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9" r:id="rId4"/>
    <p:sldId id="260" r:id="rId5"/>
    <p:sldId id="262" r:id="rId6"/>
    <p:sldId id="265" r:id="rId7"/>
    <p:sldId id="263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9C4E1-BA36-46DE-BBDA-954C70F84E5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57981-F20C-4B26-831B-CDC2743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59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2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1095-4561-41D9-9587-2C60EB4DE67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1C6E-F5DE-46BD-AA1D-9703FAEF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1095-4561-41D9-9587-2C60EB4DE67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1C6E-F5DE-46BD-AA1D-9703FAEF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1095-4561-41D9-9587-2C60EB4DE67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1C6E-F5DE-46BD-AA1D-9703FAEF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3887117"/>
            <a:ext cx="10363200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31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0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4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5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3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1095-4561-41D9-9587-2C60EB4DE67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1C6E-F5DE-46BD-AA1D-9703FAEF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1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3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4"/>
            <a:ext cx="4011084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11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05"/>
            <a:ext cx="7315200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343"/>
            <a:ext cx="7315200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76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36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8"/>
            <a:ext cx="5932223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1095-4561-41D9-9587-2C60EB4DE67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1C6E-F5DE-46BD-AA1D-9703FAEF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1095-4561-41D9-9587-2C60EB4DE67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1C6E-F5DE-46BD-AA1D-9703FAEF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1095-4561-41D9-9587-2C60EB4DE67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1C6E-F5DE-46BD-AA1D-9703FAEF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4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1095-4561-41D9-9587-2C60EB4DE67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1C6E-F5DE-46BD-AA1D-9703FAEF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1095-4561-41D9-9587-2C60EB4DE67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1C6E-F5DE-46BD-AA1D-9703FAEF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1095-4561-41D9-9587-2C60EB4DE67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1C6E-F5DE-46BD-AA1D-9703FAEF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1095-4561-41D9-9587-2C60EB4DE67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1C6E-F5DE-46BD-AA1D-9703FAEF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1095-4561-41D9-9587-2C60EB4DE67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1C6E-F5DE-46BD-AA1D-9703FAEF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44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6356356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6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27057" y="1407691"/>
            <a:ext cx="2664257" cy="1292662"/>
            <a:chOff x="1867748" y="1801572"/>
            <a:chExt cx="2664257" cy="1292662"/>
          </a:xfrm>
        </p:grpSpPr>
        <p:sp>
          <p:nvSpPr>
            <p:cNvPr id="23" name="Rectangle 22"/>
            <p:cNvSpPr/>
            <p:nvPr/>
          </p:nvSpPr>
          <p:spPr>
            <a:xfrm>
              <a:off x="1867748" y="2170904"/>
              <a:ext cx="266425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67392" y="1801572"/>
              <a:ext cx="1864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1" kern="0" cap="all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 </a:t>
              </a:r>
              <a:endParaRPr lang="en-US" b="1" cap="all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31943" y="3973986"/>
            <a:ext cx="2664257" cy="1292662"/>
            <a:chOff x="1867748" y="1801572"/>
            <a:chExt cx="2664257" cy="1292662"/>
          </a:xfrm>
        </p:grpSpPr>
        <p:sp>
          <p:nvSpPr>
            <p:cNvPr id="32" name="Rectangle 31"/>
            <p:cNvSpPr/>
            <p:nvPr/>
          </p:nvSpPr>
          <p:spPr>
            <a:xfrm>
              <a:off x="1867748" y="2170904"/>
              <a:ext cx="266425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67392" y="1801572"/>
              <a:ext cx="1864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1" kern="0" cap="all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 </a:t>
              </a:r>
              <a:endParaRPr lang="en-US" b="1" cap="all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727978" y="4041106"/>
            <a:ext cx="2664257" cy="1292662"/>
            <a:chOff x="8727978" y="4375610"/>
            <a:chExt cx="2664257" cy="1292662"/>
          </a:xfrm>
        </p:grpSpPr>
        <p:sp>
          <p:nvSpPr>
            <p:cNvPr id="35" name="Rectangle 34"/>
            <p:cNvSpPr/>
            <p:nvPr/>
          </p:nvSpPr>
          <p:spPr>
            <a:xfrm>
              <a:off x="8727978" y="4744942"/>
              <a:ext cx="266425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727978" y="4375610"/>
              <a:ext cx="1864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kern="0" cap="all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 </a:t>
              </a:r>
              <a:endParaRPr lang="en-US" b="1" cap="all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7" name="Pentagon 6"/>
          <p:cNvSpPr/>
          <p:nvPr/>
        </p:nvSpPr>
        <p:spPr>
          <a:xfrm rot="7349750">
            <a:off x="4658550" y="2841877"/>
            <a:ext cx="1498571" cy="738190"/>
          </a:xfrm>
          <a:prstGeom prst="homePlate">
            <a:avLst>
              <a:gd name="adj" fmla="val 44193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370997" y="1316167"/>
            <a:ext cx="1499616" cy="1496291"/>
            <a:chOff x="5370997" y="1650671"/>
            <a:chExt cx="1499616" cy="1496291"/>
          </a:xfrm>
        </p:grpSpPr>
        <p:sp>
          <p:nvSpPr>
            <p:cNvPr id="5" name="Oval 4"/>
            <p:cNvSpPr/>
            <p:nvPr/>
          </p:nvSpPr>
          <p:spPr>
            <a:xfrm>
              <a:off x="5370997" y="1650671"/>
              <a:ext cx="1499616" cy="14962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5000" sy="10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532977" y="1809028"/>
              <a:ext cx="1175657" cy="1179576"/>
              <a:chOff x="5532977" y="1809028"/>
              <a:chExt cx="1175657" cy="117957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532977" y="1809028"/>
                <a:ext cx="1175657" cy="117957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6"/>
              <p:cNvSpPr>
                <a:spLocks noEditPoints="1"/>
              </p:cNvSpPr>
              <p:nvPr/>
            </p:nvSpPr>
            <p:spPr bwMode="auto">
              <a:xfrm>
                <a:off x="5814084" y="2123042"/>
                <a:ext cx="613442" cy="551549"/>
              </a:xfrm>
              <a:custGeom>
                <a:avLst/>
                <a:gdLst>
                  <a:gd name="T0" fmla="*/ 3043 w 4922"/>
                  <a:gd name="T1" fmla="*/ 404 h 4602"/>
                  <a:gd name="T2" fmla="*/ 2987 w 4922"/>
                  <a:gd name="T3" fmla="*/ 547 h 4602"/>
                  <a:gd name="T4" fmla="*/ 2928 w 4922"/>
                  <a:gd name="T5" fmla="*/ 702 h 4602"/>
                  <a:gd name="T6" fmla="*/ 2692 w 4922"/>
                  <a:gd name="T7" fmla="*/ 1277 h 4602"/>
                  <a:gd name="T8" fmla="*/ 2380 w 4922"/>
                  <a:gd name="T9" fmla="*/ 1782 h 4602"/>
                  <a:gd name="T10" fmla="*/ 2026 w 4922"/>
                  <a:gd name="T11" fmla="*/ 2086 h 4602"/>
                  <a:gd name="T12" fmla="*/ 1670 w 4922"/>
                  <a:gd name="T13" fmla="*/ 2282 h 4602"/>
                  <a:gd name="T14" fmla="*/ 1841 w 4922"/>
                  <a:gd name="T15" fmla="*/ 3876 h 4602"/>
                  <a:gd name="T16" fmla="*/ 2107 w 4922"/>
                  <a:gd name="T17" fmla="*/ 3892 h 4602"/>
                  <a:gd name="T18" fmla="*/ 2526 w 4922"/>
                  <a:gd name="T19" fmla="*/ 4120 h 4602"/>
                  <a:gd name="T20" fmla="*/ 2628 w 4922"/>
                  <a:gd name="T21" fmla="*/ 4186 h 4602"/>
                  <a:gd name="T22" fmla="*/ 2690 w 4922"/>
                  <a:gd name="T23" fmla="*/ 4224 h 4602"/>
                  <a:gd name="T24" fmla="*/ 2902 w 4922"/>
                  <a:gd name="T25" fmla="*/ 4263 h 4602"/>
                  <a:gd name="T26" fmla="*/ 3277 w 4922"/>
                  <a:gd name="T27" fmla="*/ 4285 h 4602"/>
                  <a:gd name="T28" fmla="*/ 3704 w 4922"/>
                  <a:gd name="T29" fmla="*/ 4282 h 4602"/>
                  <a:gd name="T30" fmla="*/ 4066 w 4922"/>
                  <a:gd name="T31" fmla="*/ 4244 h 4602"/>
                  <a:gd name="T32" fmla="*/ 4268 w 4922"/>
                  <a:gd name="T33" fmla="*/ 4142 h 4602"/>
                  <a:gd name="T34" fmla="*/ 4362 w 4922"/>
                  <a:gd name="T35" fmla="*/ 4023 h 4602"/>
                  <a:gd name="T36" fmla="*/ 4396 w 4922"/>
                  <a:gd name="T37" fmla="*/ 3929 h 4602"/>
                  <a:gd name="T38" fmla="*/ 4478 w 4922"/>
                  <a:gd name="T39" fmla="*/ 3599 h 4602"/>
                  <a:gd name="T40" fmla="*/ 4557 w 4922"/>
                  <a:gd name="T41" fmla="*/ 3179 h 4602"/>
                  <a:gd name="T42" fmla="*/ 4604 w 4922"/>
                  <a:gd name="T43" fmla="*/ 2747 h 4602"/>
                  <a:gd name="T44" fmla="*/ 4586 w 4922"/>
                  <a:gd name="T45" fmla="*/ 2379 h 4602"/>
                  <a:gd name="T46" fmla="*/ 4455 w 4922"/>
                  <a:gd name="T47" fmla="*/ 2098 h 4602"/>
                  <a:gd name="T48" fmla="*/ 4212 w 4922"/>
                  <a:gd name="T49" fmla="*/ 1941 h 4602"/>
                  <a:gd name="T50" fmla="*/ 3131 w 4922"/>
                  <a:gd name="T51" fmla="*/ 1672 h 4602"/>
                  <a:gd name="T52" fmla="*/ 3180 w 4922"/>
                  <a:gd name="T53" fmla="*/ 1587 h 4602"/>
                  <a:gd name="T54" fmla="*/ 3277 w 4922"/>
                  <a:gd name="T55" fmla="*/ 1367 h 4602"/>
                  <a:gd name="T56" fmla="*/ 3361 w 4922"/>
                  <a:gd name="T57" fmla="*/ 1044 h 4602"/>
                  <a:gd name="T58" fmla="*/ 3371 w 4922"/>
                  <a:gd name="T59" fmla="*/ 670 h 4602"/>
                  <a:gd name="T60" fmla="*/ 3283 w 4922"/>
                  <a:gd name="T61" fmla="*/ 401 h 4602"/>
                  <a:gd name="T62" fmla="*/ 3080 w 4922"/>
                  <a:gd name="T63" fmla="*/ 316 h 4602"/>
                  <a:gd name="T64" fmla="*/ 3330 w 4922"/>
                  <a:gd name="T65" fmla="*/ 51 h 4602"/>
                  <a:gd name="T66" fmla="*/ 3570 w 4922"/>
                  <a:gd name="T67" fmla="*/ 264 h 4602"/>
                  <a:gd name="T68" fmla="*/ 3684 w 4922"/>
                  <a:gd name="T69" fmla="*/ 637 h 4602"/>
                  <a:gd name="T70" fmla="*/ 3668 w 4922"/>
                  <a:gd name="T71" fmla="*/ 1125 h 4602"/>
                  <a:gd name="T72" fmla="*/ 3548 w 4922"/>
                  <a:gd name="T73" fmla="*/ 1535 h 4602"/>
                  <a:gd name="T74" fmla="*/ 4270 w 4922"/>
                  <a:gd name="T75" fmla="*/ 1630 h 4602"/>
                  <a:gd name="T76" fmla="*/ 4615 w 4922"/>
                  <a:gd name="T77" fmla="*/ 1808 h 4602"/>
                  <a:gd name="T78" fmla="*/ 4844 w 4922"/>
                  <a:gd name="T79" fmla="*/ 2147 h 4602"/>
                  <a:gd name="T80" fmla="*/ 4917 w 4922"/>
                  <a:gd name="T81" fmla="*/ 2512 h 4602"/>
                  <a:gd name="T82" fmla="*/ 4905 w 4922"/>
                  <a:gd name="T83" fmla="*/ 2948 h 4602"/>
                  <a:gd name="T84" fmla="*/ 4843 w 4922"/>
                  <a:gd name="T85" fmla="*/ 3389 h 4602"/>
                  <a:gd name="T86" fmla="*/ 4764 w 4922"/>
                  <a:gd name="T87" fmla="*/ 3768 h 4602"/>
                  <a:gd name="T88" fmla="*/ 4700 w 4922"/>
                  <a:gd name="T89" fmla="*/ 4017 h 4602"/>
                  <a:gd name="T90" fmla="*/ 4674 w 4922"/>
                  <a:gd name="T91" fmla="*/ 4099 h 4602"/>
                  <a:gd name="T92" fmla="*/ 4598 w 4922"/>
                  <a:gd name="T93" fmla="*/ 4242 h 4602"/>
                  <a:gd name="T94" fmla="*/ 4426 w 4922"/>
                  <a:gd name="T95" fmla="*/ 4420 h 4602"/>
                  <a:gd name="T96" fmla="*/ 4131 w 4922"/>
                  <a:gd name="T97" fmla="*/ 4554 h 4602"/>
                  <a:gd name="T98" fmla="*/ 3767 w 4922"/>
                  <a:gd name="T99" fmla="*/ 4595 h 4602"/>
                  <a:gd name="T100" fmla="*/ 3321 w 4922"/>
                  <a:gd name="T101" fmla="*/ 4602 h 4602"/>
                  <a:gd name="T102" fmla="*/ 2886 w 4922"/>
                  <a:gd name="T103" fmla="*/ 4578 h 4602"/>
                  <a:gd name="T104" fmla="*/ 2578 w 4922"/>
                  <a:gd name="T105" fmla="*/ 4519 h 4602"/>
                  <a:gd name="T106" fmla="*/ 1993 w 4922"/>
                  <a:gd name="T107" fmla="*/ 4195 h 4602"/>
                  <a:gd name="T108" fmla="*/ 1698 w 4922"/>
                  <a:gd name="T109" fmla="*/ 4192 h 4602"/>
                  <a:gd name="T110" fmla="*/ 1608 w 4922"/>
                  <a:gd name="T111" fmla="*/ 1938 h 4602"/>
                  <a:gd name="T112" fmla="*/ 1909 w 4922"/>
                  <a:gd name="T113" fmla="*/ 1783 h 4602"/>
                  <a:gd name="T114" fmla="*/ 2231 w 4922"/>
                  <a:gd name="T115" fmla="*/ 1456 h 4602"/>
                  <a:gd name="T116" fmla="*/ 2510 w 4922"/>
                  <a:gd name="T117" fmla="*/ 909 h 4602"/>
                  <a:gd name="T118" fmla="*/ 2695 w 4922"/>
                  <a:gd name="T119" fmla="*/ 415 h 4602"/>
                  <a:gd name="T120" fmla="*/ 2815 w 4922"/>
                  <a:gd name="T121" fmla="*/ 130 h 4602"/>
                  <a:gd name="T122" fmla="*/ 2947 w 4922"/>
                  <a:gd name="T123" fmla="*/ 12 h 4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922" h="4602">
                    <a:moveTo>
                      <a:pt x="3080" y="316"/>
                    </a:moveTo>
                    <a:lnTo>
                      <a:pt x="3073" y="331"/>
                    </a:lnTo>
                    <a:lnTo>
                      <a:pt x="3064" y="352"/>
                    </a:lnTo>
                    <a:lnTo>
                      <a:pt x="3055" y="377"/>
                    </a:lnTo>
                    <a:lnTo>
                      <a:pt x="3043" y="404"/>
                    </a:lnTo>
                    <a:lnTo>
                      <a:pt x="3031" y="433"/>
                    </a:lnTo>
                    <a:lnTo>
                      <a:pt x="3020" y="463"/>
                    </a:lnTo>
                    <a:lnTo>
                      <a:pt x="3008" y="494"/>
                    </a:lnTo>
                    <a:lnTo>
                      <a:pt x="2996" y="521"/>
                    </a:lnTo>
                    <a:lnTo>
                      <a:pt x="2987" y="547"/>
                    </a:lnTo>
                    <a:lnTo>
                      <a:pt x="2978" y="570"/>
                    </a:lnTo>
                    <a:lnTo>
                      <a:pt x="2970" y="586"/>
                    </a:lnTo>
                    <a:lnTo>
                      <a:pt x="2966" y="597"/>
                    </a:lnTo>
                    <a:lnTo>
                      <a:pt x="2964" y="600"/>
                    </a:lnTo>
                    <a:lnTo>
                      <a:pt x="2928" y="702"/>
                    </a:lnTo>
                    <a:lnTo>
                      <a:pt x="2888" y="810"/>
                    </a:lnTo>
                    <a:lnTo>
                      <a:pt x="2845" y="923"/>
                    </a:lnTo>
                    <a:lnTo>
                      <a:pt x="2798" y="1040"/>
                    </a:lnTo>
                    <a:lnTo>
                      <a:pt x="2747" y="1158"/>
                    </a:lnTo>
                    <a:lnTo>
                      <a:pt x="2692" y="1277"/>
                    </a:lnTo>
                    <a:lnTo>
                      <a:pt x="2631" y="1397"/>
                    </a:lnTo>
                    <a:lnTo>
                      <a:pt x="2567" y="1514"/>
                    </a:lnTo>
                    <a:lnTo>
                      <a:pt x="2497" y="1628"/>
                    </a:lnTo>
                    <a:lnTo>
                      <a:pt x="2441" y="1707"/>
                    </a:lnTo>
                    <a:lnTo>
                      <a:pt x="2380" y="1782"/>
                    </a:lnTo>
                    <a:lnTo>
                      <a:pt x="2315" y="1850"/>
                    </a:lnTo>
                    <a:lnTo>
                      <a:pt x="2245" y="1916"/>
                    </a:lnTo>
                    <a:lnTo>
                      <a:pt x="2174" y="1976"/>
                    </a:lnTo>
                    <a:lnTo>
                      <a:pt x="2101" y="2034"/>
                    </a:lnTo>
                    <a:lnTo>
                      <a:pt x="2026" y="2086"/>
                    </a:lnTo>
                    <a:lnTo>
                      <a:pt x="1952" y="2133"/>
                    </a:lnTo>
                    <a:lnTo>
                      <a:pt x="1877" y="2177"/>
                    </a:lnTo>
                    <a:lnTo>
                      <a:pt x="1806" y="2217"/>
                    </a:lnTo>
                    <a:lnTo>
                      <a:pt x="1736" y="2252"/>
                    </a:lnTo>
                    <a:lnTo>
                      <a:pt x="1670" y="2282"/>
                    </a:lnTo>
                    <a:lnTo>
                      <a:pt x="1608" y="2308"/>
                    </a:lnTo>
                    <a:lnTo>
                      <a:pt x="1608" y="3882"/>
                    </a:lnTo>
                    <a:lnTo>
                      <a:pt x="1690" y="3879"/>
                    </a:lnTo>
                    <a:lnTo>
                      <a:pt x="1768" y="3876"/>
                    </a:lnTo>
                    <a:lnTo>
                      <a:pt x="1841" y="3876"/>
                    </a:lnTo>
                    <a:lnTo>
                      <a:pt x="1908" y="3876"/>
                    </a:lnTo>
                    <a:lnTo>
                      <a:pt x="1967" y="3879"/>
                    </a:lnTo>
                    <a:lnTo>
                      <a:pt x="2020" y="3882"/>
                    </a:lnTo>
                    <a:lnTo>
                      <a:pt x="2067" y="3886"/>
                    </a:lnTo>
                    <a:lnTo>
                      <a:pt x="2107" y="3892"/>
                    </a:lnTo>
                    <a:lnTo>
                      <a:pt x="2137" y="3901"/>
                    </a:lnTo>
                    <a:lnTo>
                      <a:pt x="2500" y="4105"/>
                    </a:lnTo>
                    <a:lnTo>
                      <a:pt x="2503" y="4107"/>
                    </a:lnTo>
                    <a:lnTo>
                      <a:pt x="2513" y="4113"/>
                    </a:lnTo>
                    <a:lnTo>
                      <a:pt x="2526" y="4120"/>
                    </a:lnTo>
                    <a:lnTo>
                      <a:pt x="2543" y="4131"/>
                    </a:lnTo>
                    <a:lnTo>
                      <a:pt x="2563" y="4145"/>
                    </a:lnTo>
                    <a:lnTo>
                      <a:pt x="2584" y="4158"/>
                    </a:lnTo>
                    <a:lnTo>
                      <a:pt x="2607" y="4172"/>
                    </a:lnTo>
                    <a:lnTo>
                      <a:pt x="2628" y="4186"/>
                    </a:lnTo>
                    <a:lnTo>
                      <a:pt x="2648" y="4198"/>
                    </a:lnTo>
                    <a:lnTo>
                      <a:pt x="2665" y="4209"/>
                    </a:lnTo>
                    <a:lnTo>
                      <a:pt x="2678" y="4216"/>
                    </a:lnTo>
                    <a:lnTo>
                      <a:pt x="2687" y="4222"/>
                    </a:lnTo>
                    <a:lnTo>
                      <a:pt x="2690" y="4224"/>
                    </a:lnTo>
                    <a:lnTo>
                      <a:pt x="2715" y="4233"/>
                    </a:lnTo>
                    <a:lnTo>
                      <a:pt x="2748" y="4241"/>
                    </a:lnTo>
                    <a:lnTo>
                      <a:pt x="2791" y="4250"/>
                    </a:lnTo>
                    <a:lnTo>
                      <a:pt x="2842" y="4256"/>
                    </a:lnTo>
                    <a:lnTo>
                      <a:pt x="2902" y="4263"/>
                    </a:lnTo>
                    <a:lnTo>
                      <a:pt x="2967" y="4269"/>
                    </a:lnTo>
                    <a:lnTo>
                      <a:pt x="3038" y="4274"/>
                    </a:lnTo>
                    <a:lnTo>
                      <a:pt x="3114" y="4279"/>
                    </a:lnTo>
                    <a:lnTo>
                      <a:pt x="3194" y="4283"/>
                    </a:lnTo>
                    <a:lnTo>
                      <a:pt x="3277" y="4285"/>
                    </a:lnTo>
                    <a:lnTo>
                      <a:pt x="3362" y="4288"/>
                    </a:lnTo>
                    <a:lnTo>
                      <a:pt x="3449" y="4288"/>
                    </a:lnTo>
                    <a:lnTo>
                      <a:pt x="3534" y="4288"/>
                    </a:lnTo>
                    <a:lnTo>
                      <a:pt x="3621" y="4285"/>
                    </a:lnTo>
                    <a:lnTo>
                      <a:pt x="3704" y="4282"/>
                    </a:lnTo>
                    <a:lnTo>
                      <a:pt x="3786" y="4277"/>
                    </a:lnTo>
                    <a:lnTo>
                      <a:pt x="3865" y="4271"/>
                    </a:lnTo>
                    <a:lnTo>
                      <a:pt x="3940" y="4265"/>
                    </a:lnTo>
                    <a:lnTo>
                      <a:pt x="4010" y="4256"/>
                    </a:lnTo>
                    <a:lnTo>
                      <a:pt x="4066" y="4244"/>
                    </a:lnTo>
                    <a:lnTo>
                      <a:pt x="4116" y="4230"/>
                    </a:lnTo>
                    <a:lnTo>
                      <a:pt x="4162" y="4210"/>
                    </a:lnTo>
                    <a:lnTo>
                      <a:pt x="4201" y="4189"/>
                    </a:lnTo>
                    <a:lnTo>
                      <a:pt x="4238" y="4166"/>
                    </a:lnTo>
                    <a:lnTo>
                      <a:pt x="4268" y="4142"/>
                    </a:lnTo>
                    <a:lnTo>
                      <a:pt x="4294" y="4116"/>
                    </a:lnTo>
                    <a:lnTo>
                      <a:pt x="4317" y="4091"/>
                    </a:lnTo>
                    <a:lnTo>
                      <a:pt x="4335" y="4067"/>
                    </a:lnTo>
                    <a:lnTo>
                      <a:pt x="4350" y="4044"/>
                    </a:lnTo>
                    <a:lnTo>
                      <a:pt x="4362" y="4023"/>
                    </a:lnTo>
                    <a:lnTo>
                      <a:pt x="4370" y="4005"/>
                    </a:lnTo>
                    <a:lnTo>
                      <a:pt x="4376" y="3991"/>
                    </a:lnTo>
                    <a:lnTo>
                      <a:pt x="4381" y="3982"/>
                    </a:lnTo>
                    <a:lnTo>
                      <a:pt x="4382" y="3977"/>
                    </a:lnTo>
                    <a:lnTo>
                      <a:pt x="4396" y="3929"/>
                    </a:lnTo>
                    <a:lnTo>
                      <a:pt x="4411" y="3874"/>
                    </a:lnTo>
                    <a:lnTo>
                      <a:pt x="4426" y="3812"/>
                    </a:lnTo>
                    <a:lnTo>
                      <a:pt x="4443" y="3745"/>
                    </a:lnTo>
                    <a:lnTo>
                      <a:pt x="4460" y="3673"/>
                    </a:lnTo>
                    <a:lnTo>
                      <a:pt x="4478" y="3599"/>
                    </a:lnTo>
                    <a:lnTo>
                      <a:pt x="4495" y="3520"/>
                    </a:lnTo>
                    <a:lnTo>
                      <a:pt x="4511" y="3438"/>
                    </a:lnTo>
                    <a:lnTo>
                      <a:pt x="4528" y="3352"/>
                    </a:lnTo>
                    <a:lnTo>
                      <a:pt x="4543" y="3266"/>
                    </a:lnTo>
                    <a:lnTo>
                      <a:pt x="4557" y="3179"/>
                    </a:lnTo>
                    <a:lnTo>
                      <a:pt x="4571" y="3091"/>
                    </a:lnTo>
                    <a:lnTo>
                      <a:pt x="4581" y="3003"/>
                    </a:lnTo>
                    <a:lnTo>
                      <a:pt x="4590" y="2916"/>
                    </a:lnTo>
                    <a:lnTo>
                      <a:pt x="4598" y="2831"/>
                    </a:lnTo>
                    <a:lnTo>
                      <a:pt x="4604" y="2747"/>
                    </a:lnTo>
                    <a:lnTo>
                      <a:pt x="4606" y="2667"/>
                    </a:lnTo>
                    <a:lnTo>
                      <a:pt x="4606" y="2588"/>
                    </a:lnTo>
                    <a:lnTo>
                      <a:pt x="4603" y="2515"/>
                    </a:lnTo>
                    <a:lnTo>
                      <a:pt x="4596" y="2445"/>
                    </a:lnTo>
                    <a:lnTo>
                      <a:pt x="4586" y="2379"/>
                    </a:lnTo>
                    <a:lnTo>
                      <a:pt x="4571" y="2320"/>
                    </a:lnTo>
                    <a:lnTo>
                      <a:pt x="4552" y="2267"/>
                    </a:lnTo>
                    <a:lnTo>
                      <a:pt x="4524" y="2204"/>
                    </a:lnTo>
                    <a:lnTo>
                      <a:pt x="4492" y="2148"/>
                    </a:lnTo>
                    <a:lnTo>
                      <a:pt x="4455" y="2098"/>
                    </a:lnTo>
                    <a:lnTo>
                      <a:pt x="4416" y="2054"/>
                    </a:lnTo>
                    <a:lnTo>
                      <a:pt x="4370" y="2017"/>
                    </a:lnTo>
                    <a:lnTo>
                      <a:pt x="4321" y="1985"/>
                    </a:lnTo>
                    <a:lnTo>
                      <a:pt x="4268" y="1961"/>
                    </a:lnTo>
                    <a:lnTo>
                      <a:pt x="4212" y="1941"/>
                    </a:lnTo>
                    <a:lnTo>
                      <a:pt x="4148" y="1928"/>
                    </a:lnTo>
                    <a:lnTo>
                      <a:pt x="4081" y="1919"/>
                    </a:lnTo>
                    <a:lnTo>
                      <a:pt x="4008" y="1917"/>
                    </a:lnTo>
                    <a:lnTo>
                      <a:pt x="2972" y="1917"/>
                    </a:lnTo>
                    <a:lnTo>
                      <a:pt x="3131" y="1672"/>
                    </a:lnTo>
                    <a:lnTo>
                      <a:pt x="3134" y="1668"/>
                    </a:lnTo>
                    <a:lnTo>
                      <a:pt x="3142" y="1657"/>
                    </a:lnTo>
                    <a:lnTo>
                      <a:pt x="3151" y="1640"/>
                    </a:lnTo>
                    <a:lnTo>
                      <a:pt x="3165" y="1616"/>
                    </a:lnTo>
                    <a:lnTo>
                      <a:pt x="3180" y="1587"/>
                    </a:lnTo>
                    <a:lnTo>
                      <a:pt x="3198" y="1554"/>
                    </a:lnTo>
                    <a:lnTo>
                      <a:pt x="3216" y="1514"/>
                    </a:lnTo>
                    <a:lnTo>
                      <a:pt x="3236" y="1468"/>
                    </a:lnTo>
                    <a:lnTo>
                      <a:pt x="3257" y="1420"/>
                    </a:lnTo>
                    <a:lnTo>
                      <a:pt x="3277" y="1367"/>
                    </a:lnTo>
                    <a:lnTo>
                      <a:pt x="3297" y="1309"/>
                    </a:lnTo>
                    <a:lnTo>
                      <a:pt x="3317" y="1248"/>
                    </a:lnTo>
                    <a:lnTo>
                      <a:pt x="3333" y="1183"/>
                    </a:lnTo>
                    <a:lnTo>
                      <a:pt x="3349" y="1114"/>
                    </a:lnTo>
                    <a:lnTo>
                      <a:pt x="3361" y="1044"/>
                    </a:lnTo>
                    <a:lnTo>
                      <a:pt x="3371" y="970"/>
                    </a:lnTo>
                    <a:lnTo>
                      <a:pt x="3377" y="894"/>
                    </a:lnTo>
                    <a:lnTo>
                      <a:pt x="3379" y="816"/>
                    </a:lnTo>
                    <a:lnTo>
                      <a:pt x="3377" y="745"/>
                    </a:lnTo>
                    <a:lnTo>
                      <a:pt x="3371" y="670"/>
                    </a:lnTo>
                    <a:lnTo>
                      <a:pt x="3361" y="596"/>
                    </a:lnTo>
                    <a:lnTo>
                      <a:pt x="3347" y="536"/>
                    </a:lnTo>
                    <a:lnTo>
                      <a:pt x="3330" y="483"/>
                    </a:lnTo>
                    <a:lnTo>
                      <a:pt x="3309" y="439"/>
                    </a:lnTo>
                    <a:lnTo>
                      <a:pt x="3283" y="401"/>
                    </a:lnTo>
                    <a:lnTo>
                      <a:pt x="3251" y="371"/>
                    </a:lnTo>
                    <a:lnTo>
                      <a:pt x="3216" y="346"/>
                    </a:lnTo>
                    <a:lnTo>
                      <a:pt x="3175" y="330"/>
                    </a:lnTo>
                    <a:lnTo>
                      <a:pt x="3130" y="320"/>
                    </a:lnTo>
                    <a:lnTo>
                      <a:pt x="3080" y="316"/>
                    </a:lnTo>
                    <a:close/>
                    <a:moveTo>
                      <a:pt x="3060" y="0"/>
                    </a:moveTo>
                    <a:lnTo>
                      <a:pt x="3133" y="3"/>
                    </a:lnTo>
                    <a:lnTo>
                      <a:pt x="3203" y="12"/>
                    </a:lnTo>
                    <a:lnTo>
                      <a:pt x="3268" y="28"/>
                    </a:lnTo>
                    <a:lnTo>
                      <a:pt x="3330" y="51"/>
                    </a:lnTo>
                    <a:lnTo>
                      <a:pt x="3388" y="80"/>
                    </a:lnTo>
                    <a:lnTo>
                      <a:pt x="3441" y="117"/>
                    </a:lnTo>
                    <a:lnTo>
                      <a:pt x="3488" y="161"/>
                    </a:lnTo>
                    <a:lnTo>
                      <a:pt x="3532" y="209"/>
                    </a:lnTo>
                    <a:lnTo>
                      <a:pt x="3570" y="264"/>
                    </a:lnTo>
                    <a:lnTo>
                      <a:pt x="3604" y="325"/>
                    </a:lnTo>
                    <a:lnTo>
                      <a:pt x="3633" y="392"/>
                    </a:lnTo>
                    <a:lnTo>
                      <a:pt x="3654" y="465"/>
                    </a:lnTo>
                    <a:lnTo>
                      <a:pt x="3671" y="542"/>
                    </a:lnTo>
                    <a:lnTo>
                      <a:pt x="3684" y="637"/>
                    </a:lnTo>
                    <a:lnTo>
                      <a:pt x="3692" y="729"/>
                    </a:lnTo>
                    <a:lnTo>
                      <a:pt x="3695" y="819"/>
                    </a:lnTo>
                    <a:lnTo>
                      <a:pt x="3692" y="926"/>
                    </a:lnTo>
                    <a:lnTo>
                      <a:pt x="3683" y="1027"/>
                    </a:lnTo>
                    <a:lnTo>
                      <a:pt x="3668" y="1125"/>
                    </a:lnTo>
                    <a:lnTo>
                      <a:pt x="3650" y="1218"/>
                    </a:lnTo>
                    <a:lnTo>
                      <a:pt x="3627" y="1306"/>
                    </a:lnTo>
                    <a:lnTo>
                      <a:pt x="3602" y="1388"/>
                    </a:lnTo>
                    <a:lnTo>
                      <a:pt x="3577" y="1464"/>
                    </a:lnTo>
                    <a:lnTo>
                      <a:pt x="3548" y="1535"/>
                    </a:lnTo>
                    <a:lnTo>
                      <a:pt x="3520" y="1601"/>
                    </a:lnTo>
                    <a:lnTo>
                      <a:pt x="4008" y="1601"/>
                    </a:lnTo>
                    <a:lnTo>
                      <a:pt x="4099" y="1604"/>
                    </a:lnTo>
                    <a:lnTo>
                      <a:pt x="4188" y="1613"/>
                    </a:lnTo>
                    <a:lnTo>
                      <a:pt x="4270" y="1630"/>
                    </a:lnTo>
                    <a:lnTo>
                      <a:pt x="4347" y="1652"/>
                    </a:lnTo>
                    <a:lnTo>
                      <a:pt x="4422" y="1681"/>
                    </a:lnTo>
                    <a:lnTo>
                      <a:pt x="4490" y="1718"/>
                    </a:lnTo>
                    <a:lnTo>
                      <a:pt x="4555" y="1759"/>
                    </a:lnTo>
                    <a:lnTo>
                      <a:pt x="4615" y="1808"/>
                    </a:lnTo>
                    <a:lnTo>
                      <a:pt x="4671" y="1862"/>
                    </a:lnTo>
                    <a:lnTo>
                      <a:pt x="4721" y="1925"/>
                    </a:lnTo>
                    <a:lnTo>
                      <a:pt x="4767" y="1992"/>
                    </a:lnTo>
                    <a:lnTo>
                      <a:pt x="4808" y="2066"/>
                    </a:lnTo>
                    <a:lnTo>
                      <a:pt x="4844" y="2147"/>
                    </a:lnTo>
                    <a:lnTo>
                      <a:pt x="4869" y="2211"/>
                    </a:lnTo>
                    <a:lnTo>
                      <a:pt x="4887" y="2279"/>
                    </a:lnTo>
                    <a:lnTo>
                      <a:pt x="4900" y="2353"/>
                    </a:lnTo>
                    <a:lnTo>
                      <a:pt x="4911" y="2431"/>
                    </a:lnTo>
                    <a:lnTo>
                      <a:pt x="4917" y="2512"/>
                    </a:lnTo>
                    <a:lnTo>
                      <a:pt x="4920" y="2595"/>
                    </a:lnTo>
                    <a:lnTo>
                      <a:pt x="4922" y="2682"/>
                    </a:lnTo>
                    <a:lnTo>
                      <a:pt x="4919" y="2769"/>
                    </a:lnTo>
                    <a:lnTo>
                      <a:pt x="4913" y="2858"/>
                    </a:lnTo>
                    <a:lnTo>
                      <a:pt x="4905" y="2948"/>
                    </a:lnTo>
                    <a:lnTo>
                      <a:pt x="4896" y="3038"/>
                    </a:lnTo>
                    <a:lnTo>
                      <a:pt x="4885" y="3127"/>
                    </a:lnTo>
                    <a:lnTo>
                      <a:pt x="4872" y="3217"/>
                    </a:lnTo>
                    <a:lnTo>
                      <a:pt x="4858" y="3304"/>
                    </a:lnTo>
                    <a:lnTo>
                      <a:pt x="4843" y="3389"/>
                    </a:lnTo>
                    <a:lnTo>
                      <a:pt x="4828" y="3473"/>
                    </a:lnTo>
                    <a:lnTo>
                      <a:pt x="4811" y="3552"/>
                    </a:lnTo>
                    <a:lnTo>
                      <a:pt x="4796" y="3629"/>
                    </a:lnTo>
                    <a:lnTo>
                      <a:pt x="4779" y="3701"/>
                    </a:lnTo>
                    <a:lnTo>
                      <a:pt x="4764" y="3768"/>
                    </a:lnTo>
                    <a:lnTo>
                      <a:pt x="4748" y="3830"/>
                    </a:lnTo>
                    <a:lnTo>
                      <a:pt x="4733" y="3886"/>
                    </a:lnTo>
                    <a:lnTo>
                      <a:pt x="4721" y="3936"/>
                    </a:lnTo>
                    <a:lnTo>
                      <a:pt x="4709" y="3980"/>
                    </a:lnTo>
                    <a:lnTo>
                      <a:pt x="4700" y="4017"/>
                    </a:lnTo>
                    <a:lnTo>
                      <a:pt x="4692" y="4044"/>
                    </a:lnTo>
                    <a:lnTo>
                      <a:pt x="4686" y="4064"/>
                    </a:lnTo>
                    <a:lnTo>
                      <a:pt x="4685" y="4070"/>
                    </a:lnTo>
                    <a:lnTo>
                      <a:pt x="4680" y="4082"/>
                    </a:lnTo>
                    <a:lnTo>
                      <a:pt x="4674" y="4099"/>
                    </a:lnTo>
                    <a:lnTo>
                      <a:pt x="4665" y="4120"/>
                    </a:lnTo>
                    <a:lnTo>
                      <a:pt x="4653" y="4146"/>
                    </a:lnTo>
                    <a:lnTo>
                      <a:pt x="4638" y="4177"/>
                    </a:lnTo>
                    <a:lnTo>
                      <a:pt x="4619" y="4207"/>
                    </a:lnTo>
                    <a:lnTo>
                      <a:pt x="4598" y="4242"/>
                    </a:lnTo>
                    <a:lnTo>
                      <a:pt x="4572" y="4277"/>
                    </a:lnTo>
                    <a:lnTo>
                      <a:pt x="4542" y="4313"/>
                    </a:lnTo>
                    <a:lnTo>
                      <a:pt x="4508" y="4350"/>
                    </a:lnTo>
                    <a:lnTo>
                      <a:pt x="4470" y="4385"/>
                    </a:lnTo>
                    <a:lnTo>
                      <a:pt x="4426" y="4420"/>
                    </a:lnTo>
                    <a:lnTo>
                      <a:pt x="4378" y="4453"/>
                    </a:lnTo>
                    <a:lnTo>
                      <a:pt x="4324" y="4484"/>
                    </a:lnTo>
                    <a:lnTo>
                      <a:pt x="4267" y="4511"/>
                    </a:lnTo>
                    <a:lnTo>
                      <a:pt x="4201" y="4534"/>
                    </a:lnTo>
                    <a:lnTo>
                      <a:pt x="4131" y="4554"/>
                    </a:lnTo>
                    <a:lnTo>
                      <a:pt x="4055" y="4569"/>
                    </a:lnTo>
                    <a:lnTo>
                      <a:pt x="3992" y="4577"/>
                    </a:lnTo>
                    <a:lnTo>
                      <a:pt x="3923" y="4584"/>
                    </a:lnTo>
                    <a:lnTo>
                      <a:pt x="3847" y="4590"/>
                    </a:lnTo>
                    <a:lnTo>
                      <a:pt x="3767" y="4595"/>
                    </a:lnTo>
                    <a:lnTo>
                      <a:pt x="3683" y="4598"/>
                    </a:lnTo>
                    <a:lnTo>
                      <a:pt x="3595" y="4601"/>
                    </a:lnTo>
                    <a:lnTo>
                      <a:pt x="3504" y="4602"/>
                    </a:lnTo>
                    <a:lnTo>
                      <a:pt x="3412" y="4602"/>
                    </a:lnTo>
                    <a:lnTo>
                      <a:pt x="3321" y="4602"/>
                    </a:lnTo>
                    <a:lnTo>
                      <a:pt x="3228" y="4599"/>
                    </a:lnTo>
                    <a:lnTo>
                      <a:pt x="3139" y="4596"/>
                    </a:lnTo>
                    <a:lnTo>
                      <a:pt x="3051" y="4592"/>
                    </a:lnTo>
                    <a:lnTo>
                      <a:pt x="2967" y="4584"/>
                    </a:lnTo>
                    <a:lnTo>
                      <a:pt x="2886" y="4578"/>
                    </a:lnTo>
                    <a:lnTo>
                      <a:pt x="2810" y="4569"/>
                    </a:lnTo>
                    <a:lnTo>
                      <a:pt x="2741" y="4558"/>
                    </a:lnTo>
                    <a:lnTo>
                      <a:pt x="2678" y="4546"/>
                    </a:lnTo>
                    <a:lnTo>
                      <a:pt x="2624" y="4534"/>
                    </a:lnTo>
                    <a:lnTo>
                      <a:pt x="2578" y="4519"/>
                    </a:lnTo>
                    <a:lnTo>
                      <a:pt x="2541" y="4502"/>
                    </a:lnTo>
                    <a:lnTo>
                      <a:pt x="2326" y="4368"/>
                    </a:lnTo>
                    <a:lnTo>
                      <a:pt x="2038" y="4201"/>
                    </a:lnTo>
                    <a:lnTo>
                      <a:pt x="2022" y="4198"/>
                    </a:lnTo>
                    <a:lnTo>
                      <a:pt x="1993" y="4195"/>
                    </a:lnTo>
                    <a:lnTo>
                      <a:pt x="1955" y="4192"/>
                    </a:lnTo>
                    <a:lnTo>
                      <a:pt x="1905" y="4190"/>
                    </a:lnTo>
                    <a:lnTo>
                      <a:pt x="1847" y="4190"/>
                    </a:lnTo>
                    <a:lnTo>
                      <a:pt x="1777" y="4190"/>
                    </a:lnTo>
                    <a:lnTo>
                      <a:pt x="1698" y="4192"/>
                    </a:lnTo>
                    <a:lnTo>
                      <a:pt x="1608" y="4196"/>
                    </a:lnTo>
                    <a:lnTo>
                      <a:pt x="1608" y="4327"/>
                    </a:lnTo>
                    <a:lnTo>
                      <a:pt x="0" y="4327"/>
                    </a:lnTo>
                    <a:lnTo>
                      <a:pt x="0" y="1938"/>
                    </a:lnTo>
                    <a:lnTo>
                      <a:pt x="1608" y="1938"/>
                    </a:lnTo>
                    <a:lnTo>
                      <a:pt x="1608" y="1967"/>
                    </a:lnTo>
                    <a:lnTo>
                      <a:pt x="1681" y="1928"/>
                    </a:lnTo>
                    <a:lnTo>
                      <a:pt x="1757" y="1884"/>
                    </a:lnTo>
                    <a:lnTo>
                      <a:pt x="1833" y="1835"/>
                    </a:lnTo>
                    <a:lnTo>
                      <a:pt x="1909" y="1783"/>
                    </a:lnTo>
                    <a:lnTo>
                      <a:pt x="1982" y="1725"/>
                    </a:lnTo>
                    <a:lnTo>
                      <a:pt x="2054" y="1663"/>
                    </a:lnTo>
                    <a:lnTo>
                      <a:pt x="2119" y="1598"/>
                    </a:lnTo>
                    <a:lnTo>
                      <a:pt x="2178" y="1529"/>
                    </a:lnTo>
                    <a:lnTo>
                      <a:pt x="2231" y="1456"/>
                    </a:lnTo>
                    <a:lnTo>
                      <a:pt x="2295" y="1351"/>
                    </a:lnTo>
                    <a:lnTo>
                      <a:pt x="2354" y="1243"/>
                    </a:lnTo>
                    <a:lnTo>
                      <a:pt x="2411" y="1132"/>
                    </a:lnTo>
                    <a:lnTo>
                      <a:pt x="2462" y="1020"/>
                    </a:lnTo>
                    <a:lnTo>
                      <a:pt x="2510" y="909"/>
                    </a:lnTo>
                    <a:lnTo>
                      <a:pt x="2554" y="799"/>
                    </a:lnTo>
                    <a:lnTo>
                      <a:pt x="2595" y="691"/>
                    </a:lnTo>
                    <a:lnTo>
                      <a:pt x="2633" y="590"/>
                    </a:lnTo>
                    <a:lnTo>
                      <a:pt x="2668" y="494"/>
                    </a:lnTo>
                    <a:lnTo>
                      <a:pt x="2695" y="415"/>
                    </a:lnTo>
                    <a:lnTo>
                      <a:pt x="2722" y="343"/>
                    </a:lnTo>
                    <a:lnTo>
                      <a:pt x="2747" y="278"/>
                    </a:lnTo>
                    <a:lnTo>
                      <a:pt x="2769" y="222"/>
                    </a:lnTo>
                    <a:lnTo>
                      <a:pt x="2792" y="173"/>
                    </a:lnTo>
                    <a:lnTo>
                      <a:pt x="2815" y="130"/>
                    </a:lnTo>
                    <a:lnTo>
                      <a:pt x="2838" y="94"/>
                    </a:lnTo>
                    <a:lnTo>
                      <a:pt x="2862" y="65"/>
                    </a:lnTo>
                    <a:lnTo>
                      <a:pt x="2888" y="41"/>
                    </a:lnTo>
                    <a:lnTo>
                      <a:pt x="2917" y="24"/>
                    </a:lnTo>
                    <a:lnTo>
                      <a:pt x="2947" y="12"/>
                    </a:lnTo>
                    <a:lnTo>
                      <a:pt x="2982" y="4"/>
                    </a:lnTo>
                    <a:lnTo>
                      <a:pt x="30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" name="Pentagon 10"/>
          <p:cNvSpPr/>
          <p:nvPr/>
        </p:nvSpPr>
        <p:spPr>
          <a:xfrm>
            <a:off x="5125451" y="4427644"/>
            <a:ext cx="1498571" cy="738190"/>
          </a:xfrm>
          <a:prstGeom prst="homePlate">
            <a:avLst>
              <a:gd name="adj" fmla="val 44193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776532" y="4024678"/>
            <a:ext cx="1496291" cy="1499616"/>
            <a:chOff x="3776532" y="4359182"/>
            <a:chExt cx="1496291" cy="1499616"/>
          </a:xfrm>
        </p:grpSpPr>
        <p:sp>
          <p:nvSpPr>
            <p:cNvPr id="13" name="Oval 12"/>
            <p:cNvSpPr/>
            <p:nvPr/>
          </p:nvSpPr>
          <p:spPr>
            <a:xfrm rot="14344310">
              <a:off x="3774870" y="4360844"/>
              <a:ext cx="1499616" cy="14962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5000" sy="10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34890" y="4521161"/>
              <a:ext cx="1179576" cy="1175657"/>
              <a:chOff x="3934890" y="4521160"/>
              <a:chExt cx="1179576" cy="1175657"/>
            </a:xfrm>
          </p:grpSpPr>
          <p:sp>
            <p:nvSpPr>
              <p:cNvPr id="14" name="Oval 13"/>
              <p:cNvSpPr/>
              <p:nvPr/>
            </p:nvSpPr>
            <p:spPr>
              <a:xfrm rot="14344310">
                <a:off x="3936849" y="4519201"/>
                <a:ext cx="1175657" cy="117957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9"/>
              <p:cNvGrpSpPr>
                <a:grpSpLocks noChangeAspect="1"/>
              </p:cNvGrpSpPr>
              <p:nvPr/>
            </p:nvGrpSpPr>
            <p:grpSpPr bwMode="auto">
              <a:xfrm>
                <a:off x="4216487" y="4803985"/>
                <a:ext cx="616380" cy="610009"/>
                <a:chOff x="524" y="441"/>
                <a:chExt cx="4354" cy="4309"/>
              </a:xfrm>
              <a:solidFill>
                <a:schemeClr val="bg1"/>
              </a:solidFill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524" y="441"/>
                  <a:ext cx="2580" cy="2580"/>
                </a:xfrm>
                <a:custGeom>
                  <a:avLst/>
                  <a:gdLst>
                    <a:gd name="T0" fmla="*/ 1130 w 2580"/>
                    <a:gd name="T1" fmla="*/ 850 h 2580"/>
                    <a:gd name="T2" fmla="*/ 952 w 2580"/>
                    <a:gd name="T3" fmla="*/ 974 h 2580"/>
                    <a:gd name="T4" fmla="*/ 849 w 2580"/>
                    <a:gd name="T5" fmla="*/ 1167 h 2580"/>
                    <a:gd name="T6" fmla="*/ 849 w 2580"/>
                    <a:gd name="T7" fmla="*/ 1392 h 2580"/>
                    <a:gd name="T8" fmla="*/ 952 w 2580"/>
                    <a:gd name="T9" fmla="*/ 1585 h 2580"/>
                    <a:gd name="T10" fmla="*/ 1130 w 2580"/>
                    <a:gd name="T11" fmla="*/ 1709 h 2580"/>
                    <a:gd name="T12" fmla="*/ 1354 w 2580"/>
                    <a:gd name="T13" fmla="*/ 1737 h 2580"/>
                    <a:gd name="T14" fmla="*/ 1559 w 2580"/>
                    <a:gd name="T15" fmla="*/ 1658 h 2580"/>
                    <a:gd name="T16" fmla="*/ 1702 w 2580"/>
                    <a:gd name="T17" fmla="*/ 1497 h 2580"/>
                    <a:gd name="T18" fmla="*/ 1757 w 2580"/>
                    <a:gd name="T19" fmla="*/ 1280 h 2580"/>
                    <a:gd name="T20" fmla="*/ 1702 w 2580"/>
                    <a:gd name="T21" fmla="*/ 1064 h 2580"/>
                    <a:gd name="T22" fmla="*/ 1559 w 2580"/>
                    <a:gd name="T23" fmla="*/ 901 h 2580"/>
                    <a:gd name="T24" fmla="*/ 1354 w 2580"/>
                    <a:gd name="T25" fmla="*/ 822 h 2580"/>
                    <a:gd name="T26" fmla="*/ 1464 w 2580"/>
                    <a:gd name="T27" fmla="*/ 4 h 2580"/>
                    <a:gd name="T28" fmla="*/ 1545 w 2580"/>
                    <a:gd name="T29" fmla="*/ 77 h 2580"/>
                    <a:gd name="T30" fmla="*/ 1702 w 2580"/>
                    <a:gd name="T31" fmla="*/ 310 h 2580"/>
                    <a:gd name="T32" fmla="*/ 1973 w 2580"/>
                    <a:gd name="T33" fmla="*/ 260 h 2580"/>
                    <a:gd name="T34" fmla="*/ 2067 w 2580"/>
                    <a:gd name="T35" fmla="*/ 256 h 2580"/>
                    <a:gd name="T36" fmla="*/ 2323 w 2580"/>
                    <a:gd name="T37" fmla="*/ 503 h 2580"/>
                    <a:gd name="T38" fmla="*/ 2329 w 2580"/>
                    <a:gd name="T39" fmla="*/ 611 h 2580"/>
                    <a:gd name="T40" fmla="*/ 2286 w 2580"/>
                    <a:gd name="T41" fmla="*/ 924 h 2580"/>
                    <a:gd name="T42" fmla="*/ 2530 w 2580"/>
                    <a:gd name="T43" fmla="*/ 1048 h 2580"/>
                    <a:gd name="T44" fmla="*/ 2580 w 2580"/>
                    <a:gd name="T45" fmla="*/ 1144 h 2580"/>
                    <a:gd name="T46" fmla="*/ 2551 w 2580"/>
                    <a:gd name="T47" fmla="*/ 1502 h 2580"/>
                    <a:gd name="T48" fmla="*/ 2309 w 2580"/>
                    <a:gd name="T49" fmla="*/ 1560 h 2580"/>
                    <a:gd name="T50" fmla="*/ 2315 w 2580"/>
                    <a:gd name="T51" fmla="*/ 1943 h 2580"/>
                    <a:gd name="T52" fmla="*/ 2339 w 2580"/>
                    <a:gd name="T53" fmla="*/ 2035 h 2580"/>
                    <a:gd name="T54" fmla="*/ 2108 w 2580"/>
                    <a:gd name="T55" fmla="*/ 2297 h 2580"/>
                    <a:gd name="T56" fmla="*/ 2003 w 2580"/>
                    <a:gd name="T57" fmla="*/ 2330 h 2580"/>
                    <a:gd name="T58" fmla="*/ 1731 w 2580"/>
                    <a:gd name="T59" fmla="*/ 2237 h 2580"/>
                    <a:gd name="T60" fmla="*/ 1535 w 2580"/>
                    <a:gd name="T61" fmla="*/ 2504 h 2580"/>
                    <a:gd name="T62" fmla="*/ 1453 w 2580"/>
                    <a:gd name="T63" fmla="*/ 2576 h 2580"/>
                    <a:gd name="T64" fmla="*/ 1090 w 2580"/>
                    <a:gd name="T65" fmla="*/ 2566 h 2580"/>
                    <a:gd name="T66" fmla="*/ 1028 w 2580"/>
                    <a:gd name="T67" fmla="*/ 2476 h 2580"/>
                    <a:gd name="T68" fmla="*/ 772 w 2580"/>
                    <a:gd name="T69" fmla="*/ 2192 h 2580"/>
                    <a:gd name="T70" fmla="*/ 561 w 2580"/>
                    <a:gd name="T71" fmla="*/ 2331 h 2580"/>
                    <a:gd name="T72" fmla="*/ 472 w 2580"/>
                    <a:gd name="T73" fmla="*/ 2297 h 2580"/>
                    <a:gd name="T74" fmla="*/ 242 w 2580"/>
                    <a:gd name="T75" fmla="*/ 2023 h 2580"/>
                    <a:gd name="T76" fmla="*/ 380 w 2580"/>
                    <a:gd name="T77" fmla="*/ 1798 h 2580"/>
                    <a:gd name="T78" fmla="*/ 104 w 2580"/>
                    <a:gd name="T79" fmla="*/ 1552 h 2580"/>
                    <a:gd name="T80" fmla="*/ 13 w 2580"/>
                    <a:gd name="T81" fmla="*/ 1490 h 2580"/>
                    <a:gd name="T82" fmla="*/ 4 w 2580"/>
                    <a:gd name="T83" fmla="*/ 1127 h 2580"/>
                    <a:gd name="T84" fmla="*/ 77 w 2580"/>
                    <a:gd name="T85" fmla="*/ 1045 h 2580"/>
                    <a:gd name="T86" fmla="*/ 334 w 2580"/>
                    <a:gd name="T87" fmla="*/ 853 h 2580"/>
                    <a:gd name="T88" fmla="*/ 244 w 2580"/>
                    <a:gd name="T89" fmla="*/ 593 h 2580"/>
                    <a:gd name="T90" fmla="*/ 259 w 2580"/>
                    <a:gd name="T91" fmla="*/ 500 h 2580"/>
                    <a:gd name="T92" fmla="*/ 521 w 2580"/>
                    <a:gd name="T93" fmla="*/ 253 h 2580"/>
                    <a:gd name="T94" fmla="*/ 629 w 2580"/>
                    <a:gd name="T95" fmla="*/ 274 h 2580"/>
                    <a:gd name="T96" fmla="*/ 952 w 2580"/>
                    <a:gd name="T97" fmla="*/ 285 h 2580"/>
                    <a:gd name="T98" fmla="*/ 1060 w 2580"/>
                    <a:gd name="T99" fmla="*/ 51 h 2580"/>
                    <a:gd name="T100" fmla="*/ 1156 w 2580"/>
                    <a:gd name="T101" fmla="*/ 0 h 2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580" h="2580">
                      <a:moveTo>
                        <a:pt x="1296" y="818"/>
                      </a:moveTo>
                      <a:lnTo>
                        <a:pt x="1238" y="822"/>
                      </a:lnTo>
                      <a:lnTo>
                        <a:pt x="1182" y="833"/>
                      </a:lnTo>
                      <a:lnTo>
                        <a:pt x="1130" y="850"/>
                      </a:lnTo>
                      <a:lnTo>
                        <a:pt x="1080" y="872"/>
                      </a:lnTo>
                      <a:lnTo>
                        <a:pt x="1033" y="901"/>
                      </a:lnTo>
                      <a:lnTo>
                        <a:pt x="990" y="936"/>
                      </a:lnTo>
                      <a:lnTo>
                        <a:pt x="952" y="974"/>
                      </a:lnTo>
                      <a:lnTo>
                        <a:pt x="917" y="1016"/>
                      </a:lnTo>
                      <a:lnTo>
                        <a:pt x="889" y="1064"/>
                      </a:lnTo>
                      <a:lnTo>
                        <a:pt x="866" y="1114"/>
                      </a:lnTo>
                      <a:lnTo>
                        <a:pt x="849" y="1167"/>
                      </a:lnTo>
                      <a:lnTo>
                        <a:pt x="838" y="1222"/>
                      </a:lnTo>
                      <a:lnTo>
                        <a:pt x="835" y="1280"/>
                      </a:lnTo>
                      <a:lnTo>
                        <a:pt x="838" y="1337"/>
                      </a:lnTo>
                      <a:lnTo>
                        <a:pt x="849" y="1392"/>
                      </a:lnTo>
                      <a:lnTo>
                        <a:pt x="866" y="1447"/>
                      </a:lnTo>
                      <a:lnTo>
                        <a:pt x="889" y="1497"/>
                      </a:lnTo>
                      <a:lnTo>
                        <a:pt x="917" y="1543"/>
                      </a:lnTo>
                      <a:lnTo>
                        <a:pt x="952" y="1585"/>
                      </a:lnTo>
                      <a:lnTo>
                        <a:pt x="990" y="1625"/>
                      </a:lnTo>
                      <a:lnTo>
                        <a:pt x="1033" y="1658"/>
                      </a:lnTo>
                      <a:lnTo>
                        <a:pt x="1080" y="1687"/>
                      </a:lnTo>
                      <a:lnTo>
                        <a:pt x="1130" y="1709"/>
                      </a:lnTo>
                      <a:lnTo>
                        <a:pt x="1182" y="1726"/>
                      </a:lnTo>
                      <a:lnTo>
                        <a:pt x="1238" y="1737"/>
                      </a:lnTo>
                      <a:lnTo>
                        <a:pt x="1296" y="1741"/>
                      </a:lnTo>
                      <a:lnTo>
                        <a:pt x="1354" y="1737"/>
                      </a:lnTo>
                      <a:lnTo>
                        <a:pt x="1409" y="1726"/>
                      </a:lnTo>
                      <a:lnTo>
                        <a:pt x="1462" y="1709"/>
                      </a:lnTo>
                      <a:lnTo>
                        <a:pt x="1512" y="1687"/>
                      </a:lnTo>
                      <a:lnTo>
                        <a:pt x="1559" y="1658"/>
                      </a:lnTo>
                      <a:lnTo>
                        <a:pt x="1602" y="1625"/>
                      </a:lnTo>
                      <a:lnTo>
                        <a:pt x="1640" y="1585"/>
                      </a:lnTo>
                      <a:lnTo>
                        <a:pt x="1675" y="1543"/>
                      </a:lnTo>
                      <a:lnTo>
                        <a:pt x="1702" y="1497"/>
                      </a:lnTo>
                      <a:lnTo>
                        <a:pt x="1726" y="1447"/>
                      </a:lnTo>
                      <a:lnTo>
                        <a:pt x="1743" y="1392"/>
                      </a:lnTo>
                      <a:lnTo>
                        <a:pt x="1754" y="1337"/>
                      </a:lnTo>
                      <a:lnTo>
                        <a:pt x="1757" y="1280"/>
                      </a:lnTo>
                      <a:lnTo>
                        <a:pt x="1754" y="1222"/>
                      </a:lnTo>
                      <a:lnTo>
                        <a:pt x="1743" y="1167"/>
                      </a:lnTo>
                      <a:lnTo>
                        <a:pt x="1726" y="1114"/>
                      </a:lnTo>
                      <a:lnTo>
                        <a:pt x="1702" y="1064"/>
                      </a:lnTo>
                      <a:lnTo>
                        <a:pt x="1675" y="1016"/>
                      </a:lnTo>
                      <a:lnTo>
                        <a:pt x="1640" y="974"/>
                      </a:lnTo>
                      <a:lnTo>
                        <a:pt x="1602" y="936"/>
                      </a:lnTo>
                      <a:lnTo>
                        <a:pt x="1559" y="901"/>
                      </a:lnTo>
                      <a:lnTo>
                        <a:pt x="1512" y="872"/>
                      </a:lnTo>
                      <a:lnTo>
                        <a:pt x="1462" y="850"/>
                      </a:lnTo>
                      <a:lnTo>
                        <a:pt x="1409" y="833"/>
                      </a:lnTo>
                      <a:lnTo>
                        <a:pt x="1354" y="822"/>
                      </a:lnTo>
                      <a:lnTo>
                        <a:pt x="1296" y="818"/>
                      </a:lnTo>
                      <a:close/>
                      <a:moveTo>
                        <a:pt x="1156" y="0"/>
                      </a:moveTo>
                      <a:lnTo>
                        <a:pt x="1435" y="0"/>
                      </a:lnTo>
                      <a:lnTo>
                        <a:pt x="1464" y="4"/>
                      </a:lnTo>
                      <a:lnTo>
                        <a:pt x="1490" y="13"/>
                      </a:lnTo>
                      <a:lnTo>
                        <a:pt x="1514" y="30"/>
                      </a:lnTo>
                      <a:lnTo>
                        <a:pt x="1532" y="51"/>
                      </a:lnTo>
                      <a:lnTo>
                        <a:pt x="1545" y="77"/>
                      </a:lnTo>
                      <a:lnTo>
                        <a:pt x="1552" y="104"/>
                      </a:lnTo>
                      <a:lnTo>
                        <a:pt x="1570" y="265"/>
                      </a:lnTo>
                      <a:lnTo>
                        <a:pt x="1638" y="285"/>
                      </a:lnTo>
                      <a:lnTo>
                        <a:pt x="1702" y="310"/>
                      </a:lnTo>
                      <a:lnTo>
                        <a:pt x="1766" y="339"/>
                      </a:lnTo>
                      <a:lnTo>
                        <a:pt x="1828" y="372"/>
                      </a:lnTo>
                      <a:lnTo>
                        <a:pt x="1952" y="274"/>
                      </a:lnTo>
                      <a:lnTo>
                        <a:pt x="1973" y="260"/>
                      </a:lnTo>
                      <a:lnTo>
                        <a:pt x="1995" y="252"/>
                      </a:lnTo>
                      <a:lnTo>
                        <a:pt x="2019" y="248"/>
                      </a:lnTo>
                      <a:lnTo>
                        <a:pt x="2043" y="249"/>
                      </a:lnTo>
                      <a:lnTo>
                        <a:pt x="2067" y="256"/>
                      </a:lnTo>
                      <a:lnTo>
                        <a:pt x="2089" y="267"/>
                      </a:lnTo>
                      <a:lnTo>
                        <a:pt x="2108" y="282"/>
                      </a:lnTo>
                      <a:lnTo>
                        <a:pt x="2304" y="479"/>
                      </a:lnTo>
                      <a:lnTo>
                        <a:pt x="2323" y="503"/>
                      </a:lnTo>
                      <a:lnTo>
                        <a:pt x="2335" y="529"/>
                      </a:lnTo>
                      <a:lnTo>
                        <a:pt x="2339" y="557"/>
                      </a:lnTo>
                      <a:lnTo>
                        <a:pt x="2337" y="585"/>
                      </a:lnTo>
                      <a:lnTo>
                        <a:pt x="2329" y="611"/>
                      </a:lnTo>
                      <a:lnTo>
                        <a:pt x="2313" y="636"/>
                      </a:lnTo>
                      <a:lnTo>
                        <a:pt x="2213" y="764"/>
                      </a:lnTo>
                      <a:lnTo>
                        <a:pt x="2253" y="842"/>
                      </a:lnTo>
                      <a:lnTo>
                        <a:pt x="2286" y="924"/>
                      </a:lnTo>
                      <a:lnTo>
                        <a:pt x="2312" y="1008"/>
                      </a:lnTo>
                      <a:lnTo>
                        <a:pt x="2476" y="1027"/>
                      </a:lnTo>
                      <a:lnTo>
                        <a:pt x="2505" y="1033"/>
                      </a:lnTo>
                      <a:lnTo>
                        <a:pt x="2530" y="1048"/>
                      </a:lnTo>
                      <a:lnTo>
                        <a:pt x="2551" y="1066"/>
                      </a:lnTo>
                      <a:lnTo>
                        <a:pt x="2567" y="1089"/>
                      </a:lnTo>
                      <a:lnTo>
                        <a:pt x="2577" y="1115"/>
                      </a:lnTo>
                      <a:lnTo>
                        <a:pt x="2580" y="1144"/>
                      </a:lnTo>
                      <a:lnTo>
                        <a:pt x="2580" y="1423"/>
                      </a:lnTo>
                      <a:lnTo>
                        <a:pt x="2577" y="1452"/>
                      </a:lnTo>
                      <a:lnTo>
                        <a:pt x="2567" y="1478"/>
                      </a:lnTo>
                      <a:lnTo>
                        <a:pt x="2551" y="1502"/>
                      </a:lnTo>
                      <a:lnTo>
                        <a:pt x="2530" y="1520"/>
                      </a:lnTo>
                      <a:lnTo>
                        <a:pt x="2505" y="1534"/>
                      </a:lnTo>
                      <a:lnTo>
                        <a:pt x="2476" y="1540"/>
                      </a:lnTo>
                      <a:lnTo>
                        <a:pt x="2309" y="1560"/>
                      </a:lnTo>
                      <a:lnTo>
                        <a:pt x="2282" y="1645"/>
                      </a:lnTo>
                      <a:lnTo>
                        <a:pt x="2247" y="1726"/>
                      </a:lnTo>
                      <a:lnTo>
                        <a:pt x="2207" y="1806"/>
                      </a:lnTo>
                      <a:lnTo>
                        <a:pt x="2315" y="1943"/>
                      </a:lnTo>
                      <a:lnTo>
                        <a:pt x="2328" y="1964"/>
                      </a:lnTo>
                      <a:lnTo>
                        <a:pt x="2336" y="1988"/>
                      </a:lnTo>
                      <a:lnTo>
                        <a:pt x="2340" y="2011"/>
                      </a:lnTo>
                      <a:lnTo>
                        <a:pt x="2339" y="2035"/>
                      </a:lnTo>
                      <a:lnTo>
                        <a:pt x="2332" y="2059"/>
                      </a:lnTo>
                      <a:lnTo>
                        <a:pt x="2321" y="2080"/>
                      </a:lnTo>
                      <a:lnTo>
                        <a:pt x="2306" y="2100"/>
                      </a:lnTo>
                      <a:lnTo>
                        <a:pt x="2108" y="2297"/>
                      </a:lnTo>
                      <a:lnTo>
                        <a:pt x="2085" y="2315"/>
                      </a:lnTo>
                      <a:lnTo>
                        <a:pt x="2059" y="2327"/>
                      </a:lnTo>
                      <a:lnTo>
                        <a:pt x="2031" y="2331"/>
                      </a:lnTo>
                      <a:lnTo>
                        <a:pt x="2003" y="2330"/>
                      </a:lnTo>
                      <a:lnTo>
                        <a:pt x="1977" y="2322"/>
                      </a:lnTo>
                      <a:lnTo>
                        <a:pt x="1952" y="2306"/>
                      </a:lnTo>
                      <a:lnTo>
                        <a:pt x="1812" y="2196"/>
                      </a:lnTo>
                      <a:lnTo>
                        <a:pt x="1731" y="2237"/>
                      </a:lnTo>
                      <a:lnTo>
                        <a:pt x="1648" y="2271"/>
                      </a:lnTo>
                      <a:lnTo>
                        <a:pt x="1561" y="2298"/>
                      </a:lnTo>
                      <a:lnTo>
                        <a:pt x="1541" y="2476"/>
                      </a:lnTo>
                      <a:lnTo>
                        <a:pt x="1535" y="2504"/>
                      </a:lnTo>
                      <a:lnTo>
                        <a:pt x="1522" y="2529"/>
                      </a:lnTo>
                      <a:lnTo>
                        <a:pt x="1502" y="2550"/>
                      </a:lnTo>
                      <a:lnTo>
                        <a:pt x="1479" y="2566"/>
                      </a:lnTo>
                      <a:lnTo>
                        <a:pt x="1453" y="2576"/>
                      </a:lnTo>
                      <a:lnTo>
                        <a:pt x="1424" y="2580"/>
                      </a:lnTo>
                      <a:lnTo>
                        <a:pt x="1145" y="2580"/>
                      </a:lnTo>
                      <a:lnTo>
                        <a:pt x="1116" y="2576"/>
                      </a:lnTo>
                      <a:lnTo>
                        <a:pt x="1090" y="2566"/>
                      </a:lnTo>
                      <a:lnTo>
                        <a:pt x="1066" y="2550"/>
                      </a:lnTo>
                      <a:lnTo>
                        <a:pt x="1048" y="2529"/>
                      </a:lnTo>
                      <a:lnTo>
                        <a:pt x="1035" y="2504"/>
                      </a:lnTo>
                      <a:lnTo>
                        <a:pt x="1028" y="2476"/>
                      </a:lnTo>
                      <a:lnTo>
                        <a:pt x="1007" y="2291"/>
                      </a:lnTo>
                      <a:lnTo>
                        <a:pt x="926" y="2265"/>
                      </a:lnTo>
                      <a:lnTo>
                        <a:pt x="847" y="2232"/>
                      </a:lnTo>
                      <a:lnTo>
                        <a:pt x="772" y="2192"/>
                      </a:lnTo>
                      <a:lnTo>
                        <a:pt x="629" y="2306"/>
                      </a:lnTo>
                      <a:lnTo>
                        <a:pt x="608" y="2319"/>
                      </a:lnTo>
                      <a:lnTo>
                        <a:pt x="585" y="2327"/>
                      </a:lnTo>
                      <a:lnTo>
                        <a:pt x="561" y="2331"/>
                      </a:lnTo>
                      <a:lnTo>
                        <a:pt x="537" y="2330"/>
                      </a:lnTo>
                      <a:lnTo>
                        <a:pt x="513" y="2323"/>
                      </a:lnTo>
                      <a:lnTo>
                        <a:pt x="492" y="2312"/>
                      </a:lnTo>
                      <a:lnTo>
                        <a:pt x="472" y="2297"/>
                      </a:lnTo>
                      <a:lnTo>
                        <a:pt x="274" y="2100"/>
                      </a:lnTo>
                      <a:lnTo>
                        <a:pt x="257" y="2076"/>
                      </a:lnTo>
                      <a:lnTo>
                        <a:pt x="245" y="2051"/>
                      </a:lnTo>
                      <a:lnTo>
                        <a:pt x="242" y="2023"/>
                      </a:lnTo>
                      <a:lnTo>
                        <a:pt x="243" y="1994"/>
                      </a:lnTo>
                      <a:lnTo>
                        <a:pt x="251" y="1968"/>
                      </a:lnTo>
                      <a:lnTo>
                        <a:pt x="267" y="1943"/>
                      </a:lnTo>
                      <a:lnTo>
                        <a:pt x="380" y="1798"/>
                      </a:lnTo>
                      <a:lnTo>
                        <a:pt x="343" y="1726"/>
                      </a:lnTo>
                      <a:lnTo>
                        <a:pt x="311" y="1651"/>
                      </a:lnTo>
                      <a:lnTo>
                        <a:pt x="286" y="1573"/>
                      </a:lnTo>
                      <a:lnTo>
                        <a:pt x="104" y="1552"/>
                      </a:lnTo>
                      <a:lnTo>
                        <a:pt x="77" y="1546"/>
                      </a:lnTo>
                      <a:lnTo>
                        <a:pt x="51" y="1532"/>
                      </a:lnTo>
                      <a:lnTo>
                        <a:pt x="30" y="1514"/>
                      </a:lnTo>
                      <a:lnTo>
                        <a:pt x="13" y="1490"/>
                      </a:lnTo>
                      <a:lnTo>
                        <a:pt x="4" y="1464"/>
                      </a:lnTo>
                      <a:lnTo>
                        <a:pt x="0" y="1435"/>
                      </a:lnTo>
                      <a:lnTo>
                        <a:pt x="0" y="1156"/>
                      </a:lnTo>
                      <a:lnTo>
                        <a:pt x="4" y="1127"/>
                      </a:lnTo>
                      <a:lnTo>
                        <a:pt x="13" y="1101"/>
                      </a:lnTo>
                      <a:lnTo>
                        <a:pt x="30" y="1077"/>
                      </a:lnTo>
                      <a:lnTo>
                        <a:pt x="51" y="1059"/>
                      </a:lnTo>
                      <a:lnTo>
                        <a:pt x="77" y="1045"/>
                      </a:lnTo>
                      <a:lnTo>
                        <a:pt x="104" y="1039"/>
                      </a:lnTo>
                      <a:lnTo>
                        <a:pt x="276" y="1019"/>
                      </a:lnTo>
                      <a:lnTo>
                        <a:pt x="302" y="934"/>
                      </a:lnTo>
                      <a:lnTo>
                        <a:pt x="334" y="853"/>
                      </a:lnTo>
                      <a:lnTo>
                        <a:pt x="373" y="773"/>
                      </a:lnTo>
                      <a:lnTo>
                        <a:pt x="267" y="637"/>
                      </a:lnTo>
                      <a:lnTo>
                        <a:pt x="252" y="616"/>
                      </a:lnTo>
                      <a:lnTo>
                        <a:pt x="244" y="593"/>
                      </a:lnTo>
                      <a:lnTo>
                        <a:pt x="240" y="569"/>
                      </a:lnTo>
                      <a:lnTo>
                        <a:pt x="242" y="545"/>
                      </a:lnTo>
                      <a:lnTo>
                        <a:pt x="248" y="521"/>
                      </a:lnTo>
                      <a:lnTo>
                        <a:pt x="259" y="500"/>
                      </a:lnTo>
                      <a:lnTo>
                        <a:pt x="274" y="480"/>
                      </a:lnTo>
                      <a:lnTo>
                        <a:pt x="472" y="282"/>
                      </a:lnTo>
                      <a:lnTo>
                        <a:pt x="495" y="265"/>
                      </a:lnTo>
                      <a:lnTo>
                        <a:pt x="521" y="253"/>
                      </a:lnTo>
                      <a:lnTo>
                        <a:pt x="549" y="249"/>
                      </a:lnTo>
                      <a:lnTo>
                        <a:pt x="577" y="251"/>
                      </a:lnTo>
                      <a:lnTo>
                        <a:pt x="604" y="259"/>
                      </a:lnTo>
                      <a:lnTo>
                        <a:pt x="629" y="274"/>
                      </a:lnTo>
                      <a:lnTo>
                        <a:pt x="758" y="376"/>
                      </a:lnTo>
                      <a:lnTo>
                        <a:pt x="821" y="342"/>
                      </a:lnTo>
                      <a:lnTo>
                        <a:pt x="886" y="311"/>
                      </a:lnTo>
                      <a:lnTo>
                        <a:pt x="952" y="285"/>
                      </a:lnTo>
                      <a:lnTo>
                        <a:pt x="1020" y="265"/>
                      </a:lnTo>
                      <a:lnTo>
                        <a:pt x="1039" y="104"/>
                      </a:lnTo>
                      <a:lnTo>
                        <a:pt x="1047" y="77"/>
                      </a:lnTo>
                      <a:lnTo>
                        <a:pt x="1060" y="51"/>
                      </a:lnTo>
                      <a:lnTo>
                        <a:pt x="1078" y="30"/>
                      </a:lnTo>
                      <a:lnTo>
                        <a:pt x="1101" y="13"/>
                      </a:lnTo>
                      <a:lnTo>
                        <a:pt x="1127" y="4"/>
                      </a:lnTo>
                      <a:lnTo>
                        <a:pt x="115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2"/>
                <p:cNvSpPr>
                  <a:spLocks noEditPoints="1"/>
                </p:cNvSpPr>
                <p:nvPr/>
              </p:nvSpPr>
              <p:spPr bwMode="auto">
                <a:xfrm>
                  <a:off x="2757" y="1763"/>
                  <a:ext cx="2121" cy="2124"/>
                </a:xfrm>
                <a:custGeom>
                  <a:avLst/>
                  <a:gdLst>
                    <a:gd name="T0" fmla="*/ 934 w 2121"/>
                    <a:gd name="T1" fmla="*/ 699 h 2124"/>
                    <a:gd name="T2" fmla="*/ 776 w 2121"/>
                    <a:gd name="T3" fmla="*/ 810 h 2124"/>
                    <a:gd name="T4" fmla="*/ 693 w 2121"/>
                    <a:gd name="T5" fmla="*/ 984 h 2124"/>
                    <a:gd name="T6" fmla="*/ 710 w 2121"/>
                    <a:gd name="T7" fmla="*/ 1184 h 2124"/>
                    <a:gd name="T8" fmla="*/ 821 w 2121"/>
                    <a:gd name="T9" fmla="*/ 1341 h 2124"/>
                    <a:gd name="T10" fmla="*/ 995 w 2121"/>
                    <a:gd name="T11" fmla="*/ 1425 h 2124"/>
                    <a:gd name="T12" fmla="*/ 1194 w 2121"/>
                    <a:gd name="T13" fmla="*/ 1407 h 2124"/>
                    <a:gd name="T14" fmla="*/ 1353 w 2121"/>
                    <a:gd name="T15" fmla="*/ 1297 h 2124"/>
                    <a:gd name="T16" fmla="*/ 1436 w 2121"/>
                    <a:gd name="T17" fmla="*/ 1122 h 2124"/>
                    <a:gd name="T18" fmla="*/ 1419 w 2121"/>
                    <a:gd name="T19" fmla="*/ 923 h 2124"/>
                    <a:gd name="T20" fmla="*/ 1308 w 2121"/>
                    <a:gd name="T21" fmla="*/ 765 h 2124"/>
                    <a:gd name="T22" fmla="*/ 1134 w 2121"/>
                    <a:gd name="T23" fmla="*/ 683 h 2124"/>
                    <a:gd name="T24" fmla="*/ 1128 w 2121"/>
                    <a:gd name="T25" fmla="*/ 10 h 2124"/>
                    <a:gd name="T26" fmla="*/ 1197 w 2121"/>
                    <a:gd name="T27" fmla="*/ 94 h 2124"/>
                    <a:gd name="T28" fmla="*/ 1436 w 2121"/>
                    <a:gd name="T29" fmla="*/ 276 h 2124"/>
                    <a:gd name="T30" fmla="*/ 1594 w 2121"/>
                    <a:gd name="T31" fmla="*/ 168 h 2124"/>
                    <a:gd name="T32" fmla="*/ 1820 w 2121"/>
                    <a:gd name="T33" fmla="*/ 320 h 2124"/>
                    <a:gd name="T34" fmla="*/ 1861 w 2121"/>
                    <a:gd name="T35" fmla="*/ 404 h 2124"/>
                    <a:gd name="T36" fmla="*/ 1776 w 2121"/>
                    <a:gd name="T37" fmla="*/ 571 h 2124"/>
                    <a:gd name="T38" fmla="*/ 1991 w 2121"/>
                    <a:gd name="T39" fmla="*/ 766 h 2124"/>
                    <a:gd name="T40" fmla="*/ 2085 w 2121"/>
                    <a:gd name="T41" fmla="*/ 820 h 2124"/>
                    <a:gd name="T42" fmla="*/ 2119 w 2121"/>
                    <a:gd name="T43" fmla="*/ 1095 h 2124"/>
                    <a:gd name="T44" fmla="*/ 2055 w 2121"/>
                    <a:gd name="T45" fmla="*/ 1180 h 2124"/>
                    <a:gd name="T46" fmla="*/ 1871 w 2121"/>
                    <a:gd name="T47" fmla="*/ 1355 h 2124"/>
                    <a:gd name="T48" fmla="*/ 1956 w 2121"/>
                    <a:gd name="T49" fmla="*/ 1562 h 2124"/>
                    <a:gd name="T50" fmla="*/ 1932 w 2121"/>
                    <a:gd name="T51" fmla="*/ 1668 h 2124"/>
                    <a:gd name="T52" fmla="*/ 1747 w 2121"/>
                    <a:gd name="T53" fmla="*/ 1852 h 2124"/>
                    <a:gd name="T54" fmla="*/ 1655 w 2121"/>
                    <a:gd name="T55" fmla="*/ 1836 h 2124"/>
                    <a:gd name="T56" fmla="*/ 1351 w 2121"/>
                    <a:gd name="T57" fmla="*/ 1867 h 2124"/>
                    <a:gd name="T58" fmla="*/ 1314 w 2121"/>
                    <a:gd name="T59" fmla="*/ 2071 h 2124"/>
                    <a:gd name="T60" fmla="*/ 1048 w 2121"/>
                    <a:gd name="T61" fmla="*/ 2124 h 2124"/>
                    <a:gd name="T62" fmla="*/ 947 w 2121"/>
                    <a:gd name="T63" fmla="*/ 2082 h 2124"/>
                    <a:gd name="T64" fmla="*/ 830 w 2121"/>
                    <a:gd name="T65" fmla="*/ 1883 h 2124"/>
                    <a:gd name="T66" fmla="*/ 581 w 2121"/>
                    <a:gd name="T67" fmla="*/ 1942 h 2124"/>
                    <a:gd name="T68" fmla="*/ 472 w 2121"/>
                    <a:gd name="T69" fmla="*/ 1945 h 2124"/>
                    <a:gd name="T70" fmla="*/ 272 w 2121"/>
                    <a:gd name="T71" fmla="*/ 1767 h 2124"/>
                    <a:gd name="T72" fmla="*/ 268 w 2121"/>
                    <a:gd name="T73" fmla="*/ 1673 h 2124"/>
                    <a:gd name="T74" fmla="*/ 286 w 2121"/>
                    <a:gd name="T75" fmla="*/ 1425 h 2124"/>
                    <a:gd name="T76" fmla="*/ 74 w 2121"/>
                    <a:gd name="T77" fmla="*/ 1343 h 2124"/>
                    <a:gd name="T78" fmla="*/ 16 w 2121"/>
                    <a:gd name="T79" fmla="*/ 1252 h 2124"/>
                    <a:gd name="T80" fmla="*/ 22 w 2121"/>
                    <a:gd name="T81" fmla="*/ 980 h 2124"/>
                    <a:gd name="T82" fmla="*/ 214 w 2121"/>
                    <a:gd name="T83" fmla="*/ 911 h 2124"/>
                    <a:gd name="T84" fmla="*/ 191 w 2121"/>
                    <a:gd name="T85" fmla="*/ 613 h 2124"/>
                    <a:gd name="T86" fmla="*/ 162 w 2121"/>
                    <a:gd name="T87" fmla="*/ 509 h 2124"/>
                    <a:gd name="T88" fmla="*/ 330 w 2121"/>
                    <a:gd name="T89" fmla="*/ 292 h 2124"/>
                    <a:gd name="T90" fmla="*/ 420 w 2121"/>
                    <a:gd name="T91" fmla="*/ 270 h 2124"/>
                    <a:gd name="T92" fmla="*/ 628 w 2121"/>
                    <a:gd name="T93" fmla="*/ 309 h 2124"/>
                    <a:gd name="T94" fmla="*/ 777 w 2121"/>
                    <a:gd name="T95" fmla="*/ 101 h 2124"/>
                    <a:gd name="T96" fmla="*/ 852 w 2121"/>
                    <a:gd name="T97" fmla="*/ 23 h 2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121" h="2124">
                      <a:moveTo>
                        <a:pt x="1083" y="676"/>
                      </a:moveTo>
                      <a:lnTo>
                        <a:pt x="1032" y="678"/>
                      </a:lnTo>
                      <a:lnTo>
                        <a:pt x="982" y="686"/>
                      </a:lnTo>
                      <a:lnTo>
                        <a:pt x="934" y="699"/>
                      </a:lnTo>
                      <a:lnTo>
                        <a:pt x="888" y="720"/>
                      </a:lnTo>
                      <a:lnTo>
                        <a:pt x="847" y="745"/>
                      </a:lnTo>
                      <a:lnTo>
                        <a:pt x="809" y="775"/>
                      </a:lnTo>
                      <a:lnTo>
                        <a:pt x="776" y="810"/>
                      </a:lnTo>
                      <a:lnTo>
                        <a:pt x="747" y="849"/>
                      </a:lnTo>
                      <a:lnTo>
                        <a:pt x="723" y="891"/>
                      </a:lnTo>
                      <a:lnTo>
                        <a:pt x="706" y="936"/>
                      </a:lnTo>
                      <a:lnTo>
                        <a:pt x="693" y="984"/>
                      </a:lnTo>
                      <a:lnTo>
                        <a:pt x="687" y="1034"/>
                      </a:lnTo>
                      <a:lnTo>
                        <a:pt x="689" y="1085"/>
                      </a:lnTo>
                      <a:lnTo>
                        <a:pt x="695" y="1136"/>
                      </a:lnTo>
                      <a:lnTo>
                        <a:pt x="710" y="1184"/>
                      </a:lnTo>
                      <a:lnTo>
                        <a:pt x="730" y="1229"/>
                      </a:lnTo>
                      <a:lnTo>
                        <a:pt x="756" y="1270"/>
                      </a:lnTo>
                      <a:lnTo>
                        <a:pt x="786" y="1309"/>
                      </a:lnTo>
                      <a:lnTo>
                        <a:pt x="821" y="1341"/>
                      </a:lnTo>
                      <a:lnTo>
                        <a:pt x="859" y="1371"/>
                      </a:lnTo>
                      <a:lnTo>
                        <a:pt x="901" y="1394"/>
                      </a:lnTo>
                      <a:lnTo>
                        <a:pt x="947" y="1413"/>
                      </a:lnTo>
                      <a:lnTo>
                        <a:pt x="995" y="1425"/>
                      </a:lnTo>
                      <a:lnTo>
                        <a:pt x="1045" y="1430"/>
                      </a:lnTo>
                      <a:lnTo>
                        <a:pt x="1097" y="1430"/>
                      </a:lnTo>
                      <a:lnTo>
                        <a:pt x="1147" y="1422"/>
                      </a:lnTo>
                      <a:lnTo>
                        <a:pt x="1194" y="1407"/>
                      </a:lnTo>
                      <a:lnTo>
                        <a:pt x="1239" y="1388"/>
                      </a:lnTo>
                      <a:lnTo>
                        <a:pt x="1281" y="1363"/>
                      </a:lnTo>
                      <a:lnTo>
                        <a:pt x="1320" y="1332"/>
                      </a:lnTo>
                      <a:lnTo>
                        <a:pt x="1353" y="1297"/>
                      </a:lnTo>
                      <a:lnTo>
                        <a:pt x="1382" y="1258"/>
                      </a:lnTo>
                      <a:lnTo>
                        <a:pt x="1405" y="1216"/>
                      </a:lnTo>
                      <a:lnTo>
                        <a:pt x="1423" y="1171"/>
                      </a:lnTo>
                      <a:lnTo>
                        <a:pt x="1436" y="1122"/>
                      </a:lnTo>
                      <a:lnTo>
                        <a:pt x="1441" y="1074"/>
                      </a:lnTo>
                      <a:lnTo>
                        <a:pt x="1440" y="1022"/>
                      </a:lnTo>
                      <a:lnTo>
                        <a:pt x="1432" y="971"/>
                      </a:lnTo>
                      <a:lnTo>
                        <a:pt x="1419" y="923"/>
                      </a:lnTo>
                      <a:lnTo>
                        <a:pt x="1399" y="878"/>
                      </a:lnTo>
                      <a:lnTo>
                        <a:pt x="1372" y="836"/>
                      </a:lnTo>
                      <a:lnTo>
                        <a:pt x="1342" y="799"/>
                      </a:lnTo>
                      <a:lnTo>
                        <a:pt x="1308" y="765"/>
                      </a:lnTo>
                      <a:lnTo>
                        <a:pt x="1268" y="737"/>
                      </a:lnTo>
                      <a:lnTo>
                        <a:pt x="1226" y="713"/>
                      </a:lnTo>
                      <a:lnTo>
                        <a:pt x="1181" y="695"/>
                      </a:lnTo>
                      <a:lnTo>
                        <a:pt x="1134" y="683"/>
                      </a:lnTo>
                      <a:lnTo>
                        <a:pt x="1083" y="676"/>
                      </a:lnTo>
                      <a:close/>
                      <a:moveTo>
                        <a:pt x="1072" y="0"/>
                      </a:moveTo>
                      <a:lnTo>
                        <a:pt x="1101" y="2"/>
                      </a:lnTo>
                      <a:lnTo>
                        <a:pt x="1128" y="10"/>
                      </a:lnTo>
                      <a:lnTo>
                        <a:pt x="1152" y="23"/>
                      </a:lnTo>
                      <a:lnTo>
                        <a:pt x="1172" y="43"/>
                      </a:lnTo>
                      <a:lnTo>
                        <a:pt x="1188" y="66"/>
                      </a:lnTo>
                      <a:lnTo>
                        <a:pt x="1197" y="94"/>
                      </a:lnTo>
                      <a:lnTo>
                        <a:pt x="1219" y="206"/>
                      </a:lnTo>
                      <a:lnTo>
                        <a:pt x="1293" y="222"/>
                      </a:lnTo>
                      <a:lnTo>
                        <a:pt x="1366" y="246"/>
                      </a:lnTo>
                      <a:lnTo>
                        <a:pt x="1436" y="276"/>
                      </a:lnTo>
                      <a:lnTo>
                        <a:pt x="1518" y="200"/>
                      </a:lnTo>
                      <a:lnTo>
                        <a:pt x="1540" y="183"/>
                      </a:lnTo>
                      <a:lnTo>
                        <a:pt x="1566" y="172"/>
                      </a:lnTo>
                      <a:lnTo>
                        <a:pt x="1594" y="168"/>
                      </a:lnTo>
                      <a:lnTo>
                        <a:pt x="1622" y="171"/>
                      </a:lnTo>
                      <a:lnTo>
                        <a:pt x="1648" y="180"/>
                      </a:lnTo>
                      <a:lnTo>
                        <a:pt x="1672" y="196"/>
                      </a:lnTo>
                      <a:lnTo>
                        <a:pt x="1820" y="320"/>
                      </a:lnTo>
                      <a:lnTo>
                        <a:pt x="1837" y="338"/>
                      </a:lnTo>
                      <a:lnTo>
                        <a:pt x="1849" y="358"/>
                      </a:lnTo>
                      <a:lnTo>
                        <a:pt x="1857" y="381"/>
                      </a:lnTo>
                      <a:lnTo>
                        <a:pt x="1861" y="404"/>
                      </a:lnTo>
                      <a:lnTo>
                        <a:pt x="1859" y="428"/>
                      </a:lnTo>
                      <a:lnTo>
                        <a:pt x="1853" y="452"/>
                      </a:lnTo>
                      <a:lnTo>
                        <a:pt x="1841" y="474"/>
                      </a:lnTo>
                      <a:lnTo>
                        <a:pt x="1776" y="571"/>
                      </a:lnTo>
                      <a:lnTo>
                        <a:pt x="1815" y="631"/>
                      </a:lnTo>
                      <a:lnTo>
                        <a:pt x="1848" y="696"/>
                      </a:lnTo>
                      <a:lnTo>
                        <a:pt x="1874" y="762"/>
                      </a:lnTo>
                      <a:lnTo>
                        <a:pt x="1991" y="766"/>
                      </a:lnTo>
                      <a:lnTo>
                        <a:pt x="2020" y="771"/>
                      </a:lnTo>
                      <a:lnTo>
                        <a:pt x="2045" y="782"/>
                      </a:lnTo>
                      <a:lnTo>
                        <a:pt x="2068" y="799"/>
                      </a:lnTo>
                      <a:lnTo>
                        <a:pt x="2085" y="820"/>
                      </a:lnTo>
                      <a:lnTo>
                        <a:pt x="2098" y="845"/>
                      </a:lnTo>
                      <a:lnTo>
                        <a:pt x="2104" y="873"/>
                      </a:lnTo>
                      <a:lnTo>
                        <a:pt x="2121" y="1066"/>
                      </a:lnTo>
                      <a:lnTo>
                        <a:pt x="2119" y="1095"/>
                      </a:lnTo>
                      <a:lnTo>
                        <a:pt x="2111" y="1121"/>
                      </a:lnTo>
                      <a:lnTo>
                        <a:pt x="2097" y="1145"/>
                      </a:lnTo>
                      <a:lnTo>
                        <a:pt x="2077" y="1165"/>
                      </a:lnTo>
                      <a:lnTo>
                        <a:pt x="2055" y="1180"/>
                      </a:lnTo>
                      <a:lnTo>
                        <a:pt x="2027" y="1190"/>
                      </a:lnTo>
                      <a:lnTo>
                        <a:pt x="1910" y="1213"/>
                      </a:lnTo>
                      <a:lnTo>
                        <a:pt x="1894" y="1285"/>
                      </a:lnTo>
                      <a:lnTo>
                        <a:pt x="1871" y="1355"/>
                      </a:lnTo>
                      <a:lnTo>
                        <a:pt x="1842" y="1422"/>
                      </a:lnTo>
                      <a:lnTo>
                        <a:pt x="1928" y="1512"/>
                      </a:lnTo>
                      <a:lnTo>
                        <a:pt x="1945" y="1536"/>
                      </a:lnTo>
                      <a:lnTo>
                        <a:pt x="1956" y="1562"/>
                      </a:lnTo>
                      <a:lnTo>
                        <a:pt x="1960" y="1588"/>
                      </a:lnTo>
                      <a:lnTo>
                        <a:pt x="1957" y="1616"/>
                      </a:lnTo>
                      <a:lnTo>
                        <a:pt x="1948" y="1642"/>
                      </a:lnTo>
                      <a:lnTo>
                        <a:pt x="1932" y="1668"/>
                      </a:lnTo>
                      <a:lnTo>
                        <a:pt x="1808" y="1814"/>
                      </a:lnTo>
                      <a:lnTo>
                        <a:pt x="1791" y="1831"/>
                      </a:lnTo>
                      <a:lnTo>
                        <a:pt x="1770" y="1844"/>
                      </a:lnTo>
                      <a:lnTo>
                        <a:pt x="1747" y="1852"/>
                      </a:lnTo>
                      <a:lnTo>
                        <a:pt x="1723" y="1856"/>
                      </a:lnTo>
                      <a:lnTo>
                        <a:pt x="1700" y="1855"/>
                      </a:lnTo>
                      <a:lnTo>
                        <a:pt x="1676" y="1848"/>
                      </a:lnTo>
                      <a:lnTo>
                        <a:pt x="1655" y="1836"/>
                      </a:lnTo>
                      <a:lnTo>
                        <a:pt x="1548" y="1767"/>
                      </a:lnTo>
                      <a:lnTo>
                        <a:pt x="1486" y="1805"/>
                      </a:lnTo>
                      <a:lnTo>
                        <a:pt x="1420" y="1839"/>
                      </a:lnTo>
                      <a:lnTo>
                        <a:pt x="1351" y="1867"/>
                      </a:lnTo>
                      <a:lnTo>
                        <a:pt x="1347" y="1995"/>
                      </a:lnTo>
                      <a:lnTo>
                        <a:pt x="1342" y="2024"/>
                      </a:lnTo>
                      <a:lnTo>
                        <a:pt x="1332" y="2050"/>
                      </a:lnTo>
                      <a:lnTo>
                        <a:pt x="1314" y="2071"/>
                      </a:lnTo>
                      <a:lnTo>
                        <a:pt x="1293" y="2090"/>
                      </a:lnTo>
                      <a:lnTo>
                        <a:pt x="1268" y="2102"/>
                      </a:lnTo>
                      <a:lnTo>
                        <a:pt x="1240" y="2108"/>
                      </a:lnTo>
                      <a:lnTo>
                        <a:pt x="1048" y="2124"/>
                      </a:lnTo>
                      <a:lnTo>
                        <a:pt x="1019" y="2123"/>
                      </a:lnTo>
                      <a:lnTo>
                        <a:pt x="992" y="2115"/>
                      </a:lnTo>
                      <a:lnTo>
                        <a:pt x="969" y="2100"/>
                      </a:lnTo>
                      <a:lnTo>
                        <a:pt x="947" y="2082"/>
                      </a:lnTo>
                      <a:lnTo>
                        <a:pt x="933" y="2058"/>
                      </a:lnTo>
                      <a:lnTo>
                        <a:pt x="924" y="2030"/>
                      </a:lnTo>
                      <a:lnTo>
                        <a:pt x="897" y="1898"/>
                      </a:lnTo>
                      <a:lnTo>
                        <a:pt x="830" y="1883"/>
                      </a:lnTo>
                      <a:lnTo>
                        <a:pt x="764" y="1862"/>
                      </a:lnTo>
                      <a:lnTo>
                        <a:pt x="699" y="1835"/>
                      </a:lnTo>
                      <a:lnTo>
                        <a:pt x="603" y="1925"/>
                      </a:lnTo>
                      <a:lnTo>
                        <a:pt x="581" y="1942"/>
                      </a:lnTo>
                      <a:lnTo>
                        <a:pt x="554" y="1953"/>
                      </a:lnTo>
                      <a:lnTo>
                        <a:pt x="526" y="1957"/>
                      </a:lnTo>
                      <a:lnTo>
                        <a:pt x="499" y="1954"/>
                      </a:lnTo>
                      <a:lnTo>
                        <a:pt x="472" y="1945"/>
                      </a:lnTo>
                      <a:lnTo>
                        <a:pt x="449" y="1929"/>
                      </a:lnTo>
                      <a:lnTo>
                        <a:pt x="301" y="1805"/>
                      </a:lnTo>
                      <a:lnTo>
                        <a:pt x="284" y="1786"/>
                      </a:lnTo>
                      <a:lnTo>
                        <a:pt x="272" y="1767"/>
                      </a:lnTo>
                      <a:lnTo>
                        <a:pt x="263" y="1744"/>
                      </a:lnTo>
                      <a:lnTo>
                        <a:pt x="260" y="1720"/>
                      </a:lnTo>
                      <a:lnTo>
                        <a:pt x="261" y="1697"/>
                      </a:lnTo>
                      <a:lnTo>
                        <a:pt x="268" y="1673"/>
                      </a:lnTo>
                      <a:lnTo>
                        <a:pt x="280" y="1650"/>
                      </a:lnTo>
                      <a:lnTo>
                        <a:pt x="352" y="1541"/>
                      </a:lnTo>
                      <a:lnTo>
                        <a:pt x="317" y="1484"/>
                      </a:lnTo>
                      <a:lnTo>
                        <a:pt x="286" y="1425"/>
                      </a:lnTo>
                      <a:lnTo>
                        <a:pt x="260" y="1363"/>
                      </a:lnTo>
                      <a:lnTo>
                        <a:pt x="128" y="1359"/>
                      </a:lnTo>
                      <a:lnTo>
                        <a:pt x="100" y="1355"/>
                      </a:lnTo>
                      <a:lnTo>
                        <a:pt x="74" y="1343"/>
                      </a:lnTo>
                      <a:lnTo>
                        <a:pt x="51" y="1327"/>
                      </a:lnTo>
                      <a:lnTo>
                        <a:pt x="34" y="1305"/>
                      </a:lnTo>
                      <a:lnTo>
                        <a:pt x="22" y="1279"/>
                      </a:lnTo>
                      <a:lnTo>
                        <a:pt x="16" y="1252"/>
                      </a:lnTo>
                      <a:lnTo>
                        <a:pt x="0" y="1059"/>
                      </a:lnTo>
                      <a:lnTo>
                        <a:pt x="1" y="1031"/>
                      </a:lnTo>
                      <a:lnTo>
                        <a:pt x="9" y="1004"/>
                      </a:lnTo>
                      <a:lnTo>
                        <a:pt x="22" y="980"/>
                      </a:lnTo>
                      <a:lnTo>
                        <a:pt x="42" y="960"/>
                      </a:lnTo>
                      <a:lnTo>
                        <a:pt x="66" y="944"/>
                      </a:lnTo>
                      <a:lnTo>
                        <a:pt x="92" y="935"/>
                      </a:lnTo>
                      <a:lnTo>
                        <a:pt x="214" y="911"/>
                      </a:lnTo>
                      <a:lnTo>
                        <a:pt x="230" y="840"/>
                      </a:lnTo>
                      <a:lnTo>
                        <a:pt x="251" y="770"/>
                      </a:lnTo>
                      <a:lnTo>
                        <a:pt x="277" y="703"/>
                      </a:lnTo>
                      <a:lnTo>
                        <a:pt x="191" y="613"/>
                      </a:lnTo>
                      <a:lnTo>
                        <a:pt x="174" y="589"/>
                      </a:lnTo>
                      <a:lnTo>
                        <a:pt x="164" y="563"/>
                      </a:lnTo>
                      <a:lnTo>
                        <a:pt x="160" y="536"/>
                      </a:lnTo>
                      <a:lnTo>
                        <a:pt x="162" y="509"/>
                      </a:lnTo>
                      <a:lnTo>
                        <a:pt x="171" y="482"/>
                      </a:lnTo>
                      <a:lnTo>
                        <a:pt x="187" y="457"/>
                      </a:lnTo>
                      <a:lnTo>
                        <a:pt x="311" y="309"/>
                      </a:lnTo>
                      <a:lnTo>
                        <a:pt x="330" y="292"/>
                      </a:lnTo>
                      <a:lnTo>
                        <a:pt x="351" y="279"/>
                      </a:lnTo>
                      <a:lnTo>
                        <a:pt x="373" y="271"/>
                      </a:lnTo>
                      <a:lnTo>
                        <a:pt x="396" y="268"/>
                      </a:lnTo>
                      <a:lnTo>
                        <a:pt x="420" y="270"/>
                      </a:lnTo>
                      <a:lnTo>
                        <a:pt x="443" y="276"/>
                      </a:lnTo>
                      <a:lnTo>
                        <a:pt x="466" y="287"/>
                      </a:lnTo>
                      <a:lnTo>
                        <a:pt x="562" y="352"/>
                      </a:lnTo>
                      <a:lnTo>
                        <a:pt x="628" y="309"/>
                      </a:lnTo>
                      <a:lnTo>
                        <a:pt x="697" y="272"/>
                      </a:lnTo>
                      <a:lnTo>
                        <a:pt x="769" y="243"/>
                      </a:lnTo>
                      <a:lnTo>
                        <a:pt x="773" y="129"/>
                      </a:lnTo>
                      <a:lnTo>
                        <a:pt x="777" y="101"/>
                      </a:lnTo>
                      <a:lnTo>
                        <a:pt x="789" y="74"/>
                      </a:lnTo>
                      <a:lnTo>
                        <a:pt x="805" y="52"/>
                      </a:lnTo>
                      <a:lnTo>
                        <a:pt x="827" y="35"/>
                      </a:lnTo>
                      <a:lnTo>
                        <a:pt x="852" y="23"/>
                      </a:lnTo>
                      <a:lnTo>
                        <a:pt x="880" y="16"/>
                      </a:lnTo>
                      <a:lnTo>
                        <a:pt x="10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3"/>
                <p:cNvSpPr>
                  <a:spLocks noEditPoints="1"/>
                </p:cNvSpPr>
                <p:nvPr/>
              </p:nvSpPr>
              <p:spPr bwMode="auto">
                <a:xfrm>
                  <a:off x="1375" y="3029"/>
                  <a:ext cx="1722" cy="1721"/>
                </a:xfrm>
                <a:custGeom>
                  <a:avLst/>
                  <a:gdLst>
                    <a:gd name="T0" fmla="*/ 772 w 1722"/>
                    <a:gd name="T1" fmla="*/ 561 h 1721"/>
                    <a:gd name="T2" fmla="*/ 651 w 1722"/>
                    <a:gd name="T3" fmla="*/ 634 h 1721"/>
                    <a:gd name="T4" fmla="*/ 574 w 1722"/>
                    <a:gd name="T5" fmla="*/ 754 h 1721"/>
                    <a:gd name="T6" fmla="*/ 561 w 1722"/>
                    <a:gd name="T7" fmla="*/ 900 h 1721"/>
                    <a:gd name="T8" fmla="*/ 615 w 1722"/>
                    <a:gd name="T9" fmla="*/ 1032 h 1721"/>
                    <a:gd name="T10" fmla="*/ 721 w 1722"/>
                    <a:gd name="T11" fmla="*/ 1125 h 1721"/>
                    <a:gd name="T12" fmla="*/ 862 w 1722"/>
                    <a:gd name="T13" fmla="*/ 1162 h 1721"/>
                    <a:gd name="T14" fmla="*/ 1003 w 1722"/>
                    <a:gd name="T15" fmla="*/ 1129 h 1721"/>
                    <a:gd name="T16" fmla="*/ 1111 w 1722"/>
                    <a:gd name="T17" fmla="*/ 1038 h 1721"/>
                    <a:gd name="T18" fmla="*/ 1168 w 1722"/>
                    <a:gd name="T19" fmla="*/ 907 h 1721"/>
                    <a:gd name="T20" fmla="*/ 1158 w 1722"/>
                    <a:gd name="T21" fmla="*/ 761 h 1721"/>
                    <a:gd name="T22" fmla="*/ 1085 w 1722"/>
                    <a:gd name="T23" fmla="*/ 639 h 1721"/>
                    <a:gd name="T24" fmla="*/ 966 w 1722"/>
                    <a:gd name="T25" fmla="*/ 564 h 1721"/>
                    <a:gd name="T26" fmla="*/ 817 w 1722"/>
                    <a:gd name="T27" fmla="*/ 0 h 1721"/>
                    <a:gd name="T28" fmla="*/ 990 w 1722"/>
                    <a:gd name="T29" fmla="*/ 15 h 1721"/>
                    <a:gd name="T30" fmla="*/ 1043 w 1722"/>
                    <a:gd name="T31" fmla="*/ 78 h 1721"/>
                    <a:gd name="T32" fmla="*/ 1117 w 1722"/>
                    <a:gd name="T33" fmla="*/ 198 h 1721"/>
                    <a:gd name="T34" fmla="*/ 1284 w 1722"/>
                    <a:gd name="T35" fmla="*/ 209 h 1721"/>
                    <a:gd name="T36" fmla="*/ 1363 w 1722"/>
                    <a:gd name="T37" fmla="*/ 185 h 1721"/>
                    <a:gd name="T38" fmla="*/ 1439 w 1722"/>
                    <a:gd name="T39" fmla="*/ 221 h 1721"/>
                    <a:gd name="T40" fmla="*/ 1550 w 1722"/>
                    <a:gd name="T41" fmla="*/ 354 h 1721"/>
                    <a:gd name="T42" fmla="*/ 1544 w 1722"/>
                    <a:gd name="T43" fmla="*/ 435 h 1721"/>
                    <a:gd name="T44" fmla="*/ 1507 w 1722"/>
                    <a:gd name="T45" fmla="*/ 570 h 1721"/>
                    <a:gd name="T46" fmla="*/ 1621 w 1722"/>
                    <a:gd name="T47" fmla="*/ 691 h 1721"/>
                    <a:gd name="T48" fmla="*/ 1695 w 1722"/>
                    <a:gd name="T49" fmla="*/ 730 h 1721"/>
                    <a:gd name="T50" fmla="*/ 1722 w 1722"/>
                    <a:gd name="T51" fmla="*/ 808 h 1721"/>
                    <a:gd name="T52" fmla="*/ 1707 w 1722"/>
                    <a:gd name="T53" fmla="*/ 981 h 1721"/>
                    <a:gd name="T54" fmla="*/ 1645 w 1722"/>
                    <a:gd name="T55" fmla="*/ 1035 h 1721"/>
                    <a:gd name="T56" fmla="*/ 1520 w 1722"/>
                    <a:gd name="T57" fmla="*/ 1106 h 1721"/>
                    <a:gd name="T58" fmla="*/ 1518 w 1722"/>
                    <a:gd name="T59" fmla="*/ 1278 h 1721"/>
                    <a:gd name="T60" fmla="*/ 1543 w 1722"/>
                    <a:gd name="T61" fmla="*/ 1357 h 1721"/>
                    <a:gd name="T62" fmla="*/ 1507 w 1722"/>
                    <a:gd name="T63" fmla="*/ 1432 h 1721"/>
                    <a:gd name="T64" fmla="*/ 1374 w 1722"/>
                    <a:gd name="T65" fmla="*/ 1545 h 1721"/>
                    <a:gd name="T66" fmla="*/ 1292 w 1722"/>
                    <a:gd name="T67" fmla="*/ 1538 h 1721"/>
                    <a:gd name="T68" fmla="*/ 1148 w 1722"/>
                    <a:gd name="T69" fmla="*/ 1496 h 1721"/>
                    <a:gd name="T70" fmla="*/ 1024 w 1722"/>
                    <a:gd name="T71" fmla="*/ 1620 h 1721"/>
                    <a:gd name="T72" fmla="*/ 985 w 1722"/>
                    <a:gd name="T73" fmla="*/ 1694 h 1721"/>
                    <a:gd name="T74" fmla="*/ 907 w 1722"/>
                    <a:gd name="T75" fmla="*/ 1721 h 1721"/>
                    <a:gd name="T76" fmla="*/ 734 w 1722"/>
                    <a:gd name="T77" fmla="*/ 1706 h 1721"/>
                    <a:gd name="T78" fmla="*/ 680 w 1722"/>
                    <a:gd name="T79" fmla="*/ 1644 h 1721"/>
                    <a:gd name="T80" fmla="*/ 611 w 1722"/>
                    <a:gd name="T81" fmla="*/ 1508 h 1721"/>
                    <a:gd name="T82" fmla="*/ 440 w 1722"/>
                    <a:gd name="T83" fmla="*/ 1512 h 1721"/>
                    <a:gd name="T84" fmla="*/ 359 w 1722"/>
                    <a:gd name="T85" fmla="*/ 1537 h 1721"/>
                    <a:gd name="T86" fmla="*/ 284 w 1722"/>
                    <a:gd name="T87" fmla="*/ 1501 h 1721"/>
                    <a:gd name="T88" fmla="*/ 173 w 1722"/>
                    <a:gd name="T89" fmla="*/ 1368 h 1721"/>
                    <a:gd name="T90" fmla="*/ 180 w 1722"/>
                    <a:gd name="T91" fmla="*/ 1286 h 1721"/>
                    <a:gd name="T92" fmla="*/ 226 w 1722"/>
                    <a:gd name="T93" fmla="*/ 1145 h 1721"/>
                    <a:gd name="T94" fmla="*/ 102 w 1722"/>
                    <a:gd name="T95" fmla="*/ 1031 h 1721"/>
                    <a:gd name="T96" fmla="*/ 29 w 1722"/>
                    <a:gd name="T97" fmla="*/ 992 h 1721"/>
                    <a:gd name="T98" fmla="*/ 0 w 1722"/>
                    <a:gd name="T99" fmla="*/ 914 h 1721"/>
                    <a:gd name="T100" fmla="*/ 16 w 1722"/>
                    <a:gd name="T101" fmla="*/ 741 h 1721"/>
                    <a:gd name="T102" fmla="*/ 78 w 1722"/>
                    <a:gd name="T103" fmla="*/ 687 h 1721"/>
                    <a:gd name="T104" fmla="*/ 206 w 1722"/>
                    <a:gd name="T105" fmla="*/ 615 h 1721"/>
                    <a:gd name="T106" fmla="*/ 205 w 1722"/>
                    <a:gd name="T107" fmla="*/ 444 h 1721"/>
                    <a:gd name="T108" fmla="*/ 181 w 1722"/>
                    <a:gd name="T109" fmla="*/ 365 h 1721"/>
                    <a:gd name="T110" fmla="*/ 215 w 1722"/>
                    <a:gd name="T111" fmla="*/ 289 h 1721"/>
                    <a:gd name="T112" fmla="*/ 350 w 1722"/>
                    <a:gd name="T113" fmla="*/ 177 h 1721"/>
                    <a:gd name="T114" fmla="*/ 432 w 1722"/>
                    <a:gd name="T115" fmla="*/ 184 h 1721"/>
                    <a:gd name="T116" fmla="*/ 570 w 1722"/>
                    <a:gd name="T117" fmla="*/ 217 h 1721"/>
                    <a:gd name="T118" fmla="*/ 700 w 1722"/>
                    <a:gd name="T119" fmla="*/ 102 h 1721"/>
                    <a:gd name="T120" fmla="*/ 739 w 1722"/>
                    <a:gd name="T121" fmla="*/ 28 h 1721"/>
                    <a:gd name="T122" fmla="*/ 817 w 1722"/>
                    <a:gd name="T123" fmla="*/ 0 h 1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22" h="1721">
                      <a:moveTo>
                        <a:pt x="869" y="547"/>
                      </a:moveTo>
                      <a:lnTo>
                        <a:pt x="820" y="551"/>
                      </a:lnTo>
                      <a:lnTo>
                        <a:pt x="772" y="561"/>
                      </a:lnTo>
                      <a:lnTo>
                        <a:pt x="727" y="580"/>
                      </a:lnTo>
                      <a:lnTo>
                        <a:pt x="686" y="603"/>
                      </a:lnTo>
                      <a:lnTo>
                        <a:pt x="651" y="634"/>
                      </a:lnTo>
                      <a:lnTo>
                        <a:pt x="619" y="669"/>
                      </a:lnTo>
                      <a:lnTo>
                        <a:pt x="594" y="709"/>
                      </a:lnTo>
                      <a:lnTo>
                        <a:pt x="574" y="754"/>
                      </a:lnTo>
                      <a:lnTo>
                        <a:pt x="562" y="800"/>
                      </a:lnTo>
                      <a:lnTo>
                        <a:pt x="558" y="850"/>
                      </a:lnTo>
                      <a:lnTo>
                        <a:pt x="561" y="900"/>
                      </a:lnTo>
                      <a:lnTo>
                        <a:pt x="573" y="948"/>
                      </a:lnTo>
                      <a:lnTo>
                        <a:pt x="590" y="992"/>
                      </a:lnTo>
                      <a:lnTo>
                        <a:pt x="615" y="1032"/>
                      </a:lnTo>
                      <a:lnTo>
                        <a:pt x="646" y="1068"/>
                      </a:lnTo>
                      <a:lnTo>
                        <a:pt x="681" y="1100"/>
                      </a:lnTo>
                      <a:lnTo>
                        <a:pt x="721" y="1125"/>
                      </a:lnTo>
                      <a:lnTo>
                        <a:pt x="764" y="1145"/>
                      </a:lnTo>
                      <a:lnTo>
                        <a:pt x="812" y="1156"/>
                      </a:lnTo>
                      <a:lnTo>
                        <a:pt x="862" y="1162"/>
                      </a:lnTo>
                      <a:lnTo>
                        <a:pt x="911" y="1158"/>
                      </a:lnTo>
                      <a:lnTo>
                        <a:pt x="958" y="1147"/>
                      </a:lnTo>
                      <a:lnTo>
                        <a:pt x="1003" y="1129"/>
                      </a:lnTo>
                      <a:lnTo>
                        <a:pt x="1044" y="1104"/>
                      </a:lnTo>
                      <a:lnTo>
                        <a:pt x="1080" y="1073"/>
                      </a:lnTo>
                      <a:lnTo>
                        <a:pt x="1111" y="1038"/>
                      </a:lnTo>
                      <a:lnTo>
                        <a:pt x="1136" y="998"/>
                      </a:lnTo>
                      <a:lnTo>
                        <a:pt x="1156" y="955"/>
                      </a:lnTo>
                      <a:lnTo>
                        <a:pt x="1168" y="907"/>
                      </a:lnTo>
                      <a:lnTo>
                        <a:pt x="1172" y="858"/>
                      </a:lnTo>
                      <a:lnTo>
                        <a:pt x="1169" y="808"/>
                      </a:lnTo>
                      <a:lnTo>
                        <a:pt x="1158" y="761"/>
                      </a:lnTo>
                      <a:lnTo>
                        <a:pt x="1140" y="716"/>
                      </a:lnTo>
                      <a:lnTo>
                        <a:pt x="1115" y="676"/>
                      </a:lnTo>
                      <a:lnTo>
                        <a:pt x="1085" y="639"/>
                      </a:lnTo>
                      <a:lnTo>
                        <a:pt x="1049" y="607"/>
                      </a:lnTo>
                      <a:lnTo>
                        <a:pt x="1010" y="582"/>
                      </a:lnTo>
                      <a:lnTo>
                        <a:pt x="966" y="564"/>
                      </a:lnTo>
                      <a:lnTo>
                        <a:pt x="919" y="551"/>
                      </a:lnTo>
                      <a:lnTo>
                        <a:pt x="869" y="547"/>
                      </a:lnTo>
                      <a:close/>
                      <a:moveTo>
                        <a:pt x="817" y="0"/>
                      </a:moveTo>
                      <a:lnTo>
                        <a:pt x="935" y="2"/>
                      </a:lnTo>
                      <a:lnTo>
                        <a:pt x="964" y="4"/>
                      </a:lnTo>
                      <a:lnTo>
                        <a:pt x="990" y="15"/>
                      </a:lnTo>
                      <a:lnTo>
                        <a:pt x="1012" y="32"/>
                      </a:lnTo>
                      <a:lnTo>
                        <a:pt x="1031" y="53"/>
                      </a:lnTo>
                      <a:lnTo>
                        <a:pt x="1043" y="78"/>
                      </a:lnTo>
                      <a:lnTo>
                        <a:pt x="1049" y="106"/>
                      </a:lnTo>
                      <a:lnTo>
                        <a:pt x="1057" y="178"/>
                      </a:lnTo>
                      <a:lnTo>
                        <a:pt x="1117" y="198"/>
                      </a:lnTo>
                      <a:lnTo>
                        <a:pt x="1173" y="223"/>
                      </a:lnTo>
                      <a:lnTo>
                        <a:pt x="1228" y="252"/>
                      </a:lnTo>
                      <a:lnTo>
                        <a:pt x="1284" y="209"/>
                      </a:lnTo>
                      <a:lnTo>
                        <a:pt x="1309" y="194"/>
                      </a:lnTo>
                      <a:lnTo>
                        <a:pt x="1336" y="186"/>
                      </a:lnTo>
                      <a:lnTo>
                        <a:pt x="1363" y="185"/>
                      </a:lnTo>
                      <a:lnTo>
                        <a:pt x="1391" y="190"/>
                      </a:lnTo>
                      <a:lnTo>
                        <a:pt x="1416" y="202"/>
                      </a:lnTo>
                      <a:lnTo>
                        <a:pt x="1439" y="221"/>
                      </a:lnTo>
                      <a:lnTo>
                        <a:pt x="1522" y="305"/>
                      </a:lnTo>
                      <a:lnTo>
                        <a:pt x="1539" y="328"/>
                      </a:lnTo>
                      <a:lnTo>
                        <a:pt x="1550" y="354"/>
                      </a:lnTo>
                      <a:lnTo>
                        <a:pt x="1555" y="380"/>
                      </a:lnTo>
                      <a:lnTo>
                        <a:pt x="1552" y="408"/>
                      </a:lnTo>
                      <a:lnTo>
                        <a:pt x="1544" y="435"/>
                      </a:lnTo>
                      <a:lnTo>
                        <a:pt x="1528" y="460"/>
                      </a:lnTo>
                      <a:lnTo>
                        <a:pt x="1481" y="518"/>
                      </a:lnTo>
                      <a:lnTo>
                        <a:pt x="1507" y="570"/>
                      </a:lnTo>
                      <a:lnTo>
                        <a:pt x="1528" y="625"/>
                      </a:lnTo>
                      <a:lnTo>
                        <a:pt x="1546" y="681"/>
                      </a:lnTo>
                      <a:lnTo>
                        <a:pt x="1621" y="691"/>
                      </a:lnTo>
                      <a:lnTo>
                        <a:pt x="1649" y="698"/>
                      </a:lnTo>
                      <a:lnTo>
                        <a:pt x="1674" y="712"/>
                      </a:lnTo>
                      <a:lnTo>
                        <a:pt x="1695" y="730"/>
                      </a:lnTo>
                      <a:lnTo>
                        <a:pt x="1709" y="753"/>
                      </a:lnTo>
                      <a:lnTo>
                        <a:pt x="1720" y="779"/>
                      </a:lnTo>
                      <a:lnTo>
                        <a:pt x="1722" y="808"/>
                      </a:lnTo>
                      <a:lnTo>
                        <a:pt x="1721" y="927"/>
                      </a:lnTo>
                      <a:lnTo>
                        <a:pt x="1717" y="955"/>
                      </a:lnTo>
                      <a:lnTo>
                        <a:pt x="1707" y="981"/>
                      </a:lnTo>
                      <a:lnTo>
                        <a:pt x="1691" y="1003"/>
                      </a:lnTo>
                      <a:lnTo>
                        <a:pt x="1670" y="1022"/>
                      </a:lnTo>
                      <a:lnTo>
                        <a:pt x="1645" y="1035"/>
                      </a:lnTo>
                      <a:lnTo>
                        <a:pt x="1617" y="1042"/>
                      </a:lnTo>
                      <a:lnTo>
                        <a:pt x="1539" y="1050"/>
                      </a:lnTo>
                      <a:lnTo>
                        <a:pt x="1520" y="1106"/>
                      </a:lnTo>
                      <a:lnTo>
                        <a:pt x="1497" y="1160"/>
                      </a:lnTo>
                      <a:lnTo>
                        <a:pt x="1468" y="1213"/>
                      </a:lnTo>
                      <a:lnTo>
                        <a:pt x="1518" y="1278"/>
                      </a:lnTo>
                      <a:lnTo>
                        <a:pt x="1532" y="1303"/>
                      </a:lnTo>
                      <a:lnTo>
                        <a:pt x="1542" y="1329"/>
                      </a:lnTo>
                      <a:lnTo>
                        <a:pt x="1543" y="1357"/>
                      </a:lnTo>
                      <a:lnTo>
                        <a:pt x="1538" y="1385"/>
                      </a:lnTo>
                      <a:lnTo>
                        <a:pt x="1526" y="1410"/>
                      </a:lnTo>
                      <a:lnTo>
                        <a:pt x="1507" y="1432"/>
                      </a:lnTo>
                      <a:lnTo>
                        <a:pt x="1423" y="1515"/>
                      </a:lnTo>
                      <a:lnTo>
                        <a:pt x="1400" y="1533"/>
                      </a:lnTo>
                      <a:lnTo>
                        <a:pt x="1374" y="1545"/>
                      </a:lnTo>
                      <a:lnTo>
                        <a:pt x="1346" y="1548"/>
                      </a:lnTo>
                      <a:lnTo>
                        <a:pt x="1319" y="1546"/>
                      </a:lnTo>
                      <a:lnTo>
                        <a:pt x="1292" y="1538"/>
                      </a:lnTo>
                      <a:lnTo>
                        <a:pt x="1268" y="1522"/>
                      </a:lnTo>
                      <a:lnTo>
                        <a:pt x="1202" y="1469"/>
                      </a:lnTo>
                      <a:lnTo>
                        <a:pt x="1148" y="1496"/>
                      </a:lnTo>
                      <a:lnTo>
                        <a:pt x="1093" y="1518"/>
                      </a:lnTo>
                      <a:lnTo>
                        <a:pt x="1035" y="1535"/>
                      </a:lnTo>
                      <a:lnTo>
                        <a:pt x="1024" y="1620"/>
                      </a:lnTo>
                      <a:lnTo>
                        <a:pt x="1016" y="1647"/>
                      </a:lnTo>
                      <a:lnTo>
                        <a:pt x="1003" y="1673"/>
                      </a:lnTo>
                      <a:lnTo>
                        <a:pt x="985" y="1694"/>
                      </a:lnTo>
                      <a:lnTo>
                        <a:pt x="961" y="1710"/>
                      </a:lnTo>
                      <a:lnTo>
                        <a:pt x="935" y="1719"/>
                      </a:lnTo>
                      <a:lnTo>
                        <a:pt x="907" y="1721"/>
                      </a:lnTo>
                      <a:lnTo>
                        <a:pt x="788" y="1720"/>
                      </a:lnTo>
                      <a:lnTo>
                        <a:pt x="759" y="1716"/>
                      </a:lnTo>
                      <a:lnTo>
                        <a:pt x="734" y="1706"/>
                      </a:lnTo>
                      <a:lnTo>
                        <a:pt x="710" y="1690"/>
                      </a:lnTo>
                      <a:lnTo>
                        <a:pt x="693" y="1669"/>
                      </a:lnTo>
                      <a:lnTo>
                        <a:pt x="680" y="1644"/>
                      </a:lnTo>
                      <a:lnTo>
                        <a:pt x="673" y="1616"/>
                      </a:lnTo>
                      <a:lnTo>
                        <a:pt x="664" y="1526"/>
                      </a:lnTo>
                      <a:lnTo>
                        <a:pt x="611" y="1508"/>
                      </a:lnTo>
                      <a:lnTo>
                        <a:pt x="558" y="1485"/>
                      </a:lnTo>
                      <a:lnTo>
                        <a:pt x="510" y="1459"/>
                      </a:lnTo>
                      <a:lnTo>
                        <a:pt x="440" y="1512"/>
                      </a:lnTo>
                      <a:lnTo>
                        <a:pt x="415" y="1527"/>
                      </a:lnTo>
                      <a:lnTo>
                        <a:pt x="387" y="1535"/>
                      </a:lnTo>
                      <a:lnTo>
                        <a:pt x="359" y="1537"/>
                      </a:lnTo>
                      <a:lnTo>
                        <a:pt x="333" y="1531"/>
                      </a:lnTo>
                      <a:lnTo>
                        <a:pt x="306" y="1519"/>
                      </a:lnTo>
                      <a:lnTo>
                        <a:pt x="284" y="1501"/>
                      </a:lnTo>
                      <a:lnTo>
                        <a:pt x="202" y="1417"/>
                      </a:lnTo>
                      <a:lnTo>
                        <a:pt x="184" y="1394"/>
                      </a:lnTo>
                      <a:lnTo>
                        <a:pt x="173" y="1368"/>
                      </a:lnTo>
                      <a:lnTo>
                        <a:pt x="169" y="1341"/>
                      </a:lnTo>
                      <a:lnTo>
                        <a:pt x="170" y="1314"/>
                      </a:lnTo>
                      <a:lnTo>
                        <a:pt x="180" y="1286"/>
                      </a:lnTo>
                      <a:lnTo>
                        <a:pt x="194" y="1262"/>
                      </a:lnTo>
                      <a:lnTo>
                        <a:pt x="251" y="1192"/>
                      </a:lnTo>
                      <a:lnTo>
                        <a:pt x="226" y="1145"/>
                      </a:lnTo>
                      <a:lnTo>
                        <a:pt x="206" y="1093"/>
                      </a:lnTo>
                      <a:lnTo>
                        <a:pt x="189" y="1042"/>
                      </a:lnTo>
                      <a:lnTo>
                        <a:pt x="102" y="1031"/>
                      </a:lnTo>
                      <a:lnTo>
                        <a:pt x="74" y="1023"/>
                      </a:lnTo>
                      <a:lnTo>
                        <a:pt x="49" y="1010"/>
                      </a:lnTo>
                      <a:lnTo>
                        <a:pt x="29" y="992"/>
                      </a:lnTo>
                      <a:lnTo>
                        <a:pt x="13" y="968"/>
                      </a:lnTo>
                      <a:lnTo>
                        <a:pt x="4" y="943"/>
                      </a:lnTo>
                      <a:lnTo>
                        <a:pt x="0" y="914"/>
                      </a:lnTo>
                      <a:lnTo>
                        <a:pt x="2" y="795"/>
                      </a:lnTo>
                      <a:lnTo>
                        <a:pt x="5" y="766"/>
                      </a:lnTo>
                      <a:lnTo>
                        <a:pt x="16" y="741"/>
                      </a:lnTo>
                      <a:lnTo>
                        <a:pt x="32" y="718"/>
                      </a:lnTo>
                      <a:lnTo>
                        <a:pt x="53" y="700"/>
                      </a:lnTo>
                      <a:lnTo>
                        <a:pt x="78" y="687"/>
                      </a:lnTo>
                      <a:lnTo>
                        <a:pt x="106" y="680"/>
                      </a:lnTo>
                      <a:lnTo>
                        <a:pt x="188" y="672"/>
                      </a:lnTo>
                      <a:lnTo>
                        <a:pt x="206" y="615"/>
                      </a:lnTo>
                      <a:lnTo>
                        <a:pt x="229" y="561"/>
                      </a:lnTo>
                      <a:lnTo>
                        <a:pt x="255" y="508"/>
                      </a:lnTo>
                      <a:lnTo>
                        <a:pt x="205" y="444"/>
                      </a:lnTo>
                      <a:lnTo>
                        <a:pt x="190" y="419"/>
                      </a:lnTo>
                      <a:lnTo>
                        <a:pt x="182" y="392"/>
                      </a:lnTo>
                      <a:lnTo>
                        <a:pt x="181" y="365"/>
                      </a:lnTo>
                      <a:lnTo>
                        <a:pt x="186" y="337"/>
                      </a:lnTo>
                      <a:lnTo>
                        <a:pt x="198" y="312"/>
                      </a:lnTo>
                      <a:lnTo>
                        <a:pt x="215" y="289"/>
                      </a:lnTo>
                      <a:lnTo>
                        <a:pt x="301" y="206"/>
                      </a:lnTo>
                      <a:lnTo>
                        <a:pt x="324" y="188"/>
                      </a:lnTo>
                      <a:lnTo>
                        <a:pt x="350" y="177"/>
                      </a:lnTo>
                      <a:lnTo>
                        <a:pt x="376" y="172"/>
                      </a:lnTo>
                      <a:lnTo>
                        <a:pt x="404" y="174"/>
                      </a:lnTo>
                      <a:lnTo>
                        <a:pt x="432" y="184"/>
                      </a:lnTo>
                      <a:lnTo>
                        <a:pt x="456" y="198"/>
                      </a:lnTo>
                      <a:lnTo>
                        <a:pt x="514" y="246"/>
                      </a:lnTo>
                      <a:lnTo>
                        <a:pt x="570" y="217"/>
                      </a:lnTo>
                      <a:lnTo>
                        <a:pt x="630" y="193"/>
                      </a:lnTo>
                      <a:lnTo>
                        <a:pt x="690" y="174"/>
                      </a:lnTo>
                      <a:lnTo>
                        <a:pt x="700" y="102"/>
                      </a:lnTo>
                      <a:lnTo>
                        <a:pt x="706" y="73"/>
                      </a:lnTo>
                      <a:lnTo>
                        <a:pt x="719" y="49"/>
                      </a:lnTo>
                      <a:lnTo>
                        <a:pt x="739" y="28"/>
                      </a:lnTo>
                      <a:lnTo>
                        <a:pt x="762" y="12"/>
                      </a:lnTo>
                      <a:lnTo>
                        <a:pt x="788" y="3"/>
                      </a:lnTo>
                      <a:lnTo>
                        <a:pt x="8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6" name="Pentagon 15"/>
          <p:cNvSpPr/>
          <p:nvPr/>
        </p:nvSpPr>
        <p:spPr>
          <a:xfrm rot="14326850">
            <a:off x="6219255" y="3275897"/>
            <a:ext cx="1498571" cy="738190"/>
          </a:xfrm>
          <a:prstGeom prst="homePlate">
            <a:avLst>
              <a:gd name="adj" fmla="val 44193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932763" y="4042217"/>
            <a:ext cx="1496291" cy="1499616"/>
            <a:chOff x="6932763" y="4376721"/>
            <a:chExt cx="1496291" cy="1499616"/>
          </a:xfrm>
        </p:grpSpPr>
        <p:sp>
          <p:nvSpPr>
            <p:cNvPr id="18" name="Oval 17"/>
            <p:cNvSpPr/>
            <p:nvPr/>
          </p:nvSpPr>
          <p:spPr>
            <a:xfrm rot="6977100">
              <a:off x="6931101" y="4378383"/>
              <a:ext cx="1499616" cy="149629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5000" sy="10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091121" y="4538700"/>
              <a:ext cx="1179576" cy="1175657"/>
              <a:chOff x="7091122" y="4538700"/>
              <a:chExt cx="1179576" cy="1175657"/>
            </a:xfrm>
          </p:grpSpPr>
          <p:sp>
            <p:nvSpPr>
              <p:cNvPr id="19" name="Oval 18"/>
              <p:cNvSpPr/>
              <p:nvPr/>
            </p:nvSpPr>
            <p:spPr>
              <a:xfrm rot="6977100">
                <a:off x="7093081" y="4536741"/>
                <a:ext cx="1175657" cy="117957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18"/>
              <p:cNvSpPr>
                <a:spLocks noEditPoints="1"/>
              </p:cNvSpPr>
              <p:nvPr/>
            </p:nvSpPr>
            <p:spPr bwMode="auto">
              <a:xfrm>
                <a:off x="7337993" y="4879650"/>
                <a:ext cx="685833" cy="493758"/>
              </a:xfrm>
              <a:custGeom>
                <a:avLst/>
                <a:gdLst>
                  <a:gd name="T0" fmla="*/ 2655 w 4777"/>
                  <a:gd name="T1" fmla="*/ 2711 h 3492"/>
                  <a:gd name="T2" fmla="*/ 2821 w 4777"/>
                  <a:gd name="T3" fmla="*/ 2997 h 3492"/>
                  <a:gd name="T4" fmla="*/ 2734 w 4777"/>
                  <a:gd name="T5" fmla="*/ 3323 h 3492"/>
                  <a:gd name="T6" fmla="*/ 2448 w 4777"/>
                  <a:gd name="T7" fmla="*/ 3488 h 3492"/>
                  <a:gd name="T8" fmla="*/ 2122 w 4777"/>
                  <a:gd name="T9" fmla="*/ 3402 h 3492"/>
                  <a:gd name="T10" fmla="*/ 1957 w 4777"/>
                  <a:gd name="T11" fmla="*/ 3116 h 3492"/>
                  <a:gd name="T12" fmla="*/ 2044 w 4777"/>
                  <a:gd name="T13" fmla="*/ 2790 h 3492"/>
                  <a:gd name="T14" fmla="*/ 2329 w 4777"/>
                  <a:gd name="T15" fmla="*/ 2624 h 3492"/>
                  <a:gd name="T16" fmla="*/ 2765 w 4777"/>
                  <a:gd name="T17" fmla="*/ 1802 h 3492"/>
                  <a:gd name="T18" fmla="*/ 3257 w 4777"/>
                  <a:gd name="T19" fmla="*/ 2077 h 3492"/>
                  <a:gd name="T20" fmla="*/ 3442 w 4777"/>
                  <a:gd name="T21" fmla="*/ 2356 h 3492"/>
                  <a:gd name="T22" fmla="*/ 3331 w 4777"/>
                  <a:gd name="T23" fmla="*/ 2545 h 3492"/>
                  <a:gd name="T24" fmla="*/ 3116 w 4777"/>
                  <a:gd name="T25" fmla="*/ 2545 h 3492"/>
                  <a:gd name="T26" fmla="*/ 2824 w 4777"/>
                  <a:gd name="T27" fmla="*/ 2299 h 3492"/>
                  <a:gd name="T28" fmla="*/ 2389 w 4777"/>
                  <a:gd name="T29" fmla="*/ 2183 h 3492"/>
                  <a:gd name="T30" fmla="*/ 1954 w 4777"/>
                  <a:gd name="T31" fmla="*/ 2299 h 3492"/>
                  <a:gd name="T32" fmla="*/ 1661 w 4777"/>
                  <a:gd name="T33" fmla="*/ 2545 h 3492"/>
                  <a:gd name="T34" fmla="*/ 1446 w 4777"/>
                  <a:gd name="T35" fmla="*/ 2545 h 3492"/>
                  <a:gd name="T36" fmla="*/ 1336 w 4777"/>
                  <a:gd name="T37" fmla="*/ 2356 h 3492"/>
                  <a:gd name="T38" fmla="*/ 1521 w 4777"/>
                  <a:gd name="T39" fmla="*/ 2077 h 3492"/>
                  <a:gd name="T40" fmla="*/ 2012 w 4777"/>
                  <a:gd name="T41" fmla="*/ 1802 h 3492"/>
                  <a:gd name="T42" fmla="*/ 2516 w 4777"/>
                  <a:gd name="T43" fmla="*/ 878 h 3492"/>
                  <a:gd name="T44" fmla="*/ 3251 w 4777"/>
                  <a:gd name="T45" fmla="*/ 1052 h 3492"/>
                  <a:gd name="T46" fmla="*/ 3882 w 4777"/>
                  <a:gd name="T47" fmla="*/ 1467 h 3492"/>
                  <a:gd name="T48" fmla="*/ 4109 w 4777"/>
                  <a:gd name="T49" fmla="*/ 1795 h 3492"/>
                  <a:gd name="T50" fmla="*/ 3999 w 4777"/>
                  <a:gd name="T51" fmla="*/ 1984 h 3492"/>
                  <a:gd name="T52" fmla="*/ 3784 w 4777"/>
                  <a:gd name="T53" fmla="*/ 1985 h 3492"/>
                  <a:gd name="T54" fmla="*/ 3376 w 4777"/>
                  <a:gd name="T55" fmla="*/ 1619 h 3492"/>
                  <a:gd name="T56" fmla="*/ 2740 w 4777"/>
                  <a:gd name="T57" fmla="*/ 1345 h 3492"/>
                  <a:gd name="T58" fmla="*/ 2038 w 4777"/>
                  <a:gd name="T59" fmla="*/ 1345 h 3492"/>
                  <a:gd name="T60" fmla="*/ 1401 w 4777"/>
                  <a:gd name="T61" fmla="*/ 1619 h 3492"/>
                  <a:gd name="T62" fmla="*/ 993 w 4777"/>
                  <a:gd name="T63" fmla="*/ 1985 h 3492"/>
                  <a:gd name="T64" fmla="*/ 778 w 4777"/>
                  <a:gd name="T65" fmla="*/ 1984 h 3492"/>
                  <a:gd name="T66" fmla="*/ 668 w 4777"/>
                  <a:gd name="T67" fmla="*/ 1795 h 3492"/>
                  <a:gd name="T68" fmla="*/ 895 w 4777"/>
                  <a:gd name="T69" fmla="*/ 1467 h 3492"/>
                  <a:gd name="T70" fmla="*/ 1526 w 4777"/>
                  <a:gd name="T71" fmla="*/ 1052 h 3492"/>
                  <a:gd name="T72" fmla="*/ 2261 w 4777"/>
                  <a:gd name="T73" fmla="*/ 878 h 3492"/>
                  <a:gd name="T74" fmla="*/ 3015 w 4777"/>
                  <a:gd name="T75" fmla="*/ 66 h 3492"/>
                  <a:gd name="T76" fmla="*/ 3883 w 4777"/>
                  <a:gd name="T77" fmla="*/ 393 h 3492"/>
                  <a:gd name="T78" fmla="*/ 4621 w 4777"/>
                  <a:gd name="T79" fmla="*/ 975 h 3492"/>
                  <a:gd name="T80" fmla="*/ 4774 w 4777"/>
                  <a:gd name="T81" fmla="*/ 1271 h 3492"/>
                  <a:gd name="T82" fmla="*/ 4633 w 4777"/>
                  <a:gd name="T83" fmla="*/ 1439 h 3492"/>
                  <a:gd name="T84" fmla="*/ 4420 w 4777"/>
                  <a:gd name="T85" fmla="*/ 1402 h 3492"/>
                  <a:gd name="T86" fmla="*/ 3861 w 4777"/>
                  <a:gd name="T87" fmla="*/ 893 h 3492"/>
                  <a:gd name="T88" fmla="*/ 3095 w 4777"/>
                  <a:gd name="T89" fmla="*/ 534 h 3492"/>
                  <a:gd name="T90" fmla="*/ 2244 w 4777"/>
                  <a:gd name="T91" fmla="*/ 441 h 3492"/>
                  <a:gd name="T92" fmla="*/ 1414 w 4777"/>
                  <a:gd name="T93" fmla="*/ 625 h 3492"/>
                  <a:gd name="T94" fmla="*/ 690 w 4777"/>
                  <a:gd name="T95" fmla="*/ 1067 h 3492"/>
                  <a:gd name="T96" fmla="*/ 292 w 4777"/>
                  <a:gd name="T97" fmla="*/ 1439 h 3492"/>
                  <a:gd name="T98" fmla="*/ 79 w 4777"/>
                  <a:gd name="T99" fmla="*/ 1400 h 3492"/>
                  <a:gd name="T100" fmla="*/ 3 w 4777"/>
                  <a:gd name="T101" fmla="*/ 1197 h 3492"/>
                  <a:gd name="T102" fmla="*/ 384 w 4777"/>
                  <a:gd name="T103" fmla="*/ 755 h 3492"/>
                  <a:gd name="T104" fmla="*/ 1172 w 4777"/>
                  <a:gd name="T105" fmla="*/ 255 h 3492"/>
                  <a:gd name="T106" fmla="*/ 2073 w 4777"/>
                  <a:gd name="T107" fmla="*/ 17 h 3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77" h="3492">
                    <a:moveTo>
                      <a:pt x="2389" y="2619"/>
                    </a:moveTo>
                    <a:lnTo>
                      <a:pt x="2448" y="2624"/>
                    </a:lnTo>
                    <a:lnTo>
                      <a:pt x="2505" y="2635"/>
                    </a:lnTo>
                    <a:lnTo>
                      <a:pt x="2558" y="2653"/>
                    </a:lnTo>
                    <a:lnTo>
                      <a:pt x="2609" y="2679"/>
                    </a:lnTo>
                    <a:lnTo>
                      <a:pt x="2655" y="2711"/>
                    </a:lnTo>
                    <a:lnTo>
                      <a:pt x="2696" y="2747"/>
                    </a:lnTo>
                    <a:lnTo>
                      <a:pt x="2734" y="2790"/>
                    </a:lnTo>
                    <a:lnTo>
                      <a:pt x="2765" y="2836"/>
                    </a:lnTo>
                    <a:lnTo>
                      <a:pt x="2790" y="2887"/>
                    </a:lnTo>
                    <a:lnTo>
                      <a:pt x="2809" y="2940"/>
                    </a:lnTo>
                    <a:lnTo>
                      <a:pt x="2821" y="2997"/>
                    </a:lnTo>
                    <a:lnTo>
                      <a:pt x="2824" y="3057"/>
                    </a:lnTo>
                    <a:lnTo>
                      <a:pt x="2821" y="3116"/>
                    </a:lnTo>
                    <a:lnTo>
                      <a:pt x="2809" y="3173"/>
                    </a:lnTo>
                    <a:lnTo>
                      <a:pt x="2790" y="3226"/>
                    </a:lnTo>
                    <a:lnTo>
                      <a:pt x="2765" y="3277"/>
                    </a:lnTo>
                    <a:lnTo>
                      <a:pt x="2734" y="3323"/>
                    </a:lnTo>
                    <a:lnTo>
                      <a:pt x="2696" y="3365"/>
                    </a:lnTo>
                    <a:lnTo>
                      <a:pt x="2655" y="3402"/>
                    </a:lnTo>
                    <a:lnTo>
                      <a:pt x="2609" y="3433"/>
                    </a:lnTo>
                    <a:lnTo>
                      <a:pt x="2558" y="3458"/>
                    </a:lnTo>
                    <a:lnTo>
                      <a:pt x="2505" y="3478"/>
                    </a:lnTo>
                    <a:lnTo>
                      <a:pt x="2448" y="3488"/>
                    </a:lnTo>
                    <a:lnTo>
                      <a:pt x="2389" y="3492"/>
                    </a:lnTo>
                    <a:lnTo>
                      <a:pt x="2329" y="3488"/>
                    </a:lnTo>
                    <a:lnTo>
                      <a:pt x="2273" y="3478"/>
                    </a:lnTo>
                    <a:lnTo>
                      <a:pt x="2219" y="3458"/>
                    </a:lnTo>
                    <a:lnTo>
                      <a:pt x="2168" y="3433"/>
                    </a:lnTo>
                    <a:lnTo>
                      <a:pt x="2122" y="3402"/>
                    </a:lnTo>
                    <a:lnTo>
                      <a:pt x="2081" y="3365"/>
                    </a:lnTo>
                    <a:lnTo>
                      <a:pt x="2044" y="3323"/>
                    </a:lnTo>
                    <a:lnTo>
                      <a:pt x="2012" y="3277"/>
                    </a:lnTo>
                    <a:lnTo>
                      <a:pt x="1987" y="3226"/>
                    </a:lnTo>
                    <a:lnTo>
                      <a:pt x="1968" y="3173"/>
                    </a:lnTo>
                    <a:lnTo>
                      <a:pt x="1957" y="3116"/>
                    </a:lnTo>
                    <a:lnTo>
                      <a:pt x="1953" y="3057"/>
                    </a:lnTo>
                    <a:lnTo>
                      <a:pt x="1957" y="2997"/>
                    </a:lnTo>
                    <a:lnTo>
                      <a:pt x="1968" y="2940"/>
                    </a:lnTo>
                    <a:lnTo>
                      <a:pt x="1987" y="2887"/>
                    </a:lnTo>
                    <a:lnTo>
                      <a:pt x="2012" y="2836"/>
                    </a:lnTo>
                    <a:lnTo>
                      <a:pt x="2044" y="2790"/>
                    </a:lnTo>
                    <a:lnTo>
                      <a:pt x="2081" y="2747"/>
                    </a:lnTo>
                    <a:lnTo>
                      <a:pt x="2122" y="2711"/>
                    </a:lnTo>
                    <a:lnTo>
                      <a:pt x="2168" y="2679"/>
                    </a:lnTo>
                    <a:lnTo>
                      <a:pt x="2219" y="2653"/>
                    </a:lnTo>
                    <a:lnTo>
                      <a:pt x="2273" y="2635"/>
                    </a:lnTo>
                    <a:lnTo>
                      <a:pt x="2329" y="2624"/>
                    </a:lnTo>
                    <a:lnTo>
                      <a:pt x="2389" y="2619"/>
                    </a:lnTo>
                    <a:close/>
                    <a:moveTo>
                      <a:pt x="2389" y="1747"/>
                    </a:moveTo>
                    <a:lnTo>
                      <a:pt x="2485" y="1750"/>
                    </a:lnTo>
                    <a:lnTo>
                      <a:pt x="2580" y="1761"/>
                    </a:lnTo>
                    <a:lnTo>
                      <a:pt x="2674" y="1778"/>
                    </a:lnTo>
                    <a:lnTo>
                      <a:pt x="2765" y="1802"/>
                    </a:lnTo>
                    <a:lnTo>
                      <a:pt x="2854" y="1833"/>
                    </a:lnTo>
                    <a:lnTo>
                      <a:pt x="2940" y="1869"/>
                    </a:lnTo>
                    <a:lnTo>
                      <a:pt x="3025" y="1912"/>
                    </a:lnTo>
                    <a:lnTo>
                      <a:pt x="3105" y="1961"/>
                    </a:lnTo>
                    <a:lnTo>
                      <a:pt x="3183" y="2016"/>
                    </a:lnTo>
                    <a:lnTo>
                      <a:pt x="3257" y="2077"/>
                    </a:lnTo>
                    <a:lnTo>
                      <a:pt x="3326" y="2143"/>
                    </a:lnTo>
                    <a:lnTo>
                      <a:pt x="3391" y="2216"/>
                    </a:lnTo>
                    <a:lnTo>
                      <a:pt x="3413" y="2247"/>
                    </a:lnTo>
                    <a:lnTo>
                      <a:pt x="3430" y="2281"/>
                    </a:lnTo>
                    <a:lnTo>
                      <a:pt x="3439" y="2319"/>
                    </a:lnTo>
                    <a:lnTo>
                      <a:pt x="3442" y="2356"/>
                    </a:lnTo>
                    <a:lnTo>
                      <a:pt x="3439" y="2393"/>
                    </a:lnTo>
                    <a:lnTo>
                      <a:pt x="3428" y="2429"/>
                    </a:lnTo>
                    <a:lnTo>
                      <a:pt x="3413" y="2463"/>
                    </a:lnTo>
                    <a:lnTo>
                      <a:pt x="3391" y="2494"/>
                    </a:lnTo>
                    <a:lnTo>
                      <a:pt x="3364" y="2522"/>
                    </a:lnTo>
                    <a:lnTo>
                      <a:pt x="3331" y="2545"/>
                    </a:lnTo>
                    <a:lnTo>
                      <a:pt x="3297" y="2561"/>
                    </a:lnTo>
                    <a:lnTo>
                      <a:pt x="3260" y="2570"/>
                    </a:lnTo>
                    <a:lnTo>
                      <a:pt x="3223" y="2573"/>
                    </a:lnTo>
                    <a:lnTo>
                      <a:pt x="3186" y="2570"/>
                    </a:lnTo>
                    <a:lnTo>
                      <a:pt x="3150" y="2561"/>
                    </a:lnTo>
                    <a:lnTo>
                      <a:pt x="3116" y="2545"/>
                    </a:lnTo>
                    <a:lnTo>
                      <a:pt x="3085" y="2524"/>
                    </a:lnTo>
                    <a:lnTo>
                      <a:pt x="3056" y="2496"/>
                    </a:lnTo>
                    <a:lnTo>
                      <a:pt x="3004" y="2439"/>
                    </a:lnTo>
                    <a:lnTo>
                      <a:pt x="2948" y="2387"/>
                    </a:lnTo>
                    <a:lnTo>
                      <a:pt x="2887" y="2341"/>
                    </a:lnTo>
                    <a:lnTo>
                      <a:pt x="2824" y="2299"/>
                    </a:lnTo>
                    <a:lnTo>
                      <a:pt x="2757" y="2265"/>
                    </a:lnTo>
                    <a:lnTo>
                      <a:pt x="2688" y="2237"/>
                    </a:lnTo>
                    <a:lnTo>
                      <a:pt x="2615" y="2213"/>
                    </a:lnTo>
                    <a:lnTo>
                      <a:pt x="2542" y="2196"/>
                    </a:lnTo>
                    <a:lnTo>
                      <a:pt x="2466" y="2186"/>
                    </a:lnTo>
                    <a:lnTo>
                      <a:pt x="2389" y="2183"/>
                    </a:lnTo>
                    <a:lnTo>
                      <a:pt x="2311" y="2186"/>
                    </a:lnTo>
                    <a:lnTo>
                      <a:pt x="2237" y="2196"/>
                    </a:lnTo>
                    <a:lnTo>
                      <a:pt x="2162" y="2213"/>
                    </a:lnTo>
                    <a:lnTo>
                      <a:pt x="2090" y="2237"/>
                    </a:lnTo>
                    <a:lnTo>
                      <a:pt x="2021" y="2265"/>
                    </a:lnTo>
                    <a:lnTo>
                      <a:pt x="1954" y="2299"/>
                    </a:lnTo>
                    <a:lnTo>
                      <a:pt x="1890" y="2341"/>
                    </a:lnTo>
                    <a:lnTo>
                      <a:pt x="1829" y="2387"/>
                    </a:lnTo>
                    <a:lnTo>
                      <a:pt x="1773" y="2439"/>
                    </a:lnTo>
                    <a:lnTo>
                      <a:pt x="1721" y="2496"/>
                    </a:lnTo>
                    <a:lnTo>
                      <a:pt x="1693" y="2524"/>
                    </a:lnTo>
                    <a:lnTo>
                      <a:pt x="1661" y="2545"/>
                    </a:lnTo>
                    <a:lnTo>
                      <a:pt x="1627" y="2561"/>
                    </a:lnTo>
                    <a:lnTo>
                      <a:pt x="1591" y="2570"/>
                    </a:lnTo>
                    <a:lnTo>
                      <a:pt x="1554" y="2573"/>
                    </a:lnTo>
                    <a:lnTo>
                      <a:pt x="1517" y="2570"/>
                    </a:lnTo>
                    <a:lnTo>
                      <a:pt x="1480" y="2561"/>
                    </a:lnTo>
                    <a:lnTo>
                      <a:pt x="1446" y="2545"/>
                    </a:lnTo>
                    <a:lnTo>
                      <a:pt x="1414" y="2522"/>
                    </a:lnTo>
                    <a:lnTo>
                      <a:pt x="1386" y="2494"/>
                    </a:lnTo>
                    <a:lnTo>
                      <a:pt x="1364" y="2463"/>
                    </a:lnTo>
                    <a:lnTo>
                      <a:pt x="1349" y="2429"/>
                    </a:lnTo>
                    <a:lnTo>
                      <a:pt x="1339" y="2393"/>
                    </a:lnTo>
                    <a:lnTo>
                      <a:pt x="1336" y="2356"/>
                    </a:lnTo>
                    <a:lnTo>
                      <a:pt x="1339" y="2319"/>
                    </a:lnTo>
                    <a:lnTo>
                      <a:pt x="1349" y="2281"/>
                    </a:lnTo>
                    <a:lnTo>
                      <a:pt x="1364" y="2247"/>
                    </a:lnTo>
                    <a:lnTo>
                      <a:pt x="1386" y="2216"/>
                    </a:lnTo>
                    <a:lnTo>
                      <a:pt x="1452" y="2143"/>
                    </a:lnTo>
                    <a:lnTo>
                      <a:pt x="1521" y="2077"/>
                    </a:lnTo>
                    <a:lnTo>
                      <a:pt x="1594" y="2016"/>
                    </a:lnTo>
                    <a:lnTo>
                      <a:pt x="1672" y="1961"/>
                    </a:lnTo>
                    <a:lnTo>
                      <a:pt x="1752" y="1912"/>
                    </a:lnTo>
                    <a:lnTo>
                      <a:pt x="1837" y="1869"/>
                    </a:lnTo>
                    <a:lnTo>
                      <a:pt x="1923" y="1833"/>
                    </a:lnTo>
                    <a:lnTo>
                      <a:pt x="2012" y="1802"/>
                    </a:lnTo>
                    <a:lnTo>
                      <a:pt x="2104" y="1778"/>
                    </a:lnTo>
                    <a:lnTo>
                      <a:pt x="2198" y="1761"/>
                    </a:lnTo>
                    <a:lnTo>
                      <a:pt x="2292" y="1750"/>
                    </a:lnTo>
                    <a:lnTo>
                      <a:pt x="2389" y="1747"/>
                    </a:lnTo>
                    <a:close/>
                    <a:moveTo>
                      <a:pt x="2389" y="874"/>
                    </a:moveTo>
                    <a:lnTo>
                      <a:pt x="2516" y="878"/>
                    </a:lnTo>
                    <a:lnTo>
                      <a:pt x="2644" y="889"/>
                    </a:lnTo>
                    <a:lnTo>
                      <a:pt x="2769" y="908"/>
                    </a:lnTo>
                    <a:lnTo>
                      <a:pt x="2893" y="933"/>
                    </a:lnTo>
                    <a:lnTo>
                      <a:pt x="3015" y="966"/>
                    </a:lnTo>
                    <a:lnTo>
                      <a:pt x="3135" y="1006"/>
                    </a:lnTo>
                    <a:lnTo>
                      <a:pt x="3251" y="1052"/>
                    </a:lnTo>
                    <a:lnTo>
                      <a:pt x="3366" y="1106"/>
                    </a:lnTo>
                    <a:lnTo>
                      <a:pt x="3476" y="1165"/>
                    </a:lnTo>
                    <a:lnTo>
                      <a:pt x="3583" y="1231"/>
                    </a:lnTo>
                    <a:lnTo>
                      <a:pt x="3687" y="1304"/>
                    </a:lnTo>
                    <a:lnTo>
                      <a:pt x="3787" y="1383"/>
                    </a:lnTo>
                    <a:lnTo>
                      <a:pt x="3882" y="1467"/>
                    </a:lnTo>
                    <a:lnTo>
                      <a:pt x="3973" y="1558"/>
                    </a:lnTo>
                    <a:lnTo>
                      <a:pt x="4057" y="1653"/>
                    </a:lnTo>
                    <a:lnTo>
                      <a:pt x="4081" y="1686"/>
                    </a:lnTo>
                    <a:lnTo>
                      <a:pt x="4097" y="1722"/>
                    </a:lnTo>
                    <a:lnTo>
                      <a:pt x="4106" y="1758"/>
                    </a:lnTo>
                    <a:lnTo>
                      <a:pt x="4109" y="1795"/>
                    </a:lnTo>
                    <a:lnTo>
                      <a:pt x="4106" y="1832"/>
                    </a:lnTo>
                    <a:lnTo>
                      <a:pt x="4097" y="1868"/>
                    </a:lnTo>
                    <a:lnTo>
                      <a:pt x="4081" y="1902"/>
                    </a:lnTo>
                    <a:lnTo>
                      <a:pt x="4060" y="1933"/>
                    </a:lnTo>
                    <a:lnTo>
                      <a:pt x="4032" y="1961"/>
                    </a:lnTo>
                    <a:lnTo>
                      <a:pt x="3999" y="1984"/>
                    </a:lnTo>
                    <a:lnTo>
                      <a:pt x="3965" y="2000"/>
                    </a:lnTo>
                    <a:lnTo>
                      <a:pt x="3928" y="2009"/>
                    </a:lnTo>
                    <a:lnTo>
                      <a:pt x="3891" y="2012"/>
                    </a:lnTo>
                    <a:lnTo>
                      <a:pt x="3854" y="2009"/>
                    </a:lnTo>
                    <a:lnTo>
                      <a:pt x="3818" y="2000"/>
                    </a:lnTo>
                    <a:lnTo>
                      <a:pt x="3784" y="1985"/>
                    </a:lnTo>
                    <a:lnTo>
                      <a:pt x="3752" y="1963"/>
                    </a:lnTo>
                    <a:lnTo>
                      <a:pt x="3724" y="1936"/>
                    </a:lnTo>
                    <a:lnTo>
                      <a:pt x="3645" y="1847"/>
                    </a:lnTo>
                    <a:lnTo>
                      <a:pt x="3561" y="1764"/>
                    </a:lnTo>
                    <a:lnTo>
                      <a:pt x="3470" y="1688"/>
                    </a:lnTo>
                    <a:lnTo>
                      <a:pt x="3376" y="1619"/>
                    </a:lnTo>
                    <a:lnTo>
                      <a:pt x="3278" y="1555"/>
                    </a:lnTo>
                    <a:lnTo>
                      <a:pt x="3177" y="1499"/>
                    </a:lnTo>
                    <a:lnTo>
                      <a:pt x="3071" y="1450"/>
                    </a:lnTo>
                    <a:lnTo>
                      <a:pt x="2964" y="1408"/>
                    </a:lnTo>
                    <a:lnTo>
                      <a:pt x="2853" y="1374"/>
                    </a:lnTo>
                    <a:lnTo>
                      <a:pt x="2740" y="1345"/>
                    </a:lnTo>
                    <a:lnTo>
                      <a:pt x="2624" y="1326"/>
                    </a:lnTo>
                    <a:lnTo>
                      <a:pt x="2508" y="1314"/>
                    </a:lnTo>
                    <a:lnTo>
                      <a:pt x="2389" y="1310"/>
                    </a:lnTo>
                    <a:lnTo>
                      <a:pt x="2271" y="1314"/>
                    </a:lnTo>
                    <a:lnTo>
                      <a:pt x="2154" y="1326"/>
                    </a:lnTo>
                    <a:lnTo>
                      <a:pt x="2038" y="1345"/>
                    </a:lnTo>
                    <a:lnTo>
                      <a:pt x="1925" y="1374"/>
                    </a:lnTo>
                    <a:lnTo>
                      <a:pt x="1814" y="1408"/>
                    </a:lnTo>
                    <a:lnTo>
                      <a:pt x="1706" y="1450"/>
                    </a:lnTo>
                    <a:lnTo>
                      <a:pt x="1600" y="1499"/>
                    </a:lnTo>
                    <a:lnTo>
                      <a:pt x="1499" y="1555"/>
                    </a:lnTo>
                    <a:lnTo>
                      <a:pt x="1401" y="1619"/>
                    </a:lnTo>
                    <a:lnTo>
                      <a:pt x="1307" y="1688"/>
                    </a:lnTo>
                    <a:lnTo>
                      <a:pt x="1218" y="1764"/>
                    </a:lnTo>
                    <a:lnTo>
                      <a:pt x="1133" y="1847"/>
                    </a:lnTo>
                    <a:lnTo>
                      <a:pt x="1053" y="1936"/>
                    </a:lnTo>
                    <a:lnTo>
                      <a:pt x="1025" y="1963"/>
                    </a:lnTo>
                    <a:lnTo>
                      <a:pt x="993" y="1985"/>
                    </a:lnTo>
                    <a:lnTo>
                      <a:pt x="959" y="2000"/>
                    </a:lnTo>
                    <a:lnTo>
                      <a:pt x="924" y="2009"/>
                    </a:lnTo>
                    <a:lnTo>
                      <a:pt x="886" y="2012"/>
                    </a:lnTo>
                    <a:lnTo>
                      <a:pt x="849" y="2009"/>
                    </a:lnTo>
                    <a:lnTo>
                      <a:pt x="812" y="2000"/>
                    </a:lnTo>
                    <a:lnTo>
                      <a:pt x="778" y="1984"/>
                    </a:lnTo>
                    <a:lnTo>
                      <a:pt x="745" y="1961"/>
                    </a:lnTo>
                    <a:lnTo>
                      <a:pt x="718" y="1933"/>
                    </a:lnTo>
                    <a:lnTo>
                      <a:pt x="696" y="1902"/>
                    </a:lnTo>
                    <a:lnTo>
                      <a:pt x="681" y="1868"/>
                    </a:lnTo>
                    <a:lnTo>
                      <a:pt x="671" y="1832"/>
                    </a:lnTo>
                    <a:lnTo>
                      <a:pt x="668" y="1795"/>
                    </a:lnTo>
                    <a:lnTo>
                      <a:pt x="671" y="1758"/>
                    </a:lnTo>
                    <a:lnTo>
                      <a:pt x="681" y="1722"/>
                    </a:lnTo>
                    <a:lnTo>
                      <a:pt x="696" y="1686"/>
                    </a:lnTo>
                    <a:lnTo>
                      <a:pt x="720" y="1653"/>
                    </a:lnTo>
                    <a:lnTo>
                      <a:pt x="805" y="1558"/>
                    </a:lnTo>
                    <a:lnTo>
                      <a:pt x="895" y="1467"/>
                    </a:lnTo>
                    <a:lnTo>
                      <a:pt x="991" y="1383"/>
                    </a:lnTo>
                    <a:lnTo>
                      <a:pt x="1090" y="1304"/>
                    </a:lnTo>
                    <a:lnTo>
                      <a:pt x="1194" y="1231"/>
                    </a:lnTo>
                    <a:lnTo>
                      <a:pt x="1301" y="1165"/>
                    </a:lnTo>
                    <a:lnTo>
                      <a:pt x="1413" y="1106"/>
                    </a:lnTo>
                    <a:lnTo>
                      <a:pt x="1526" y="1052"/>
                    </a:lnTo>
                    <a:lnTo>
                      <a:pt x="1643" y="1006"/>
                    </a:lnTo>
                    <a:lnTo>
                      <a:pt x="1762" y="966"/>
                    </a:lnTo>
                    <a:lnTo>
                      <a:pt x="1884" y="933"/>
                    </a:lnTo>
                    <a:lnTo>
                      <a:pt x="2008" y="908"/>
                    </a:lnTo>
                    <a:lnTo>
                      <a:pt x="2133" y="889"/>
                    </a:lnTo>
                    <a:lnTo>
                      <a:pt x="2261" y="878"/>
                    </a:lnTo>
                    <a:lnTo>
                      <a:pt x="2389" y="874"/>
                    </a:lnTo>
                    <a:close/>
                    <a:moveTo>
                      <a:pt x="2389" y="0"/>
                    </a:moveTo>
                    <a:lnTo>
                      <a:pt x="2548" y="5"/>
                    </a:lnTo>
                    <a:lnTo>
                      <a:pt x="2704" y="17"/>
                    </a:lnTo>
                    <a:lnTo>
                      <a:pt x="2860" y="38"/>
                    </a:lnTo>
                    <a:lnTo>
                      <a:pt x="3015" y="66"/>
                    </a:lnTo>
                    <a:lnTo>
                      <a:pt x="3166" y="102"/>
                    </a:lnTo>
                    <a:lnTo>
                      <a:pt x="3315" y="145"/>
                    </a:lnTo>
                    <a:lnTo>
                      <a:pt x="3462" y="197"/>
                    </a:lnTo>
                    <a:lnTo>
                      <a:pt x="3607" y="255"/>
                    </a:lnTo>
                    <a:lnTo>
                      <a:pt x="3746" y="320"/>
                    </a:lnTo>
                    <a:lnTo>
                      <a:pt x="3883" y="393"/>
                    </a:lnTo>
                    <a:lnTo>
                      <a:pt x="4017" y="473"/>
                    </a:lnTo>
                    <a:lnTo>
                      <a:pt x="4147" y="560"/>
                    </a:lnTo>
                    <a:lnTo>
                      <a:pt x="4273" y="654"/>
                    </a:lnTo>
                    <a:lnTo>
                      <a:pt x="4393" y="755"/>
                    </a:lnTo>
                    <a:lnTo>
                      <a:pt x="4509" y="860"/>
                    </a:lnTo>
                    <a:lnTo>
                      <a:pt x="4621" y="975"/>
                    </a:lnTo>
                    <a:lnTo>
                      <a:pt x="4727" y="1094"/>
                    </a:lnTo>
                    <a:lnTo>
                      <a:pt x="4749" y="1125"/>
                    </a:lnTo>
                    <a:lnTo>
                      <a:pt x="4765" y="1161"/>
                    </a:lnTo>
                    <a:lnTo>
                      <a:pt x="4774" y="1197"/>
                    </a:lnTo>
                    <a:lnTo>
                      <a:pt x="4777" y="1234"/>
                    </a:lnTo>
                    <a:lnTo>
                      <a:pt x="4774" y="1271"/>
                    </a:lnTo>
                    <a:lnTo>
                      <a:pt x="4764" y="1308"/>
                    </a:lnTo>
                    <a:lnTo>
                      <a:pt x="4749" y="1342"/>
                    </a:lnTo>
                    <a:lnTo>
                      <a:pt x="4727" y="1374"/>
                    </a:lnTo>
                    <a:lnTo>
                      <a:pt x="4700" y="1400"/>
                    </a:lnTo>
                    <a:lnTo>
                      <a:pt x="4667" y="1423"/>
                    </a:lnTo>
                    <a:lnTo>
                      <a:pt x="4633" y="1439"/>
                    </a:lnTo>
                    <a:lnTo>
                      <a:pt x="4597" y="1450"/>
                    </a:lnTo>
                    <a:lnTo>
                      <a:pt x="4560" y="1453"/>
                    </a:lnTo>
                    <a:lnTo>
                      <a:pt x="4523" y="1450"/>
                    </a:lnTo>
                    <a:lnTo>
                      <a:pt x="4486" y="1439"/>
                    </a:lnTo>
                    <a:lnTo>
                      <a:pt x="4451" y="1424"/>
                    </a:lnTo>
                    <a:lnTo>
                      <a:pt x="4420" y="1402"/>
                    </a:lnTo>
                    <a:lnTo>
                      <a:pt x="4392" y="1374"/>
                    </a:lnTo>
                    <a:lnTo>
                      <a:pt x="4295" y="1265"/>
                    </a:lnTo>
                    <a:lnTo>
                      <a:pt x="4194" y="1162"/>
                    </a:lnTo>
                    <a:lnTo>
                      <a:pt x="4089" y="1067"/>
                    </a:lnTo>
                    <a:lnTo>
                      <a:pt x="3977" y="976"/>
                    </a:lnTo>
                    <a:lnTo>
                      <a:pt x="3861" y="893"/>
                    </a:lnTo>
                    <a:lnTo>
                      <a:pt x="3742" y="816"/>
                    </a:lnTo>
                    <a:lnTo>
                      <a:pt x="3619" y="746"/>
                    </a:lnTo>
                    <a:lnTo>
                      <a:pt x="3492" y="682"/>
                    </a:lnTo>
                    <a:lnTo>
                      <a:pt x="3363" y="625"/>
                    </a:lnTo>
                    <a:lnTo>
                      <a:pt x="3230" y="576"/>
                    </a:lnTo>
                    <a:lnTo>
                      <a:pt x="3095" y="534"/>
                    </a:lnTo>
                    <a:lnTo>
                      <a:pt x="2957" y="500"/>
                    </a:lnTo>
                    <a:lnTo>
                      <a:pt x="2817" y="472"/>
                    </a:lnTo>
                    <a:lnTo>
                      <a:pt x="2676" y="453"/>
                    </a:lnTo>
                    <a:lnTo>
                      <a:pt x="2533" y="441"/>
                    </a:lnTo>
                    <a:lnTo>
                      <a:pt x="2389" y="438"/>
                    </a:lnTo>
                    <a:lnTo>
                      <a:pt x="2244" y="441"/>
                    </a:lnTo>
                    <a:lnTo>
                      <a:pt x="2102" y="453"/>
                    </a:lnTo>
                    <a:lnTo>
                      <a:pt x="1960" y="472"/>
                    </a:lnTo>
                    <a:lnTo>
                      <a:pt x="1820" y="500"/>
                    </a:lnTo>
                    <a:lnTo>
                      <a:pt x="1682" y="534"/>
                    </a:lnTo>
                    <a:lnTo>
                      <a:pt x="1547" y="576"/>
                    </a:lnTo>
                    <a:lnTo>
                      <a:pt x="1414" y="625"/>
                    </a:lnTo>
                    <a:lnTo>
                      <a:pt x="1285" y="682"/>
                    </a:lnTo>
                    <a:lnTo>
                      <a:pt x="1159" y="746"/>
                    </a:lnTo>
                    <a:lnTo>
                      <a:pt x="1035" y="816"/>
                    </a:lnTo>
                    <a:lnTo>
                      <a:pt x="916" y="893"/>
                    </a:lnTo>
                    <a:lnTo>
                      <a:pt x="800" y="976"/>
                    </a:lnTo>
                    <a:lnTo>
                      <a:pt x="690" y="1067"/>
                    </a:lnTo>
                    <a:lnTo>
                      <a:pt x="583" y="1164"/>
                    </a:lnTo>
                    <a:lnTo>
                      <a:pt x="482" y="1267"/>
                    </a:lnTo>
                    <a:lnTo>
                      <a:pt x="385" y="1375"/>
                    </a:lnTo>
                    <a:lnTo>
                      <a:pt x="357" y="1402"/>
                    </a:lnTo>
                    <a:lnTo>
                      <a:pt x="326" y="1424"/>
                    </a:lnTo>
                    <a:lnTo>
                      <a:pt x="292" y="1439"/>
                    </a:lnTo>
                    <a:lnTo>
                      <a:pt x="256" y="1450"/>
                    </a:lnTo>
                    <a:lnTo>
                      <a:pt x="219" y="1453"/>
                    </a:lnTo>
                    <a:lnTo>
                      <a:pt x="181" y="1450"/>
                    </a:lnTo>
                    <a:lnTo>
                      <a:pt x="144" y="1439"/>
                    </a:lnTo>
                    <a:lnTo>
                      <a:pt x="110" y="1423"/>
                    </a:lnTo>
                    <a:lnTo>
                      <a:pt x="79" y="1400"/>
                    </a:lnTo>
                    <a:lnTo>
                      <a:pt x="51" y="1374"/>
                    </a:lnTo>
                    <a:lnTo>
                      <a:pt x="28" y="1342"/>
                    </a:lnTo>
                    <a:lnTo>
                      <a:pt x="13" y="1308"/>
                    </a:lnTo>
                    <a:lnTo>
                      <a:pt x="3" y="1271"/>
                    </a:lnTo>
                    <a:lnTo>
                      <a:pt x="0" y="1234"/>
                    </a:lnTo>
                    <a:lnTo>
                      <a:pt x="3" y="1197"/>
                    </a:lnTo>
                    <a:lnTo>
                      <a:pt x="12" y="1161"/>
                    </a:lnTo>
                    <a:lnTo>
                      <a:pt x="28" y="1125"/>
                    </a:lnTo>
                    <a:lnTo>
                      <a:pt x="51" y="1094"/>
                    </a:lnTo>
                    <a:lnTo>
                      <a:pt x="156" y="975"/>
                    </a:lnTo>
                    <a:lnTo>
                      <a:pt x="268" y="860"/>
                    </a:lnTo>
                    <a:lnTo>
                      <a:pt x="384" y="755"/>
                    </a:lnTo>
                    <a:lnTo>
                      <a:pt x="504" y="654"/>
                    </a:lnTo>
                    <a:lnTo>
                      <a:pt x="631" y="560"/>
                    </a:lnTo>
                    <a:lnTo>
                      <a:pt x="760" y="473"/>
                    </a:lnTo>
                    <a:lnTo>
                      <a:pt x="894" y="393"/>
                    </a:lnTo>
                    <a:lnTo>
                      <a:pt x="1031" y="320"/>
                    </a:lnTo>
                    <a:lnTo>
                      <a:pt x="1172" y="255"/>
                    </a:lnTo>
                    <a:lnTo>
                      <a:pt x="1315" y="197"/>
                    </a:lnTo>
                    <a:lnTo>
                      <a:pt x="1462" y="145"/>
                    </a:lnTo>
                    <a:lnTo>
                      <a:pt x="1612" y="102"/>
                    </a:lnTo>
                    <a:lnTo>
                      <a:pt x="1764" y="66"/>
                    </a:lnTo>
                    <a:lnTo>
                      <a:pt x="1917" y="38"/>
                    </a:lnTo>
                    <a:lnTo>
                      <a:pt x="2073" y="17"/>
                    </a:lnTo>
                    <a:lnTo>
                      <a:pt x="2229" y="5"/>
                    </a:lnTo>
                    <a:lnTo>
                      <a:pt x="23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87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1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5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58002" y="1486395"/>
            <a:ext cx="4572000" cy="4649485"/>
            <a:chOff x="1001167" y="1797103"/>
            <a:chExt cx="4572000" cy="4649485"/>
          </a:xfrm>
          <a:effectLst/>
        </p:grpSpPr>
        <p:grpSp>
          <p:nvGrpSpPr>
            <p:cNvPr id="6" name="Group 5"/>
            <p:cNvGrpSpPr/>
            <p:nvPr/>
          </p:nvGrpSpPr>
          <p:grpSpPr>
            <a:xfrm>
              <a:off x="1001167" y="1797103"/>
              <a:ext cx="4572000" cy="4572000"/>
              <a:chOff x="1915026" y="764004"/>
              <a:chExt cx="4572000" cy="4572000"/>
            </a:xfrm>
            <a:scene3d>
              <a:camera prst="isometricTopUp">
                <a:rot lat="18913048" lon="16623189" rev="5101134"/>
              </a:camera>
              <a:lightRig rig="threePt" dir="t"/>
            </a:scene3d>
          </p:grpSpPr>
          <p:sp>
            <p:nvSpPr>
              <p:cNvPr id="4" name="Oval 3"/>
              <p:cNvSpPr/>
              <p:nvPr/>
            </p:nvSpPr>
            <p:spPr>
              <a:xfrm>
                <a:off x="3286626" y="2135604"/>
                <a:ext cx="1828800" cy="1828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 z="-635000">
                <a:bevelB w="254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829426" y="1678404"/>
                <a:ext cx="2743200" cy="2743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sp3d z="317500">
                <a:bevelB w="254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2372226" y="1221204"/>
                <a:ext cx="3657600" cy="36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p3d z="1270000">
                <a:bevelB w="254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1915026" y="764004"/>
                <a:ext cx="4572000" cy="4572000"/>
              </a:xfrm>
              <a:prstGeom prst="ellipse">
                <a:avLst/>
              </a:prstGeom>
              <a:ln>
                <a:noFill/>
              </a:ln>
              <a:sp3d z="2286000">
                <a:bevelB w="254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Down Arrow 6"/>
            <p:cNvSpPr/>
            <p:nvPr/>
          </p:nvSpPr>
          <p:spPr>
            <a:xfrm>
              <a:off x="2829968" y="5609230"/>
              <a:ext cx="914399" cy="83735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02097" y="1486395"/>
            <a:ext cx="4221696" cy="822960"/>
            <a:chOff x="6118203" y="1363917"/>
            <a:chExt cx="4221696" cy="822960"/>
          </a:xfrm>
        </p:grpSpPr>
        <p:sp>
          <p:nvSpPr>
            <p:cNvPr id="23" name="Rectangle 22"/>
            <p:cNvSpPr/>
            <p:nvPr/>
          </p:nvSpPr>
          <p:spPr>
            <a:xfrm>
              <a:off x="7145661" y="1452232"/>
              <a:ext cx="31942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118203" y="1363917"/>
              <a:ext cx="822960" cy="822960"/>
              <a:chOff x="6188577" y="1230553"/>
              <a:chExt cx="822960" cy="82296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188577" y="1230553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240894" y="1380423"/>
                <a:ext cx="7183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-15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68</a:t>
                </a:r>
                <a:r>
                  <a:rPr lang="en-US" sz="1600" spc="-150" baseline="30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</a:t>
                </a:r>
                <a:endParaRPr lang="en-US" spc="-150" baseline="30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6702097" y="2659406"/>
            <a:ext cx="4221696" cy="822960"/>
            <a:chOff x="6118203" y="2508790"/>
            <a:chExt cx="4221696" cy="822960"/>
          </a:xfrm>
        </p:grpSpPr>
        <p:grpSp>
          <p:nvGrpSpPr>
            <p:cNvPr id="10" name="Group 9"/>
            <p:cNvGrpSpPr/>
            <p:nvPr/>
          </p:nvGrpSpPr>
          <p:grpSpPr>
            <a:xfrm>
              <a:off x="6118203" y="2508790"/>
              <a:ext cx="822960" cy="822960"/>
              <a:chOff x="6142857" y="2508790"/>
              <a:chExt cx="822960" cy="82296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142857" y="2508790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2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95174" y="2658660"/>
                <a:ext cx="7183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-15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52</a:t>
                </a:r>
                <a:r>
                  <a:rPr lang="en-US" spc="-150" baseline="300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7145661" y="2597105"/>
              <a:ext cx="31942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02097" y="3832417"/>
            <a:ext cx="4221696" cy="822960"/>
            <a:chOff x="6118203" y="3680501"/>
            <a:chExt cx="4221696" cy="822960"/>
          </a:xfrm>
        </p:grpSpPr>
        <p:grpSp>
          <p:nvGrpSpPr>
            <p:cNvPr id="13" name="Group 12"/>
            <p:cNvGrpSpPr/>
            <p:nvPr/>
          </p:nvGrpSpPr>
          <p:grpSpPr>
            <a:xfrm>
              <a:off x="6118203" y="3680501"/>
              <a:ext cx="822960" cy="822960"/>
              <a:chOff x="6142857" y="380353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142857" y="3803532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3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195174" y="3953402"/>
                <a:ext cx="7183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-150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r>
                  <a:rPr lang="en-US" spc="-150" baseline="30000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145661" y="3768816"/>
              <a:ext cx="31942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02097" y="5005429"/>
            <a:ext cx="4221696" cy="822960"/>
            <a:chOff x="6118203" y="4882951"/>
            <a:chExt cx="4221696" cy="822960"/>
          </a:xfrm>
        </p:grpSpPr>
        <p:grpSp>
          <p:nvGrpSpPr>
            <p:cNvPr id="14" name="Group 13"/>
            <p:cNvGrpSpPr/>
            <p:nvPr/>
          </p:nvGrpSpPr>
          <p:grpSpPr>
            <a:xfrm>
              <a:off x="6118203" y="4882951"/>
              <a:ext cx="822960" cy="822960"/>
              <a:chOff x="6142857" y="5098275"/>
              <a:chExt cx="822960" cy="82296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142857" y="5098275"/>
                <a:ext cx="822960" cy="8229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4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195174" y="5248145"/>
                <a:ext cx="7183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-150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r>
                  <a:rPr lang="en-US" spc="-150" baseline="30000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</a:t>
                </a: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7145661" y="4971266"/>
              <a:ext cx="31942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5510463" y="1915096"/>
            <a:ext cx="4961500" cy="3805614"/>
            <a:chOff x="1692322" y="1241947"/>
            <a:chExt cx="5254388" cy="424315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2Top">
              <a:rot lat="19408503" lon="3350954" rev="17927145"/>
            </a:camera>
            <a:lightRig rig="harsh" dir="t"/>
          </a:scene3d>
        </p:grpSpPr>
        <p:grpSp>
          <p:nvGrpSpPr>
            <p:cNvPr id="36" name="Group 35"/>
            <p:cNvGrpSpPr/>
            <p:nvPr/>
          </p:nvGrpSpPr>
          <p:grpSpPr>
            <a:xfrm>
              <a:off x="1692322" y="1241947"/>
              <a:ext cx="5254388" cy="900753"/>
              <a:chOff x="1692322" y="1241946"/>
              <a:chExt cx="5254388" cy="90075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692322" y="1241946"/>
                <a:ext cx="5254388" cy="90075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p3d extrusionH="558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6126373" y="1461865"/>
                <a:ext cx="478963" cy="460914"/>
              </a:xfrm>
              <a:custGeom>
                <a:avLst/>
                <a:gdLst>
                  <a:gd name="T0" fmla="*/ 1793 w 3589"/>
                  <a:gd name="T1" fmla="*/ 0 h 3513"/>
                  <a:gd name="T2" fmla="*/ 1794 w 3589"/>
                  <a:gd name="T3" fmla="*/ 0 h 3513"/>
                  <a:gd name="T4" fmla="*/ 2298 w 3589"/>
                  <a:gd name="T5" fmla="*/ 1225 h 3513"/>
                  <a:gd name="T6" fmla="*/ 3589 w 3589"/>
                  <a:gd name="T7" fmla="*/ 1341 h 3513"/>
                  <a:gd name="T8" fmla="*/ 2610 w 3589"/>
                  <a:gd name="T9" fmla="*/ 2214 h 3513"/>
                  <a:gd name="T10" fmla="*/ 2904 w 3589"/>
                  <a:gd name="T11" fmla="*/ 3513 h 3513"/>
                  <a:gd name="T12" fmla="*/ 1794 w 3589"/>
                  <a:gd name="T13" fmla="*/ 2824 h 3513"/>
                  <a:gd name="T14" fmla="*/ 685 w 3589"/>
                  <a:gd name="T15" fmla="*/ 3513 h 3513"/>
                  <a:gd name="T16" fmla="*/ 979 w 3589"/>
                  <a:gd name="T17" fmla="*/ 2214 h 3513"/>
                  <a:gd name="T18" fmla="*/ 0 w 3589"/>
                  <a:gd name="T19" fmla="*/ 1341 h 3513"/>
                  <a:gd name="T20" fmla="*/ 1291 w 3589"/>
                  <a:gd name="T21" fmla="*/ 1225 h 3513"/>
                  <a:gd name="T22" fmla="*/ 1793 w 3589"/>
                  <a:gd name="T23" fmla="*/ 0 h 3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89" h="3513">
                    <a:moveTo>
                      <a:pt x="1793" y="0"/>
                    </a:moveTo>
                    <a:lnTo>
                      <a:pt x="1794" y="0"/>
                    </a:lnTo>
                    <a:lnTo>
                      <a:pt x="2298" y="1225"/>
                    </a:lnTo>
                    <a:lnTo>
                      <a:pt x="3589" y="1341"/>
                    </a:lnTo>
                    <a:lnTo>
                      <a:pt x="2610" y="2214"/>
                    </a:lnTo>
                    <a:lnTo>
                      <a:pt x="2904" y="3513"/>
                    </a:lnTo>
                    <a:lnTo>
                      <a:pt x="1794" y="2824"/>
                    </a:lnTo>
                    <a:lnTo>
                      <a:pt x="685" y="3513"/>
                    </a:lnTo>
                    <a:lnTo>
                      <a:pt x="979" y="2214"/>
                    </a:lnTo>
                    <a:lnTo>
                      <a:pt x="0" y="1341"/>
                    </a:lnTo>
                    <a:lnTo>
                      <a:pt x="1291" y="1225"/>
                    </a:lnTo>
                    <a:lnTo>
                      <a:pt x="179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sp3d extrusionH="558800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692322" y="3470216"/>
              <a:ext cx="5254388" cy="900753"/>
              <a:chOff x="1692322" y="3426107"/>
              <a:chExt cx="5254388" cy="90075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692322" y="3426107"/>
                <a:ext cx="5254388" cy="900753"/>
                <a:chOff x="1692322" y="2320119"/>
                <a:chExt cx="5254388" cy="90075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692322" y="2320119"/>
                  <a:ext cx="2243951" cy="90075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sp3d extrusionH="558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936274" y="2320119"/>
                  <a:ext cx="3010436" cy="90075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sp3d extrusionH="558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9"/>
              <p:cNvGrpSpPr>
                <a:grpSpLocks noChangeAspect="1"/>
              </p:cNvGrpSpPr>
              <p:nvPr/>
            </p:nvGrpSpPr>
            <p:grpSpPr bwMode="auto">
              <a:xfrm>
                <a:off x="6222625" y="3685128"/>
                <a:ext cx="382711" cy="382711"/>
                <a:chOff x="2559" y="879"/>
                <a:chExt cx="2562" cy="2562"/>
              </a:xfrm>
              <a:solidFill>
                <a:schemeClr val="bg1"/>
              </a:solidFill>
            </p:grpSpPr>
            <p:sp>
              <p:nvSpPr>
                <p:cNvPr id="21" name="Freeform 11"/>
                <p:cNvSpPr>
                  <a:spLocks noEditPoints="1"/>
                </p:cNvSpPr>
                <p:nvPr/>
              </p:nvSpPr>
              <p:spPr bwMode="auto">
                <a:xfrm>
                  <a:off x="2559" y="879"/>
                  <a:ext cx="2562" cy="2562"/>
                </a:xfrm>
                <a:custGeom>
                  <a:avLst/>
                  <a:gdLst>
                    <a:gd name="T0" fmla="*/ 2132 w 5124"/>
                    <a:gd name="T1" fmla="*/ 377 h 5124"/>
                    <a:gd name="T2" fmla="*/ 1602 w 5124"/>
                    <a:gd name="T3" fmla="*/ 554 h 5124"/>
                    <a:gd name="T4" fmla="*/ 1140 w 5124"/>
                    <a:gd name="T5" fmla="*/ 851 h 5124"/>
                    <a:gd name="T6" fmla="*/ 765 w 5124"/>
                    <a:gd name="T7" fmla="*/ 1248 h 5124"/>
                    <a:gd name="T8" fmla="*/ 498 w 5124"/>
                    <a:gd name="T9" fmla="*/ 1728 h 5124"/>
                    <a:gd name="T10" fmla="*/ 354 w 5124"/>
                    <a:gd name="T11" fmla="*/ 2272 h 5124"/>
                    <a:gd name="T12" fmla="*/ 354 w 5124"/>
                    <a:gd name="T13" fmla="*/ 2852 h 5124"/>
                    <a:gd name="T14" fmla="*/ 498 w 5124"/>
                    <a:gd name="T15" fmla="*/ 3396 h 5124"/>
                    <a:gd name="T16" fmla="*/ 765 w 5124"/>
                    <a:gd name="T17" fmla="*/ 3876 h 5124"/>
                    <a:gd name="T18" fmla="*/ 1140 w 5124"/>
                    <a:gd name="T19" fmla="*/ 4273 h 5124"/>
                    <a:gd name="T20" fmla="*/ 1602 w 5124"/>
                    <a:gd name="T21" fmla="*/ 4570 h 5124"/>
                    <a:gd name="T22" fmla="*/ 2132 w 5124"/>
                    <a:gd name="T23" fmla="*/ 4747 h 5124"/>
                    <a:gd name="T24" fmla="*/ 2708 w 5124"/>
                    <a:gd name="T25" fmla="*/ 4784 h 5124"/>
                    <a:gd name="T26" fmla="*/ 3265 w 5124"/>
                    <a:gd name="T27" fmla="*/ 4674 h 5124"/>
                    <a:gd name="T28" fmla="*/ 3762 w 5124"/>
                    <a:gd name="T29" fmla="*/ 4436 h 5124"/>
                    <a:gd name="T30" fmla="*/ 4183 w 5124"/>
                    <a:gd name="T31" fmla="*/ 4087 h 5124"/>
                    <a:gd name="T32" fmla="*/ 4506 w 5124"/>
                    <a:gd name="T33" fmla="*/ 3644 h 5124"/>
                    <a:gd name="T34" fmla="*/ 4714 w 5124"/>
                    <a:gd name="T35" fmla="*/ 3130 h 5124"/>
                    <a:gd name="T36" fmla="*/ 4789 w 5124"/>
                    <a:gd name="T37" fmla="*/ 2562 h 5124"/>
                    <a:gd name="T38" fmla="*/ 4714 w 5124"/>
                    <a:gd name="T39" fmla="*/ 1994 h 5124"/>
                    <a:gd name="T40" fmla="*/ 4506 w 5124"/>
                    <a:gd name="T41" fmla="*/ 1480 h 5124"/>
                    <a:gd name="T42" fmla="*/ 4183 w 5124"/>
                    <a:gd name="T43" fmla="*/ 1037 h 5124"/>
                    <a:gd name="T44" fmla="*/ 3762 w 5124"/>
                    <a:gd name="T45" fmla="*/ 688 h 5124"/>
                    <a:gd name="T46" fmla="*/ 3265 w 5124"/>
                    <a:gd name="T47" fmla="*/ 450 h 5124"/>
                    <a:gd name="T48" fmla="*/ 2708 w 5124"/>
                    <a:gd name="T49" fmla="*/ 340 h 5124"/>
                    <a:gd name="T50" fmla="*/ 2871 w 5124"/>
                    <a:gd name="T51" fmla="*/ 19 h 5124"/>
                    <a:gd name="T52" fmla="*/ 3455 w 5124"/>
                    <a:gd name="T53" fmla="*/ 160 h 5124"/>
                    <a:gd name="T54" fmla="*/ 3978 w 5124"/>
                    <a:gd name="T55" fmla="*/ 429 h 5124"/>
                    <a:gd name="T56" fmla="*/ 4424 w 5124"/>
                    <a:gd name="T57" fmla="*/ 803 h 5124"/>
                    <a:gd name="T58" fmla="*/ 4773 w 5124"/>
                    <a:gd name="T59" fmla="*/ 1270 h 5124"/>
                    <a:gd name="T60" fmla="*/ 5011 w 5124"/>
                    <a:gd name="T61" fmla="*/ 1810 h 5124"/>
                    <a:gd name="T62" fmla="*/ 5119 w 5124"/>
                    <a:gd name="T63" fmla="*/ 2407 h 5124"/>
                    <a:gd name="T64" fmla="*/ 5082 w 5124"/>
                    <a:gd name="T65" fmla="*/ 3022 h 5124"/>
                    <a:gd name="T66" fmla="*/ 4908 w 5124"/>
                    <a:gd name="T67" fmla="*/ 3591 h 5124"/>
                    <a:gd name="T68" fmla="*/ 4612 w 5124"/>
                    <a:gd name="T69" fmla="*/ 4098 h 5124"/>
                    <a:gd name="T70" fmla="*/ 4211 w 5124"/>
                    <a:gd name="T71" fmla="*/ 4520 h 5124"/>
                    <a:gd name="T72" fmla="*/ 3725 w 5124"/>
                    <a:gd name="T73" fmla="*/ 4845 h 5124"/>
                    <a:gd name="T74" fmla="*/ 3169 w 5124"/>
                    <a:gd name="T75" fmla="*/ 5051 h 5124"/>
                    <a:gd name="T76" fmla="*/ 2560 w 5124"/>
                    <a:gd name="T77" fmla="*/ 5124 h 5124"/>
                    <a:gd name="T78" fmla="*/ 1955 w 5124"/>
                    <a:gd name="T79" fmla="*/ 5051 h 5124"/>
                    <a:gd name="T80" fmla="*/ 1399 w 5124"/>
                    <a:gd name="T81" fmla="*/ 4845 h 5124"/>
                    <a:gd name="T82" fmla="*/ 911 w 5124"/>
                    <a:gd name="T83" fmla="*/ 4520 h 5124"/>
                    <a:gd name="T84" fmla="*/ 512 w 5124"/>
                    <a:gd name="T85" fmla="*/ 4098 h 5124"/>
                    <a:gd name="T86" fmla="*/ 216 w 5124"/>
                    <a:gd name="T87" fmla="*/ 3591 h 5124"/>
                    <a:gd name="T88" fmla="*/ 42 w 5124"/>
                    <a:gd name="T89" fmla="*/ 3022 h 5124"/>
                    <a:gd name="T90" fmla="*/ 5 w 5124"/>
                    <a:gd name="T91" fmla="*/ 2407 h 5124"/>
                    <a:gd name="T92" fmla="*/ 113 w 5124"/>
                    <a:gd name="T93" fmla="*/ 1810 h 5124"/>
                    <a:gd name="T94" fmla="*/ 351 w 5124"/>
                    <a:gd name="T95" fmla="*/ 1270 h 5124"/>
                    <a:gd name="T96" fmla="*/ 700 w 5124"/>
                    <a:gd name="T97" fmla="*/ 803 h 5124"/>
                    <a:gd name="T98" fmla="*/ 1146 w 5124"/>
                    <a:gd name="T99" fmla="*/ 429 h 5124"/>
                    <a:gd name="T100" fmla="*/ 1669 w 5124"/>
                    <a:gd name="T101" fmla="*/ 160 h 5124"/>
                    <a:gd name="T102" fmla="*/ 2253 w 5124"/>
                    <a:gd name="T103" fmla="*/ 19 h 5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124" h="5124">
                      <a:moveTo>
                        <a:pt x="2560" y="335"/>
                      </a:moveTo>
                      <a:lnTo>
                        <a:pt x="2416" y="340"/>
                      </a:lnTo>
                      <a:lnTo>
                        <a:pt x="2272" y="354"/>
                      </a:lnTo>
                      <a:lnTo>
                        <a:pt x="2132" y="377"/>
                      </a:lnTo>
                      <a:lnTo>
                        <a:pt x="1994" y="410"/>
                      </a:lnTo>
                      <a:lnTo>
                        <a:pt x="1859" y="450"/>
                      </a:lnTo>
                      <a:lnTo>
                        <a:pt x="1728" y="498"/>
                      </a:lnTo>
                      <a:lnTo>
                        <a:pt x="1602" y="554"/>
                      </a:lnTo>
                      <a:lnTo>
                        <a:pt x="1480" y="618"/>
                      </a:lnTo>
                      <a:lnTo>
                        <a:pt x="1362" y="688"/>
                      </a:lnTo>
                      <a:lnTo>
                        <a:pt x="1248" y="765"/>
                      </a:lnTo>
                      <a:lnTo>
                        <a:pt x="1140" y="851"/>
                      </a:lnTo>
                      <a:lnTo>
                        <a:pt x="1037" y="941"/>
                      </a:lnTo>
                      <a:lnTo>
                        <a:pt x="941" y="1037"/>
                      </a:lnTo>
                      <a:lnTo>
                        <a:pt x="851" y="1140"/>
                      </a:lnTo>
                      <a:lnTo>
                        <a:pt x="765" y="1248"/>
                      </a:lnTo>
                      <a:lnTo>
                        <a:pt x="688" y="1362"/>
                      </a:lnTo>
                      <a:lnTo>
                        <a:pt x="618" y="1480"/>
                      </a:lnTo>
                      <a:lnTo>
                        <a:pt x="554" y="1602"/>
                      </a:lnTo>
                      <a:lnTo>
                        <a:pt x="498" y="1728"/>
                      </a:lnTo>
                      <a:lnTo>
                        <a:pt x="450" y="1859"/>
                      </a:lnTo>
                      <a:lnTo>
                        <a:pt x="410" y="1994"/>
                      </a:lnTo>
                      <a:lnTo>
                        <a:pt x="377" y="2132"/>
                      </a:lnTo>
                      <a:lnTo>
                        <a:pt x="354" y="2272"/>
                      </a:lnTo>
                      <a:lnTo>
                        <a:pt x="340" y="2416"/>
                      </a:lnTo>
                      <a:lnTo>
                        <a:pt x="335" y="2562"/>
                      </a:lnTo>
                      <a:lnTo>
                        <a:pt x="340" y="2708"/>
                      </a:lnTo>
                      <a:lnTo>
                        <a:pt x="354" y="2852"/>
                      </a:lnTo>
                      <a:lnTo>
                        <a:pt x="377" y="2992"/>
                      </a:lnTo>
                      <a:lnTo>
                        <a:pt x="410" y="3130"/>
                      </a:lnTo>
                      <a:lnTo>
                        <a:pt x="450" y="3265"/>
                      </a:lnTo>
                      <a:lnTo>
                        <a:pt x="498" y="3396"/>
                      </a:lnTo>
                      <a:lnTo>
                        <a:pt x="554" y="3522"/>
                      </a:lnTo>
                      <a:lnTo>
                        <a:pt x="618" y="3644"/>
                      </a:lnTo>
                      <a:lnTo>
                        <a:pt x="688" y="3762"/>
                      </a:lnTo>
                      <a:lnTo>
                        <a:pt x="765" y="3876"/>
                      </a:lnTo>
                      <a:lnTo>
                        <a:pt x="851" y="3984"/>
                      </a:lnTo>
                      <a:lnTo>
                        <a:pt x="941" y="4087"/>
                      </a:lnTo>
                      <a:lnTo>
                        <a:pt x="1037" y="4183"/>
                      </a:lnTo>
                      <a:lnTo>
                        <a:pt x="1140" y="4273"/>
                      </a:lnTo>
                      <a:lnTo>
                        <a:pt x="1248" y="4359"/>
                      </a:lnTo>
                      <a:lnTo>
                        <a:pt x="1362" y="4436"/>
                      </a:lnTo>
                      <a:lnTo>
                        <a:pt x="1480" y="4506"/>
                      </a:lnTo>
                      <a:lnTo>
                        <a:pt x="1602" y="4570"/>
                      </a:lnTo>
                      <a:lnTo>
                        <a:pt x="1728" y="4626"/>
                      </a:lnTo>
                      <a:lnTo>
                        <a:pt x="1859" y="4674"/>
                      </a:lnTo>
                      <a:lnTo>
                        <a:pt x="1994" y="4714"/>
                      </a:lnTo>
                      <a:lnTo>
                        <a:pt x="2132" y="4747"/>
                      </a:lnTo>
                      <a:lnTo>
                        <a:pt x="2272" y="4770"/>
                      </a:lnTo>
                      <a:lnTo>
                        <a:pt x="2416" y="4784"/>
                      </a:lnTo>
                      <a:lnTo>
                        <a:pt x="2560" y="4789"/>
                      </a:lnTo>
                      <a:lnTo>
                        <a:pt x="2708" y="4784"/>
                      </a:lnTo>
                      <a:lnTo>
                        <a:pt x="2852" y="4770"/>
                      </a:lnTo>
                      <a:lnTo>
                        <a:pt x="2992" y="4747"/>
                      </a:lnTo>
                      <a:lnTo>
                        <a:pt x="3130" y="4714"/>
                      </a:lnTo>
                      <a:lnTo>
                        <a:pt x="3265" y="4674"/>
                      </a:lnTo>
                      <a:lnTo>
                        <a:pt x="3396" y="4626"/>
                      </a:lnTo>
                      <a:lnTo>
                        <a:pt x="3522" y="4570"/>
                      </a:lnTo>
                      <a:lnTo>
                        <a:pt x="3644" y="4506"/>
                      </a:lnTo>
                      <a:lnTo>
                        <a:pt x="3762" y="4436"/>
                      </a:lnTo>
                      <a:lnTo>
                        <a:pt x="3876" y="4359"/>
                      </a:lnTo>
                      <a:lnTo>
                        <a:pt x="3984" y="4273"/>
                      </a:lnTo>
                      <a:lnTo>
                        <a:pt x="4087" y="4183"/>
                      </a:lnTo>
                      <a:lnTo>
                        <a:pt x="4183" y="4087"/>
                      </a:lnTo>
                      <a:lnTo>
                        <a:pt x="4273" y="3984"/>
                      </a:lnTo>
                      <a:lnTo>
                        <a:pt x="4359" y="3876"/>
                      </a:lnTo>
                      <a:lnTo>
                        <a:pt x="4436" y="3762"/>
                      </a:lnTo>
                      <a:lnTo>
                        <a:pt x="4506" y="3644"/>
                      </a:lnTo>
                      <a:lnTo>
                        <a:pt x="4570" y="3522"/>
                      </a:lnTo>
                      <a:lnTo>
                        <a:pt x="4626" y="3396"/>
                      </a:lnTo>
                      <a:lnTo>
                        <a:pt x="4674" y="3265"/>
                      </a:lnTo>
                      <a:lnTo>
                        <a:pt x="4714" y="3130"/>
                      </a:lnTo>
                      <a:lnTo>
                        <a:pt x="4747" y="2992"/>
                      </a:lnTo>
                      <a:lnTo>
                        <a:pt x="4770" y="2852"/>
                      </a:lnTo>
                      <a:lnTo>
                        <a:pt x="4784" y="2708"/>
                      </a:lnTo>
                      <a:lnTo>
                        <a:pt x="4789" y="2562"/>
                      </a:lnTo>
                      <a:lnTo>
                        <a:pt x="4784" y="2416"/>
                      </a:lnTo>
                      <a:lnTo>
                        <a:pt x="4770" y="2272"/>
                      </a:lnTo>
                      <a:lnTo>
                        <a:pt x="4747" y="2132"/>
                      </a:lnTo>
                      <a:lnTo>
                        <a:pt x="4714" y="1994"/>
                      </a:lnTo>
                      <a:lnTo>
                        <a:pt x="4674" y="1859"/>
                      </a:lnTo>
                      <a:lnTo>
                        <a:pt x="4626" y="1728"/>
                      </a:lnTo>
                      <a:lnTo>
                        <a:pt x="4570" y="1602"/>
                      </a:lnTo>
                      <a:lnTo>
                        <a:pt x="4506" y="1480"/>
                      </a:lnTo>
                      <a:lnTo>
                        <a:pt x="4436" y="1362"/>
                      </a:lnTo>
                      <a:lnTo>
                        <a:pt x="4359" y="1248"/>
                      </a:lnTo>
                      <a:lnTo>
                        <a:pt x="4273" y="1140"/>
                      </a:lnTo>
                      <a:lnTo>
                        <a:pt x="4183" y="1037"/>
                      </a:lnTo>
                      <a:lnTo>
                        <a:pt x="4087" y="941"/>
                      </a:lnTo>
                      <a:lnTo>
                        <a:pt x="3984" y="851"/>
                      </a:lnTo>
                      <a:lnTo>
                        <a:pt x="3876" y="765"/>
                      </a:lnTo>
                      <a:lnTo>
                        <a:pt x="3762" y="688"/>
                      </a:lnTo>
                      <a:lnTo>
                        <a:pt x="3644" y="618"/>
                      </a:lnTo>
                      <a:lnTo>
                        <a:pt x="3522" y="554"/>
                      </a:lnTo>
                      <a:lnTo>
                        <a:pt x="3396" y="498"/>
                      </a:lnTo>
                      <a:lnTo>
                        <a:pt x="3265" y="450"/>
                      </a:lnTo>
                      <a:lnTo>
                        <a:pt x="3130" y="410"/>
                      </a:lnTo>
                      <a:lnTo>
                        <a:pt x="2992" y="377"/>
                      </a:lnTo>
                      <a:lnTo>
                        <a:pt x="2852" y="354"/>
                      </a:lnTo>
                      <a:lnTo>
                        <a:pt x="2708" y="340"/>
                      </a:lnTo>
                      <a:lnTo>
                        <a:pt x="2560" y="335"/>
                      </a:lnTo>
                      <a:close/>
                      <a:moveTo>
                        <a:pt x="2560" y="0"/>
                      </a:moveTo>
                      <a:lnTo>
                        <a:pt x="2717" y="5"/>
                      </a:lnTo>
                      <a:lnTo>
                        <a:pt x="2871" y="19"/>
                      </a:lnTo>
                      <a:lnTo>
                        <a:pt x="3022" y="42"/>
                      </a:lnTo>
                      <a:lnTo>
                        <a:pt x="3169" y="73"/>
                      </a:lnTo>
                      <a:lnTo>
                        <a:pt x="3314" y="113"/>
                      </a:lnTo>
                      <a:lnTo>
                        <a:pt x="3455" y="160"/>
                      </a:lnTo>
                      <a:lnTo>
                        <a:pt x="3591" y="216"/>
                      </a:lnTo>
                      <a:lnTo>
                        <a:pt x="3725" y="279"/>
                      </a:lnTo>
                      <a:lnTo>
                        <a:pt x="3854" y="351"/>
                      </a:lnTo>
                      <a:lnTo>
                        <a:pt x="3978" y="429"/>
                      </a:lnTo>
                      <a:lnTo>
                        <a:pt x="4098" y="512"/>
                      </a:lnTo>
                      <a:lnTo>
                        <a:pt x="4211" y="604"/>
                      </a:lnTo>
                      <a:lnTo>
                        <a:pt x="4321" y="700"/>
                      </a:lnTo>
                      <a:lnTo>
                        <a:pt x="4424" y="803"/>
                      </a:lnTo>
                      <a:lnTo>
                        <a:pt x="4520" y="913"/>
                      </a:lnTo>
                      <a:lnTo>
                        <a:pt x="4612" y="1026"/>
                      </a:lnTo>
                      <a:lnTo>
                        <a:pt x="4695" y="1146"/>
                      </a:lnTo>
                      <a:lnTo>
                        <a:pt x="4773" y="1270"/>
                      </a:lnTo>
                      <a:lnTo>
                        <a:pt x="4845" y="1399"/>
                      </a:lnTo>
                      <a:lnTo>
                        <a:pt x="4908" y="1533"/>
                      </a:lnTo>
                      <a:lnTo>
                        <a:pt x="4964" y="1669"/>
                      </a:lnTo>
                      <a:lnTo>
                        <a:pt x="5011" y="1810"/>
                      </a:lnTo>
                      <a:lnTo>
                        <a:pt x="5051" y="1955"/>
                      </a:lnTo>
                      <a:lnTo>
                        <a:pt x="5082" y="2102"/>
                      </a:lnTo>
                      <a:lnTo>
                        <a:pt x="5105" y="2253"/>
                      </a:lnTo>
                      <a:lnTo>
                        <a:pt x="5119" y="2407"/>
                      </a:lnTo>
                      <a:lnTo>
                        <a:pt x="5124" y="2562"/>
                      </a:lnTo>
                      <a:lnTo>
                        <a:pt x="5119" y="2717"/>
                      </a:lnTo>
                      <a:lnTo>
                        <a:pt x="5105" y="2871"/>
                      </a:lnTo>
                      <a:lnTo>
                        <a:pt x="5082" y="3022"/>
                      </a:lnTo>
                      <a:lnTo>
                        <a:pt x="5051" y="3169"/>
                      </a:lnTo>
                      <a:lnTo>
                        <a:pt x="5011" y="3314"/>
                      </a:lnTo>
                      <a:lnTo>
                        <a:pt x="4964" y="3455"/>
                      </a:lnTo>
                      <a:lnTo>
                        <a:pt x="4908" y="3591"/>
                      </a:lnTo>
                      <a:lnTo>
                        <a:pt x="4845" y="3725"/>
                      </a:lnTo>
                      <a:lnTo>
                        <a:pt x="4773" y="3854"/>
                      </a:lnTo>
                      <a:lnTo>
                        <a:pt x="4695" y="3978"/>
                      </a:lnTo>
                      <a:lnTo>
                        <a:pt x="4612" y="4098"/>
                      </a:lnTo>
                      <a:lnTo>
                        <a:pt x="4520" y="4211"/>
                      </a:lnTo>
                      <a:lnTo>
                        <a:pt x="4424" y="4321"/>
                      </a:lnTo>
                      <a:lnTo>
                        <a:pt x="4321" y="4424"/>
                      </a:lnTo>
                      <a:lnTo>
                        <a:pt x="4211" y="4520"/>
                      </a:lnTo>
                      <a:lnTo>
                        <a:pt x="4098" y="4612"/>
                      </a:lnTo>
                      <a:lnTo>
                        <a:pt x="3978" y="4695"/>
                      </a:lnTo>
                      <a:lnTo>
                        <a:pt x="3854" y="4773"/>
                      </a:lnTo>
                      <a:lnTo>
                        <a:pt x="3725" y="4845"/>
                      </a:lnTo>
                      <a:lnTo>
                        <a:pt x="3591" y="4908"/>
                      </a:lnTo>
                      <a:lnTo>
                        <a:pt x="3455" y="4964"/>
                      </a:lnTo>
                      <a:lnTo>
                        <a:pt x="3314" y="5011"/>
                      </a:lnTo>
                      <a:lnTo>
                        <a:pt x="3169" y="5051"/>
                      </a:lnTo>
                      <a:lnTo>
                        <a:pt x="3022" y="5082"/>
                      </a:lnTo>
                      <a:lnTo>
                        <a:pt x="2871" y="5105"/>
                      </a:lnTo>
                      <a:lnTo>
                        <a:pt x="2717" y="5119"/>
                      </a:lnTo>
                      <a:lnTo>
                        <a:pt x="2560" y="5124"/>
                      </a:lnTo>
                      <a:lnTo>
                        <a:pt x="2407" y="5119"/>
                      </a:lnTo>
                      <a:lnTo>
                        <a:pt x="2253" y="5105"/>
                      </a:lnTo>
                      <a:lnTo>
                        <a:pt x="2102" y="5082"/>
                      </a:lnTo>
                      <a:lnTo>
                        <a:pt x="1955" y="5051"/>
                      </a:lnTo>
                      <a:lnTo>
                        <a:pt x="1810" y="5011"/>
                      </a:lnTo>
                      <a:lnTo>
                        <a:pt x="1669" y="4964"/>
                      </a:lnTo>
                      <a:lnTo>
                        <a:pt x="1531" y="4908"/>
                      </a:lnTo>
                      <a:lnTo>
                        <a:pt x="1399" y="4845"/>
                      </a:lnTo>
                      <a:lnTo>
                        <a:pt x="1270" y="4773"/>
                      </a:lnTo>
                      <a:lnTo>
                        <a:pt x="1146" y="4695"/>
                      </a:lnTo>
                      <a:lnTo>
                        <a:pt x="1026" y="4612"/>
                      </a:lnTo>
                      <a:lnTo>
                        <a:pt x="911" y="4520"/>
                      </a:lnTo>
                      <a:lnTo>
                        <a:pt x="803" y="4424"/>
                      </a:lnTo>
                      <a:lnTo>
                        <a:pt x="700" y="4321"/>
                      </a:lnTo>
                      <a:lnTo>
                        <a:pt x="604" y="4211"/>
                      </a:lnTo>
                      <a:lnTo>
                        <a:pt x="512" y="4098"/>
                      </a:lnTo>
                      <a:lnTo>
                        <a:pt x="429" y="3978"/>
                      </a:lnTo>
                      <a:lnTo>
                        <a:pt x="351" y="3854"/>
                      </a:lnTo>
                      <a:lnTo>
                        <a:pt x="279" y="3725"/>
                      </a:lnTo>
                      <a:lnTo>
                        <a:pt x="216" y="3591"/>
                      </a:lnTo>
                      <a:lnTo>
                        <a:pt x="160" y="3455"/>
                      </a:lnTo>
                      <a:lnTo>
                        <a:pt x="113" y="3314"/>
                      </a:lnTo>
                      <a:lnTo>
                        <a:pt x="73" y="3169"/>
                      </a:lnTo>
                      <a:lnTo>
                        <a:pt x="42" y="3022"/>
                      </a:lnTo>
                      <a:lnTo>
                        <a:pt x="19" y="2871"/>
                      </a:lnTo>
                      <a:lnTo>
                        <a:pt x="5" y="2717"/>
                      </a:lnTo>
                      <a:lnTo>
                        <a:pt x="0" y="2562"/>
                      </a:lnTo>
                      <a:lnTo>
                        <a:pt x="5" y="2407"/>
                      </a:lnTo>
                      <a:lnTo>
                        <a:pt x="19" y="2253"/>
                      </a:lnTo>
                      <a:lnTo>
                        <a:pt x="42" y="2102"/>
                      </a:lnTo>
                      <a:lnTo>
                        <a:pt x="73" y="1955"/>
                      </a:lnTo>
                      <a:lnTo>
                        <a:pt x="113" y="1810"/>
                      </a:lnTo>
                      <a:lnTo>
                        <a:pt x="160" y="1669"/>
                      </a:lnTo>
                      <a:lnTo>
                        <a:pt x="216" y="1533"/>
                      </a:lnTo>
                      <a:lnTo>
                        <a:pt x="279" y="1399"/>
                      </a:lnTo>
                      <a:lnTo>
                        <a:pt x="351" y="1270"/>
                      </a:lnTo>
                      <a:lnTo>
                        <a:pt x="429" y="1146"/>
                      </a:lnTo>
                      <a:lnTo>
                        <a:pt x="512" y="1026"/>
                      </a:lnTo>
                      <a:lnTo>
                        <a:pt x="604" y="913"/>
                      </a:lnTo>
                      <a:lnTo>
                        <a:pt x="700" y="803"/>
                      </a:lnTo>
                      <a:lnTo>
                        <a:pt x="803" y="700"/>
                      </a:lnTo>
                      <a:lnTo>
                        <a:pt x="911" y="604"/>
                      </a:lnTo>
                      <a:lnTo>
                        <a:pt x="1026" y="512"/>
                      </a:lnTo>
                      <a:lnTo>
                        <a:pt x="1146" y="429"/>
                      </a:lnTo>
                      <a:lnTo>
                        <a:pt x="1270" y="351"/>
                      </a:lnTo>
                      <a:lnTo>
                        <a:pt x="1399" y="279"/>
                      </a:lnTo>
                      <a:lnTo>
                        <a:pt x="1531" y="216"/>
                      </a:lnTo>
                      <a:lnTo>
                        <a:pt x="1669" y="160"/>
                      </a:lnTo>
                      <a:lnTo>
                        <a:pt x="1810" y="113"/>
                      </a:lnTo>
                      <a:lnTo>
                        <a:pt x="1955" y="73"/>
                      </a:lnTo>
                      <a:lnTo>
                        <a:pt x="2102" y="42"/>
                      </a:lnTo>
                      <a:lnTo>
                        <a:pt x="2253" y="19"/>
                      </a:lnTo>
                      <a:lnTo>
                        <a:pt x="2407" y="5"/>
                      </a:lnTo>
                      <a:lnTo>
                        <a:pt x="256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sp3d extrusionH="558800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2"/>
                <p:cNvSpPr>
                  <a:spLocks/>
                </p:cNvSpPr>
                <p:nvPr/>
              </p:nvSpPr>
              <p:spPr bwMode="auto">
                <a:xfrm>
                  <a:off x="3233" y="1716"/>
                  <a:ext cx="1214" cy="888"/>
                </a:xfrm>
                <a:custGeom>
                  <a:avLst/>
                  <a:gdLst>
                    <a:gd name="T0" fmla="*/ 2261 w 2428"/>
                    <a:gd name="T1" fmla="*/ 0 h 1776"/>
                    <a:gd name="T2" fmla="*/ 2293 w 2428"/>
                    <a:gd name="T3" fmla="*/ 3 h 1776"/>
                    <a:gd name="T4" fmla="*/ 2324 w 2428"/>
                    <a:gd name="T5" fmla="*/ 12 h 1776"/>
                    <a:gd name="T6" fmla="*/ 2352 w 2428"/>
                    <a:gd name="T7" fmla="*/ 28 h 1776"/>
                    <a:gd name="T8" fmla="*/ 2379 w 2428"/>
                    <a:gd name="T9" fmla="*/ 50 h 1776"/>
                    <a:gd name="T10" fmla="*/ 2400 w 2428"/>
                    <a:gd name="T11" fmla="*/ 76 h 1776"/>
                    <a:gd name="T12" fmla="*/ 2416 w 2428"/>
                    <a:gd name="T13" fmla="*/ 105 h 1776"/>
                    <a:gd name="T14" fmla="*/ 2425 w 2428"/>
                    <a:gd name="T15" fmla="*/ 136 h 1776"/>
                    <a:gd name="T16" fmla="*/ 2428 w 2428"/>
                    <a:gd name="T17" fmla="*/ 168 h 1776"/>
                    <a:gd name="T18" fmla="*/ 2425 w 2428"/>
                    <a:gd name="T19" fmla="*/ 200 h 1776"/>
                    <a:gd name="T20" fmla="*/ 2416 w 2428"/>
                    <a:gd name="T21" fmla="*/ 231 h 1776"/>
                    <a:gd name="T22" fmla="*/ 2400 w 2428"/>
                    <a:gd name="T23" fmla="*/ 261 h 1776"/>
                    <a:gd name="T24" fmla="*/ 2379 w 2428"/>
                    <a:gd name="T25" fmla="*/ 287 h 1776"/>
                    <a:gd name="T26" fmla="*/ 939 w 2428"/>
                    <a:gd name="T27" fmla="*/ 1726 h 1776"/>
                    <a:gd name="T28" fmla="*/ 939 w 2428"/>
                    <a:gd name="T29" fmla="*/ 1726 h 1776"/>
                    <a:gd name="T30" fmla="*/ 913 w 2428"/>
                    <a:gd name="T31" fmla="*/ 1748 h 1776"/>
                    <a:gd name="T32" fmla="*/ 883 w 2428"/>
                    <a:gd name="T33" fmla="*/ 1764 h 1776"/>
                    <a:gd name="T34" fmla="*/ 852 w 2428"/>
                    <a:gd name="T35" fmla="*/ 1773 h 1776"/>
                    <a:gd name="T36" fmla="*/ 821 w 2428"/>
                    <a:gd name="T37" fmla="*/ 1776 h 1776"/>
                    <a:gd name="T38" fmla="*/ 789 w 2428"/>
                    <a:gd name="T39" fmla="*/ 1773 h 1776"/>
                    <a:gd name="T40" fmla="*/ 757 w 2428"/>
                    <a:gd name="T41" fmla="*/ 1764 h 1776"/>
                    <a:gd name="T42" fmla="*/ 728 w 2428"/>
                    <a:gd name="T43" fmla="*/ 1748 h 1776"/>
                    <a:gd name="T44" fmla="*/ 702 w 2428"/>
                    <a:gd name="T45" fmla="*/ 1726 h 1776"/>
                    <a:gd name="T46" fmla="*/ 49 w 2428"/>
                    <a:gd name="T47" fmla="*/ 1074 h 1776"/>
                    <a:gd name="T48" fmla="*/ 28 w 2428"/>
                    <a:gd name="T49" fmla="*/ 1048 h 1776"/>
                    <a:gd name="T50" fmla="*/ 12 w 2428"/>
                    <a:gd name="T51" fmla="*/ 1018 h 1776"/>
                    <a:gd name="T52" fmla="*/ 3 w 2428"/>
                    <a:gd name="T53" fmla="*/ 987 h 1776"/>
                    <a:gd name="T54" fmla="*/ 0 w 2428"/>
                    <a:gd name="T55" fmla="*/ 955 h 1776"/>
                    <a:gd name="T56" fmla="*/ 3 w 2428"/>
                    <a:gd name="T57" fmla="*/ 924 h 1776"/>
                    <a:gd name="T58" fmla="*/ 12 w 2428"/>
                    <a:gd name="T59" fmla="*/ 893 h 1776"/>
                    <a:gd name="T60" fmla="*/ 28 w 2428"/>
                    <a:gd name="T61" fmla="*/ 863 h 1776"/>
                    <a:gd name="T62" fmla="*/ 49 w 2428"/>
                    <a:gd name="T63" fmla="*/ 837 h 1776"/>
                    <a:gd name="T64" fmla="*/ 76 w 2428"/>
                    <a:gd name="T65" fmla="*/ 815 h 1776"/>
                    <a:gd name="T66" fmla="*/ 104 w 2428"/>
                    <a:gd name="T67" fmla="*/ 799 h 1776"/>
                    <a:gd name="T68" fmla="*/ 135 w 2428"/>
                    <a:gd name="T69" fmla="*/ 790 h 1776"/>
                    <a:gd name="T70" fmla="*/ 167 w 2428"/>
                    <a:gd name="T71" fmla="*/ 787 h 1776"/>
                    <a:gd name="T72" fmla="*/ 200 w 2428"/>
                    <a:gd name="T73" fmla="*/ 790 h 1776"/>
                    <a:gd name="T74" fmla="*/ 231 w 2428"/>
                    <a:gd name="T75" fmla="*/ 799 h 1776"/>
                    <a:gd name="T76" fmla="*/ 261 w 2428"/>
                    <a:gd name="T77" fmla="*/ 815 h 1776"/>
                    <a:gd name="T78" fmla="*/ 287 w 2428"/>
                    <a:gd name="T79" fmla="*/ 837 h 1776"/>
                    <a:gd name="T80" fmla="*/ 821 w 2428"/>
                    <a:gd name="T81" fmla="*/ 1371 h 1776"/>
                    <a:gd name="T82" fmla="*/ 2141 w 2428"/>
                    <a:gd name="T83" fmla="*/ 50 h 1776"/>
                    <a:gd name="T84" fmla="*/ 2167 w 2428"/>
                    <a:gd name="T85" fmla="*/ 28 h 1776"/>
                    <a:gd name="T86" fmla="*/ 2197 w 2428"/>
                    <a:gd name="T87" fmla="*/ 12 h 1776"/>
                    <a:gd name="T88" fmla="*/ 2228 w 2428"/>
                    <a:gd name="T89" fmla="*/ 3 h 1776"/>
                    <a:gd name="T90" fmla="*/ 2261 w 2428"/>
                    <a:gd name="T91" fmla="*/ 0 h 17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428" h="1776">
                      <a:moveTo>
                        <a:pt x="2261" y="0"/>
                      </a:moveTo>
                      <a:lnTo>
                        <a:pt x="2293" y="3"/>
                      </a:lnTo>
                      <a:lnTo>
                        <a:pt x="2324" y="12"/>
                      </a:lnTo>
                      <a:lnTo>
                        <a:pt x="2352" y="28"/>
                      </a:lnTo>
                      <a:lnTo>
                        <a:pt x="2379" y="50"/>
                      </a:lnTo>
                      <a:lnTo>
                        <a:pt x="2400" y="76"/>
                      </a:lnTo>
                      <a:lnTo>
                        <a:pt x="2416" y="105"/>
                      </a:lnTo>
                      <a:lnTo>
                        <a:pt x="2425" y="136"/>
                      </a:lnTo>
                      <a:lnTo>
                        <a:pt x="2428" y="168"/>
                      </a:lnTo>
                      <a:lnTo>
                        <a:pt x="2425" y="200"/>
                      </a:lnTo>
                      <a:lnTo>
                        <a:pt x="2416" y="231"/>
                      </a:lnTo>
                      <a:lnTo>
                        <a:pt x="2400" y="261"/>
                      </a:lnTo>
                      <a:lnTo>
                        <a:pt x="2379" y="287"/>
                      </a:lnTo>
                      <a:lnTo>
                        <a:pt x="939" y="1726"/>
                      </a:lnTo>
                      <a:lnTo>
                        <a:pt x="939" y="1726"/>
                      </a:lnTo>
                      <a:lnTo>
                        <a:pt x="913" y="1748"/>
                      </a:lnTo>
                      <a:lnTo>
                        <a:pt x="883" y="1764"/>
                      </a:lnTo>
                      <a:lnTo>
                        <a:pt x="852" y="1773"/>
                      </a:lnTo>
                      <a:lnTo>
                        <a:pt x="821" y="1776"/>
                      </a:lnTo>
                      <a:lnTo>
                        <a:pt x="789" y="1773"/>
                      </a:lnTo>
                      <a:lnTo>
                        <a:pt x="757" y="1764"/>
                      </a:lnTo>
                      <a:lnTo>
                        <a:pt x="728" y="1748"/>
                      </a:lnTo>
                      <a:lnTo>
                        <a:pt x="702" y="1726"/>
                      </a:lnTo>
                      <a:lnTo>
                        <a:pt x="49" y="1074"/>
                      </a:lnTo>
                      <a:lnTo>
                        <a:pt x="28" y="1048"/>
                      </a:lnTo>
                      <a:lnTo>
                        <a:pt x="12" y="1018"/>
                      </a:lnTo>
                      <a:lnTo>
                        <a:pt x="3" y="987"/>
                      </a:lnTo>
                      <a:lnTo>
                        <a:pt x="0" y="955"/>
                      </a:lnTo>
                      <a:lnTo>
                        <a:pt x="3" y="924"/>
                      </a:lnTo>
                      <a:lnTo>
                        <a:pt x="12" y="893"/>
                      </a:lnTo>
                      <a:lnTo>
                        <a:pt x="28" y="863"/>
                      </a:lnTo>
                      <a:lnTo>
                        <a:pt x="49" y="837"/>
                      </a:lnTo>
                      <a:lnTo>
                        <a:pt x="76" y="815"/>
                      </a:lnTo>
                      <a:lnTo>
                        <a:pt x="104" y="799"/>
                      </a:lnTo>
                      <a:lnTo>
                        <a:pt x="135" y="790"/>
                      </a:lnTo>
                      <a:lnTo>
                        <a:pt x="167" y="787"/>
                      </a:lnTo>
                      <a:lnTo>
                        <a:pt x="200" y="790"/>
                      </a:lnTo>
                      <a:lnTo>
                        <a:pt x="231" y="799"/>
                      </a:lnTo>
                      <a:lnTo>
                        <a:pt x="261" y="815"/>
                      </a:lnTo>
                      <a:lnTo>
                        <a:pt x="287" y="837"/>
                      </a:lnTo>
                      <a:lnTo>
                        <a:pt x="821" y="1371"/>
                      </a:lnTo>
                      <a:lnTo>
                        <a:pt x="2141" y="50"/>
                      </a:lnTo>
                      <a:lnTo>
                        <a:pt x="2167" y="28"/>
                      </a:lnTo>
                      <a:lnTo>
                        <a:pt x="2197" y="12"/>
                      </a:lnTo>
                      <a:lnTo>
                        <a:pt x="2228" y="3"/>
                      </a:lnTo>
                      <a:lnTo>
                        <a:pt x="226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sp3d extrusionH="558800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1692322" y="4584350"/>
              <a:ext cx="5254387" cy="900753"/>
              <a:chOff x="1692322" y="4584347"/>
              <a:chExt cx="5254387" cy="90075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692322" y="4584347"/>
                <a:ext cx="5254387" cy="900753"/>
                <a:chOff x="1692322" y="2320119"/>
                <a:chExt cx="5254387" cy="90075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692322" y="2320119"/>
                  <a:ext cx="3541528" cy="90075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sp3d extrusionH="558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233850" y="2320119"/>
                  <a:ext cx="1712859" cy="9007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sp3d extrusionH="558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15"/>
              <p:cNvGrpSpPr>
                <a:grpSpLocks noChangeAspect="1"/>
              </p:cNvGrpSpPr>
              <p:nvPr/>
            </p:nvGrpSpPr>
            <p:grpSpPr bwMode="auto">
              <a:xfrm>
                <a:off x="6204991" y="4842364"/>
                <a:ext cx="400345" cy="384718"/>
                <a:chOff x="2867" y="298"/>
                <a:chExt cx="2280" cy="2191"/>
              </a:xfrm>
              <a:solidFill>
                <a:schemeClr val="bg1"/>
              </a:solidFill>
            </p:grpSpPr>
            <p:sp>
              <p:nvSpPr>
                <p:cNvPr id="27" name="Freeform 17"/>
                <p:cNvSpPr>
                  <a:spLocks noEditPoints="1"/>
                </p:cNvSpPr>
                <p:nvPr/>
              </p:nvSpPr>
              <p:spPr bwMode="auto">
                <a:xfrm>
                  <a:off x="2867" y="298"/>
                  <a:ext cx="2280" cy="2191"/>
                </a:xfrm>
                <a:custGeom>
                  <a:avLst/>
                  <a:gdLst>
                    <a:gd name="T0" fmla="*/ 672 w 4560"/>
                    <a:gd name="T1" fmla="*/ 337 h 4381"/>
                    <a:gd name="T2" fmla="*/ 507 w 4560"/>
                    <a:gd name="T3" fmla="*/ 420 h 4381"/>
                    <a:gd name="T4" fmla="*/ 385 w 4560"/>
                    <a:gd name="T5" fmla="*/ 558 h 4381"/>
                    <a:gd name="T6" fmla="*/ 324 w 4560"/>
                    <a:gd name="T7" fmla="*/ 735 h 4381"/>
                    <a:gd name="T8" fmla="*/ 324 w 4560"/>
                    <a:gd name="T9" fmla="*/ 2695 h 4381"/>
                    <a:gd name="T10" fmla="*/ 385 w 4560"/>
                    <a:gd name="T11" fmla="*/ 2871 h 4381"/>
                    <a:gd name="T12" fmla="*/ 507 w 4560"/>
                    <a:gd name="T13" fmla="*/ 3010 h 4381"/>
                    <a:gd name="T14" fmla="*/ 672 w 4560"/>
                    <a:gd name="T15" fmla="*/ 3093 h 4381"/>
                    <a:gd name="T16" fmla="*/ 2752 w 4560"/>
                    <a:gd name="T17" fmla="*/ 3110 h 4381"/>
                    <a:gd name="T18" fmla="*/ 2840 w 4560"/>
                    <a:gd name="T19" fmla="*/ 3136 h 4381"/>
                    <a:gd name="T20" fmla="*/ 3541 w 4560"/>
                    <a:gd name="T21" fmla="*/ 3270 h 4381"/>
                    <a:gd name="T22" fmla="*/ 3576 w 4560"/>
                    <a:gd name="T23" fmla="*/ 3170 h 4381"/>
                    <a:gd name="T24" fmla="*/ 3665 w 4560"/>
                    <a:gd name="T25" fmla="*/ 3114 h 4381"/>
                    <a:gd name="T26" fmla="*/ 3825 w 4560"/>
                    <a:gd name="T27" fmla="*/ 3106 h 4381"/>
                    <a:gd name="T28" fmla="*/ 4001 w 4560"/>
                    <a:gd name="T29" fmla="*/ 3045 h 4381"/>
                    <a:gd name="T30" fmla="*/ 4140 w 4560"/>
                    <a:gd name="T31" fmla="*/ 2923 h 4381"/>
                    <a:gd name="T32" fmla="*/ 4221 w 4560"/>
                    <a:gd name="T33" fmla="*/ 2757 h 4381"/>
                    <a:gd name="T34" fmla="*/ 4239 w 4560"/>
                    <a:gd name="T35" fmla="*/ 800 h 4381"/>
                    <a:gd name="T36" fmla="*/ 4202 w 4560"/>
                    <a:gd name="T37" fmla="*/ 613 h 4381"/>
                    <a:gd name="T38" fmla="*/ 4098 w 4560"/>
                    <a:gd name="T39" fmla="*/ 460 h 4381"/>
                    <a:gd name="T40" fmla="*/ 3946 w 4560"/>
                    <a:gd name="T41" fmla="*/ 358 h 4381"/>
                    <a:gd name="T42" fmla="*/ 3760 w 4560"/>
                    <a:gd name="T43" fmla="*/ 320 h 4381"/>
                    <a:gd name="T44" fmla="*/ 3760 w 4560"/>
                    <a:gd name="T45" fmla="*/ 0 h 4381"/>
                    <a:gd name="T46" fmla="*/ 3997 w 4560"/>
                    <a:gd name="T47" fmla="*/ 36 h 4381"/>
                    <a:gd name="T48" fmla="*/ 4206 w 4560"/>
                    <a:gd name="T49" fmla="*/ 137 h 4381"/>
                    <a:gd name="T50" fmla="*/ 4377 w 4560"/>
                    <a:gd name="T51" fmla="*/ 291 h 4381"/>
                    <a:gd name="T52" fmla="*/ 4496 w 4560"/>
                    <a:gd name="T53" fmla="*/ 488 h 4381"/>
                    <a:gd name="T54" fmla="*/ 4555 w 4560"/>
                    <a:gd name="T55" fmla="*/ 719 h 4381"/>
                    <a:gd name="T56" fmla="*/ 4555 w 4560"/>
                    <a:gd name="T57" fmla="*/ 2710 h 4381"/>
                    <a:gd name="T58" fmla="*/ 4499 w 4560"/>
                    <a:gd name="T59" fmla="*/ 2936 h 4381"/>
                    <a:gd name="T60" fmla="*/ 4382 w 4560"/>
                    <a:gd name="T61" fmla="*/ 3132 h 4381"/>
                    <a:gd name="T62" fmla="*/ 4216 w 4560"/>
                    <a:gd name="T63" fmla="*/ 3286 h 4381"/>
                    <a:gd name="T64" fmla="*/ 4012 w 4560"/>
                    <a:gd name="T65" fmla="*/ 3389 h 4381"/>
                    <a:gd name="T66" fmla="*/ 3860 w 4560"/>
                    <a:gd name="T67" fmla="*/ 4222 h 4381"/>
                    <a:gd name="T68" fmla="*/ 3834 w 4560"/>
                    <a:gd name="T69" fmla="*/ 4311 h 4381"/>
                    <a:gd name="T70" fmla="*/ 3762 w 4560"/>
                    <a:gd name="T71" fmla="*/ 4369 h 4381"/>
                    <a:gd name="T72" fmla="*/ 3670 w 4560"/>
                    <a:gd name="T73" fmla="*/ 4379 h 4381"/>
                    <a:gd name="T74" fmla="*/ 3587 w 4560"/>
                    <a:gd name="T75" fmla="*/ 4334 h 4381"/>
                    <a:gd name="T76" fmla="*/ 718 w 4560"/>
                    <a:gd name="T77" fmla="*/ 3426 h 4381"/>
                    <a:gd name="T78" fmla="*/ 489 w 4560"/>
                    <a:gd name="T79" fmla="*/ 3367 h 4381"/>
                    <a:gd name="T80" fmla="*/ 291 w 4560"/>
                    <a:gd name="T81" fmla="*/ 3247 h 4381"/>
                    <a:gd name="T82" fmla="*/ 137 w 4560"/>
                    <a:gd name="T83" fmla="*/ 3077 h 4381"/>
                    <a:gd name="T84" fmla="*/ 36 w 4560"/>
                    <a:gd name="T85" fmla="*/ 2867 h 4381"/>
                    <a:gd name="T86" fmla="*/ 0 w 4560"/>
                    <a:gd name="T87" fmla="*/ 2630 h 4381"/>
                    <a:gd name="T88" fmla="*/ 17 w 4560"/>
                    <a:gd name="T89" fmla="*/ 639 h 4381"/>
                    <a:gd name="T90" fmla="*/ 97 w 4560"/>
                    <a:gd name="T91" fmla="*/ 419 h 4381"/>
                    <a:gd name="T92" fmla="*/ 234 w 4560"/>
                    <a:gd name="T93" fmla="*/ 234 h 4381"/>
                    <a:gd name="T94" fmla="*/ 418 w 4560"/>
                    <a:gd name="T95" fmla="*/ 97 h 4381"/>
                    <a:gd name="T96" fmla="*/ 639 w 4560"/>
                    <a:gd name="T97" fmla="*/ 16 h 4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60" h="4381">
                      <a:moveTo>
                        <a:pt x="799" y="320"/>
                      </a:moveTo>
                      <a:lnTo>
                        <a:pt x="734" y="324"/>
                      </a:lnTo>
                      <a:lnTo>
                        <a:pt x="672" y="337"/>
                      </a:lnTo>
                      <a:lnTo>
                        <a:pt x="612" y="358"/>
                      </a:lnTo>
                      <a:lnTo>
                        <a:pt x="557" y="385"/>
                      </a:lnTo>
                      <a:lnTo>
                        <a:pt x="507" y="420"/>
                      </a:lnTo>
                      <a:lnTo>
                        <a:pt x="460" y="460"/>
                      </a:lnTo>
                      <a:lnTo>
                        <a:pt x="420" y="506"/>
                      </a:lnTo>
                      <a:lnTo>
                        <a:pt x="385" y="558"/>
                      </a:lnTo>
                      <a:lnTo>
                        <a:pt x="357" y="613"/>
                      </a:lnTo>
                      <a:lnTo>
                        <a:pt x="337" y="673"/>
                      </a:lnTo>
                      <a:lnTo>
                        <a:pt x="324" y="735"/>
                      </a:lnTo>
                      <a:lnTo>
                        <a:pt x="320" y="800"/>
                      </a:lnTo>
                      <a:lnTo>
                        <a:pt x="320" y="2630"/>
                      </a:lnTo>
                      <a:lnTo>
                        <a:pt x="324" y="2695"/>
                      </a:lnTo>
                      <a:lnTo>
                        <a:pt x="337" y="2757"/>
                      </a:lnTo>
                      <a:lnTo>
                        <a:pt x="357" y="2816"/>
                      </a:lnTo>
                      <a:lnTo>
                        <a:pt x="385" y="2871"/>
                      </a:lnTo>
                      <a:lnTo>
                        <a:pt x="420" y="2923"/>
                      </a:lnTo>
                      <a:lnTo>
                        <a:pt x="460" y="2968"/>
                      </a:lnTo>
                      <a:lnTo>
                        <a:pt x="507" y="3010"/>
                      </a:lnTo>
                      <a:lnTo>
                        <a:pt x="557" y="3045"/>
                      </a:lnTo>
                      <a:lnTo>
                        <a:pt x="612" y="3072"/>
                      </a:lnTo>
                      <a:lnTo>
                        <a:pt x="672" y="3093"/>
                      </a:lnTo>
                      <a:lnTo>
                        <a:pt x="734" y="3106"/>
                      </a:lnTo>
                      <a:lnTo>
                        <a:pt x="799" y="3110"/>
                      </a:lnTo>
                      <a:lnTo>
                        <a:pt x="2752" y="3110"/>
                      </a:lnTo>
                      <a:lnTo>
                        <a:pt x="2782" y="3113"/>
                      </a:lnTo>
                      <a:lnTo>
                        <a:pt x="2812" y="3122"/>
                      </a:lnTo>
                      <a:lnTo>
                        <a:pt x="2840" y="3136"/>
                      </a:lnTo>
                      <a:lnTo>
                        <a:pt x="2864" y="3157"/>
                      </a:lnTo>
                      <a:lnTo>
                        <a:pt x="3541" y="3834"/>
                      </a:lnTo>
                      <a:lnTo>
                        <a:pt x="3541" y="3270"/>
                      </a:lnTo>
                      <a:lnTo>
                        <a:pt x="3545" y="3234"/>
                      </a:lnTo>
                      <a:lnTo>
                        <a:pt x="3556" y="3200"/>
                      </a:lnTo>
                      <a:lnTo>
                        <a:pt x="3576" y="3170"/>
                      </a:lnTo>
                      <a:lnTo>
                        <a:pt x="3601" y="3145"/>
                      </a:lnTo>
                      <a:lnTo>
                        <a:pt x="3630" y="3127"/>
                      </a:lnTo>
                      <a:lnTo>
                        <a:pt x="3665" y="3114"/>
                      </a:lnTo>
                      <a:lnTo>
                        <a:pt x="3701" y="3110"/>
                      </a:lnTo>
                      <a:lnTo>
                        <a:pt x="3760" y="3110"/>
                      </a:lnTo>
                      <a:lnTo>
                        <a:pt x="3825" y="3106"/>
                      </a:lnTo>
                      <a:lnTo>
                        <a:pt x="3888" y="3093"/>
                      </a:lnTo>
                      <a:lnTo>
                        <a:pt x="3946" y="3072"/>
                      </a:lnTo>
                      <a:lnTo>
                        <a:pt x="4001" y="3045"/>
                      </a:lnTo>
                      <a:lnTo>
                        <a:pt x="4052" y="3010"/>
                      </a:lnTo>
                      <a:lnTo>
                        <a:pt x="4098" y="2968"/>
                      </a:lnTo>
                      <a:lnTo>
                        <a:pt x="4140" y="2923"/>
                      </a:lnTo>
                      <a:lnTo>
                        <a:pt x="4174" y="2871"/>
                      </a:lnTo>
                      <a:lnTo>
                        <a:pt x="4202" y="2816"/>
                      </a:lnTo>
                      <a:lnTo>
                        <a:pt x="4221" y="2757"/>
                      </a:lnTo>
                      <a:lnTo>
                        <a:pt x="4235" y="2695"/>
                      </a:lnTo>
                      <a:lnTo>
                        <a:pt x="4239" y="2630"/>
                      </a:lnTo>
                      <a:lnTo>
                        <a:pt x="4239" y="800"/>
                      </a:lnTo>
                      <a:lnTo>
                        <a:pt x="4235" y="735"/>
                      </a:lnTo>
                      <a:lnTo>
                        <a:pt x="4221" y="673"/>
                      </a:lnTo>
                      <a:lnTo>
                        <a:pt x="4202" y="613"/>
                      </a:lnTo>
                      <a:lnTo>
                        <a:pt x="4174" y="558"/>
                      </a:lnTo>
                      <a:lnTo>
                        <a:pt x="4140" y="506"/>
                      </a:lnTo>
                      <a:lnTo>
                        <a:pt x="4098" y="460"/>
                      </a:lnTo>
                      <a:lnTo>
                        <a:pt x="4052" y="420"/>
                      </a:lnTo>
                      <a:lnTo>
                        <a:pt x="4001" y="385"/>
                      </a:lnTo>
                      <a:lnTo>
                        <a:pt x="3946" y="358"/>
                      </a:lnTo>
                      <a:lnTo>
                        <a:pt x="3888" y="337"/>
                      </a:lnTo>
                      <a:lnTo>
                        <a:pt x="3825" y="324"/>
                      </a:lnTo>
                      <a:lnTo>
                        <a:pt x="3760" y="320"/>
                      </a:lnTo>
                      <a:lnTo>
                        <a:pt x="799" y="320"/>
                      </a:lnTo>
                      <a:close/>
                      <a:moveTo>
                        <a:pt x="799" y="0"/>
                      </a:moveTo>
                      <a:lnTo>
                        <a:pt x="3760" y="0"/>
                      </a:lnTo>
                      <a:lnTo>
                        <a:pt x="3842" y="4"/>
                      </a:lnTo>
                      <a:lnTo>
                        <a:pt x="3921" y="16"/>
                      </a:lnTo>
                      <a:lnTo>
                        <a:pt x="3997" y="36"/>
                      </a:lnTo>
                      <a:lnTo>
                        <a:pt x="4070" y="62"/>
                      </a:lnTo>
                      <a:lnTo>
                        <a:pt x="4140" y="97"/>
                      </a:lnTo>
                      <a:lnTo>
                        <a:pt x="4206" y="137"/>
                      </a:lnTo>
                      <a:lnTo>
                        <a:pt x="4267" y="183"/>
                      </a:lnTo>
                      <a:lnTo>
                        <a:pt x="4324" y="234"/>
                      </a:lnTo>
                      <a:lnTo>
                        <a:pt x="4377" y="291"/>
                      </a:lnTo>
                      <a:lnTo>
                        <a:pt x="4422" y="352"/>
                      </a:lnTo>
                      <a:lnTo>
                        <a:pt x="4463" y="419"/>
                      </a:lnTo>
                      <a:lnTo>
                        <a:pt x="4496" y="488"/>
                      </a:lnTo>
                      <a:lnTo>
                        <a:pt x="4524" y="562"/>
                      </a:lnTo>
                      <a:lnTo>
                        <a:pt x="4543" y="639"/>
                      </a:lnTo>
                      <a:lnTo>
                        <a:pt x="4555" y="719"/>
                      </a:lnTo>
                      <a:lnTo>
                        <a:pt x="4560" y="800"/>
                      </a:lnTo>
                      <a:lnTo>
                        <a:pt x="4560" y="2630"/>
                      </a:lnTo>
                      <a:lnTo>
                        <a:pt x="4555" y="2710"/>
                      </a:lnTo>
                      <a:lnTo>
                        <a:pt x="4543" y="2788"/>
                      </a:lnTo>
                      <a:lnTo>
                        <a:pt x="4524" y="2864"/>
                      </a:lnTo>
                      <a:lnTo>
                        <a:pt x="4499" y="2936"/>
                      </a:lnTo>
                      <a:lnTo>
                        <a:pt x="4465" y="3006"/>
                      </a:lnTo>
                      <a:lnTo>
                        <a:pt x="4427" y="3071"/>
                      </a:lnTo>
                      <a:lnTo>
                        <a:pt x="4382" y="3132"/>
                      </a:lnTo>
                      <a:lnTo>
                        <a:pt x="4331" y="3189"/>
                      </a:lnTo>
                      <a:lnTo>
                        <a:pt x="4277" y="3240"/>
                      </a:lnTo>
                      <a:lnTo>
                        <a:pt x="4216" y="3286"/>
                      </a:lnTo>
                      <a:lnTo>
                        <a:pt x="4152" y="3326"/>
                      </a:lnTo>
                      <a:lnTo>
                        <a:pt x="4084" y="3361"/>
                      </a:lnTo>
                      <a:lnTo>
                        <a:pt x="4012" y="3389"/>
                      </a:lnTo>
                      <a:lnTo>
                        <a:pt x="3937" y="3410"/>
                      </a:lnTo>
                      <a:lnTo>
                        <a:pt x="3860" y="3424"/>
                      </a:lnTo>
                      <a:lnTo>
                        <a:pt x="3860" y="4222"/>
                      </a:lnTo>
                      <a:lnTo>
                        <a:pt x="3857" y="4252"/>
                      </a:lnTo>
                      <a:lnTo>
                        <a:pt x="3849" y="4283"/>
                      </a:lnTo>
                      <a:lnTo>
                        <a:pt x="3834" y="4311"/>
                      </a:lnTo>
                      <a:lnTo>
                        <a:pt x="3814" y="4334"/>
                      </a:lnTo>
                      <a:lnTo>
                        <a:pt x="3789" y="4354"/>
                      </a:lnTo>
                      <a:lnTo>
                        <a:pt x="3762" y="4369"/>
                      </a:lnTo>
                      <a:lnTo>
                        <a:pt x="3731" y="4379"/>
                      </a:lnTo>
                      <a:lnTo>
                        <a:pt x="3701" y="4381"/>
                      </a:lnTo>
                      <a:lnTo>
                        <a:pt x="3670" y="4379"/>
                      </a:lnTo>
                      <a:lnTo>
                        <a:pt x="3640" y="4369"/>
                      </a:lnTo>
                      <a:lnTo>
                        <a:pt x="3612" y="4355"/>
                      </a:lnTo>
                      <a:lnTo>
                        <a:pt x="3587" y="4334"/>
                      </a:lnTo>
                      <a:lnTo>
                        <a:pt x="2685" y="3431"/>
                      </a:lnTo>
                      <a:lnTo>
                        <a:pt x="799" y="3431"/>
                      </a:lnTo>
                      <a:lnTo>
                        <a:pt x="718" y="3426"/>
                      </a:lnTo>
                      <a:lnTo>
                        <a:pt x="639" y="3414"/>
                      </a:lnTo>
                      <a:lnTo>
                        <a:pt x="562" y="3395"/>
                      </a:lnTo>
                      <a:lnTo>
                        <a:pt x="489" y="3367"/>
                      </a:lnTo>
                      <a:lnTo>
                        <a:pt x="418" y="3333"/>
                      </a:lnTo>
                      <a:lnTo>
                        <a:pt x="353" y="3293"/>
                      </a:lnTo>
                      <a:lnTo>
                        <a:pt x="291" y="3247"/>
                      </a:lnTo>
                      <a:lnTo>
                        <a:pt x="234" y="3195"/>
                      </a:lnTo>
                      <a:lnTo>
                        <a:pt x="183" y="3139"/>
                      </a:lnTo>
                      <a:lnTo>
                        <a:pt x="137" y="3077"/>
                      </a:lnTo>
                      <a:lnTo>
                        <a:pt x="97" y="3011"/>
                      </a:lnTo>
                      <a:lnTo>
                        <a:pt x="62" y="2941"/>
                      </a:lnTo>
                      <a:lnTo>
                        <a:pt x="36" y="2867"/>
                      </a:lnTo>
                      <a:lnTo>
                        <a:pt x="17" y="2791"/>
                      </a:lnTo>
                      <a:lnTo>
                        <a:pt x="4" y="2712"/>
                      </a:lnTo>
                      <a:lnTo>
                        <a:pt x="0" y="2630"/>
                      </a:lnTo>
                      <a:lnTo>
                        <a:pt x="0" y="800"/>
                      </a:lnTo>
                      <a:lnTo>
                        <a:pt x="4" y="719"/>
                      </a:lnTo>
                      <a:lnTo>
                        <a:pt x="17" y="639"/>
                      </a:lnTo>
                      <a:lnTo>
                        <a:pt x="36" y="562"/>
                      </a:lnTo>
                      <a:lnTo>
                        <a:pt x="62" y="488"/>
                      </a:lnTo>
                      <a:lnTo>
                        <a:pt x="97" y="419"/>
                      </a:lnTo>
                      <a:lnTo>
                        <a:pt x="137" y="352"/>
                      </a:lnTo>
                      <a:lnTo>
                        <a:pt x="183" y="291"/>
                      </a:lnTo>
                      <a:lnTo>
                        <a:pt x="234" y="234"/>
                      </a:lnTo>
                      <a:lnTo>
                        <a:pt x="291" y="183"/>
                      </a:lnTo>
                      <a:lnTo>
                        <a:pt x="353" y="137"/>
                      </a:lnTo>
                      <a:lnTo>
                        <a:pt x="418" y="97"/>
                      </a:lnTo>
                      <a:lnTo>
                        <a:pt x="489" y="62"/>
                      </a:lnTo>
                      <a:lnTo>
                        <a:pt x="562" y="36"/>
                      </a:lnTo>
                      <a:lnTo>
                        <a:pt x="639" y="16"/>
                      </a:lnTo>
                      <a:lnTo>
                        <a:pt x="718" y="4"/>
                      </a:lnTo>
                      <a:lnTo>
                        <a:pt x="7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sp3d extrusionH="558800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8"/>
                <p:cNvSpPr>
                  <a:spLocks/>
                </p:cNvSpPr>
                <p:nvPr/>
              </p:nvSpPr>
              <p:spPr bwMode="auto">
                <a:xfrm>
                  <a:off x="3339" y="865"/>
                  <a:ext cx="1336" cy="160"/>
                </a:xfrm>
                <a:custGeom>
                  <a:avLst/>
                  <a:gdLst>
                    <a:gd name="T0" fmla="*/ 160 w 2673"/>
                    <a:gd name="T1" fmla="*/ 0 h 320"/>
                    <a:gd name="T2" fmla="*/ 2514 w 2673"/>
                    <a:gd name="T3" fmla="*/ 0 h 320"/>
                    <a:gd name="T4" fmla="*/ 2550 w 2673"/>
                    <a:gd name="T5" fmla="*/ 4 h 320"/>
                    <a:gd name="T6" fmla="*/ 2583 w 2673"/>
                    <a:gd name="T7" fmla="*/ 16 h 320"/>
                    <a:gd name="T8" fmla="*/ 2613 w 2673"/>
                    <a:gd name="T9" fmla="*/ 34 h 320"/>
                    <a:gd name="T10" fmla="*/ 2638 w 2673"/>
                    <a:gd name="T11" fmla="*/ 59 h 320"/>
                    <a:gd name="T12" fmla="*/ 2656 w 2673"/>
                    <a:gd name="T13" fmla="*/ 90 h 320"/>
                    <a:gd name="T14" fmla="*/ 2669 w 2673"/>
                    <a:gd name="T15" fmla="*/ 123 h 320"/>
                    <a:gd name="T16" fmla="*/ 2673 w 2673"/>
                    <a:gd name="T17" fmla="*/ 159 h 320"/>
                    <a:gd name="T18" fmla="*/ 2669 w 2673"/>
                    <a:gd name="T19" fmla="*/ 197 h 320"/>
                    <a:gd name="T20" fmla="*/ 2656 w 2673"/>
                    <a:gd name="T21" fmla="*/ 230 h 320"/>
                    <a:gd name="T22" fmla="*/ 2638 w 2673"/>
                    <a:gd name="T23" fmla="*/ 259 h 320"/>
                    <a:gd name="T24" fmla="*/ 2613 w 2673"/>
                    <a:gd name="T25" fmla="*/ 284 h 320"/>
                    <a:gd name="T26" fmla="*/ 2583 w 2673"/>
                    <a:gd name="T27" fmla="*/ 303 h 320"/>
                    <a:gd name="T28" fmla="*/ 2550 w 2673"/>
                    <a:gd name="T29" fmla="*/ 316 h 320"/>
                    <a:gd name="T30" fmla="*/ 2514 w 2673"/>
                    <a:gd name="T31" fmla="*/ 320 h 320"/>
                    <a:gd name="T32" fmla="*/ 160 w 2673"/>
                    <a:gd name="T33" fmla="*/ 320 h 320"/>
                    <a:gd name="T34" fmla="*/ 124 w 2673"/>
                    <a:gd name="T35" fmla="*/ 316 h 320"/>
                    <a:gd name="T36" fmla="*/ 89 w 2673"/>
                    <a:gd name="T37" fmla="*/ 303 h 320"/>
                    <a:gd name="T38" fmla="*/ 60 w 2673"/>
                    <a:gd name="T39" fmla="*/ 284 h 320"/>
                    <a:gd name="T40" fmla="*/ 35 w 2673"/>
                    <a:gd name="T41" fmla="*/ 259 h 320"/>
                    <a:gd name="T42" fmla="*/ 16 w 2673"/>
                    <a:gd name="T43" fmla="*/ 230 h 320"/>
                    <a:gd name="T44" fmla="*/ 5 w 2673"/>
                    <a:gd name="T45" fmla="*/ 197 h 320"/>
                    <a:gd name="T46" fmla="*/ 0 w 2673"/>
                    <a:gd name="T47" fmla="*/ 159 h 320"/>
                    <a:gd name="T48" fmla="*/ 5 w 2673"/>
                    <a:gd name="T49" fmla="*/ 123 h 320"/>
                    <a:gd name="T50" fmla="*/ 16 w 2673"/>
                    <a:gd name="T51" fmla="*/ 90 h 320"/>
                    <a:gd name="T52" fmla="*/ 35 w 2673"/>
                    <a:gd name="T53" fmla="*/ 59 h 320"/>
                    <a:gd name="T54" fmla="*/ 60 w 2673"/>
                    <a:gd name="T55" fmla="*/ 34 h 320"/>
                    <a:gd name="T56" fmla="*/ 89 w 2673"/>
                    <a:gd name="T57" fmla="*/ 16 h 320"/>
                    <a:gd name="T58" fmla="*/ 124 w 2673"/>
                    <a:gd name="T59" fmla="*/ 4 h 320"/>
                    <a:gd name="T60" fmla="*/ 160 w 2673"/>
                    <a:gd name="T61" fmla="*/ 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673" h="320">
                      <a:moveTo>
                        <a:pt x="160" y="0"/>
                      </a:moveTo>
                      <a:lnTo>
                        <a:pt x="2514" y="0"/>
                      </a:lnTo>
                      <a:lnTo>
                        <a:pt x="2550" y="4"/>
                      </a:lnTo>
                      <a:lnTo>
                        <a:pt x="2583" y="16"/>
                      </a:lnTo>
                      <a:lnTo>
                        <a:pt x="2613" y="34"/>
                      </a:lnTo>
                      <a:lnTo>
                        <a:pt x="2638" y="59"/>
                      </a:lnTo>
                      <a:lnTo>
                        <a:pt x="2656" y="90"/>
                      </a:lnTo>
                      <a:lnTo>
                        <a:pt x="2669" y="123"/>
                      </a:lnTo>
                      <a:lnTo>
                        <a:pt x="2673" y="159"/>
                      </a:lnTo>
                      <a:lnTo>
                        <a:pt x="2669" y="197"/>
                      </a:lnTo>
                      <a:lnTo>
                        <a:pt x="2656" y="230"/>
                      </a:lnTo>
                      <a:lnTo>
                        <a:pt x="2638" y="259"/>
                      </a:lnTo>
                      <a:lnTo>
                        <a:pt x="2613" y="284"/>
                      </a:lnTo>
                      <a:lnTo>
                        <a:pt x="2583" y="303"/>
                      </a:lnTo>
                      <a:lnTo>
                        <a:pt x="2550" y="316"/>
                      </a:lnTo>
                      <a:lnTo>
                        <a:pt x="2514" y="320"/>
                      </a:lnTo>
                      <a:lnTo>
                        <a:pt x="160" y="320"/>
                      </a:lnTo>
                      <a:lnTo>
                        <a:pt x="124" y="316"/>
                      </a:lnTo>
                      <a:lnTo>
                        <a:pt x="89" y="303"/>
                      </a:lnTo>
                      <a:lnTo>
                        <a:pt x="60" y="284"/>
                      </a:lnTo>
                      <a:lnTo>
                        <a:pt x="35" y="259"/>
                      </a:lnTo>
                      <a:lnTo>
                        <a:pt x="16" y="230"/>
                      </a:lnTo>
                      <a:lnTo>
                        <a:pt x="5" y="197"/>
                      </a:lnTo>
                      <a:lnTo>
                        <a:pt x="0" y="159"/>
                      </a:lnTo>
                      <a:lnTo>
                        <a:pt x="5" y="123"/>
                      </a:lnTo>
                      <a:lnTo>
                        <a:pt x="16" y="90"/>
                      </a:lnTo>
                      <a:lnTo>
                        <a:pt x="35" y="59"/>
                      </a:lnTo>
                      <a:lnTo>
                        <a:pt x="60" y="34"/>
                      </a:lnTo>
                      <a:lnTo>
                        <a:pt x="89" y="16"/>
                      </a:lnTo>
                      <a:lnTo>
                        <a:pt x="124" y="4"/>
                      </a:lnTo>
                      <a:lnTo>
                        <a:pt x="16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sp3d extrusionH="558800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9"/>
                <p:cNvSpPr>
                  <a:spLocks/>
                </p:cNvSpPr>
                <p:nvPr/>
              </p:nvSpPr>
              <p:spPr bwMode="auto">
                <a:xfrm>
                  <a:off x="3339" y="1313"/>
                  <a:ext cx="1336" cy="160"/>
                </a:xfrm>
                <a:custGeom>
                  <a:avLst/>
                  <a:gdLst>
                    <a:gd name="T0" fmla="*/ 160 w 2673"/>
                    <a:gd name="T1" fmla="*/ 0 h 321"/>
                    <a:gd name="T2" fmla="*/ 2514 w 2673"/>
                    <a:gd name="T3" fmla="*/ 0 h 321"/>
                    <a:gd name="T4" fmla="*/ 2550 w 2673"/>
                    <a:gd name="T5" fmla="*/ 4 h 321"/>
                    <a:gd name="T6" fmla="*/ 2583 w 2673"/>
                    <a:gd name="T7" fmla="*/ 17 h 321"/>
                    <a:gd name="T8" fmla="*/ 2613 w 2673"/>
                    <a:gd name="T9" fmla="*/ 35 h 321"/>
                    <a:gd name="T10" fmla="*/ 2638 w 2673"/>
                    <a:gd name="T11" fmla="*/ 60 h 321"/>
                    <a:gd name="T12" fmla="*/ 2656 w 2673"/>
                    <a:gd name="T13" fmla="*/ 90 h 321"/>
                    <a:gd name="T14" fmla="*/ 2669 w 2673"/>
                    <a:gd name="T15" fmla="*/ 124 h 321"/>
                    <a:gd name="T16" fmla="*/ 2673 w 2673"/>
                    <a:gd name="T17" fmla="*/ 160 h 321"/>
                    <a:gd name="T18" fmla="*/ 2669 w 2673"/>
                    <a:gd name="T19" fmla="*/ 197 h 321"/>
                    <a:gd name="T20" fmla="*/ 2656 w 2673"/>
                    <a:gd name="T21" fmla="*/ 231 h 321"/>
                    <a:gd name="T22" fmla="*/ 2638 w 2673"/>
                    <a:gd name="T23" fmla="*/ 261 h 321"/>
                    <a:gd name="T24" fmla="*/ 2613 w 2673"/>
                    <a:gd name="T25" fmla="*/ 285 h 321"/>
                    <a:gd name="T26" fmla="*/ 2583 w 2673"/>
                    <a:gd name="T27" fmla="*/ 304 h 321"/>
                    <a:gd name="T28" fmla="*/ 2550 w 2673"/>
                    <a:gd name="T29" fmla="*/ 317 h 321"/>
                    <a:gd name="T30" fmla="*/ 2514 w 2673"/>
                    <a:gd name="T31" fmla="*/ 321 h 321"/>
                    <a:gd name="T32" fmla="*/ 160 w 2673"/>
                    <a:gd name="T33" fmla="*/ 321 h 321"/>
                    <a:gd name="T34" fmla="*/ 124 w 2673"/>
                    <a:gd name="T35" fmla="*/ 317 h 321"/>
                    <a:gd name="T36" fmla="*/ 89 w 2673"/>
                    <a:gd name="T37" fmla="*/ 304 h 321"/>
                    <a:gd name="T38" fmla="*/ 60 w 2673"/>
                    <a:gd name="T39" fmla="*/ 285 h 321"/>
                    <a:gd name="T40" fmla="*/ 35 w 2673"/>
                    <a:gd name="T41" fmla="*/ 261 h 321"/>
                    <a:gd name="T42" fmla="*/ 16 w 2673"/>
                    <a:gd name="T43" fmla="*/ 231 h 321"/>
                    <a:gd name="T44" fmla="*/ 5 w 2673"/>
                    <a:gd name="T45" fmla="*/ 197 h 321"/>
                    <a:gd name="T46" fmla="*/ 0 w 2673"/>
                    <a:gd name="T47" fmla="*/ 160 h 321"/>
                    <a:gd name="T48" fmla="*/ 5 w 2673"/>
                    <a:gd name="T49" fmla="*/ 124 h 321"/>
                    <a:gd name="T50" fmla="*/ 16 w 2673"/>
                    <a:gd name="T51" fmla="*/ 90 h 321"/>
                    <a:gd name="T52" fmla="*/ 35 w 2673"/>
                    <a:gd name="T53" fmla="*/ 60 h 321"/>
                    <a:gd name="T54" fmla="*/ 60 w 2673"/>
                    <a:gd name="T55" fmla="*/ 35 h 321"/>
                    <a:gd name="T56" fmla="*/ 89 w 2673"/>
                    <a:gd name="T57" fmla="*/ 17 h 321"/>
                    <a:gd name="T58" fmla="*/ 124 w 2673"/>
                    <a:gd name="T59" fmla="*/ 4 h 321"/>
                    <a:gd name="T60" fmla="*/ 160 w 2673"/>
                    <a:gd name="T61" fmla="*/ 0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673" h="321">
                      <a:moveTo>
                        <a:pt x="160" y="0"/>
                      </a:moveTo>
                      <a:lnTo>
                        <a:pt x="2514" y="0"/>
                      </a:lnTo>
                      <a:lnTo>
                        <a:pt x="2550" y="4"/>
                      </a:lnTo>
                      <a:lnTo>
                        <a:pt x="2583" y="17"/>
                      </a:lnTo>
                      <a:lnTo>
                        <a:pt x="2613" y="35"/>
                      </a:lnTo>
                      <a:lnTo>
                        <a:pt x="2638" y="60"/>
                      </a:lnTo>
                      <a:lnTo>
                        <a:pt x="2656" y="90"/>
                      </a:lnTo>
                      <a:lnTo>
                        <a:pt x="2669" y="124"/>
                      </a:lnTo>
                      <a:lnTo>
                        <a:pt x="2673" y="160"/>
                      </a:lnTo>
                      <a:lnTo>
                        <a:pt x="2669" y="197"/>
                      </a:lnTo>
                      <a:lnTo>
                        <a:pt x="2656" y="231"/>
                      </a:lnTo>
                      <a:lnTo>
                        <a:pt x="2638" y="261"/>
                      </a:lnTo>
                      <a:lnTo>
                        <a:pt x="2613" y="285"/>
                      </a:lnTo>
                      <a:lnTo>
                        <a:pt x="2583" y="304"/>
                      </a:lnTo>
                      <a:lnTo>
                        <a:pt x="2550" y="317"/>
                      </a:lnTo>
                      <a:lnTo>
                        <a:pt x="2514" y="321"/>
                      </a:lnTo>
                      <a:lnTo>
                        <a:pt x="160" y="321"/>
                      </a:lnTo>
                      <a:lnTo>
                        <a:pt x="124" y="317"/>
                      </a:lnTo>
                      <a:lnTo>
                        <a:pt x="89" y="304"/>
                      </a:lnTo>
                      <a:lnTo>
                        <a:pt x="60" y="285"/>
                      </a:lnTo>
                      <a:lnTo>
                        <a:pt x="35" y="261"/>
                      </a:lnTo>
                      <a:lnTo>
                        <a:pt x="16" y="231"/>
                      </a:lnTo>
                      <a:lnTo>
                        <a:pt x="5" y="197"/>
                      </a:lnTo>
                      <a:lnTo>
                        <a:pt x="0" y="160"/>
                      </a:lnTo>
                      <a:lnTo>
                        <a:pt x="5" y="124"/>
                      </a:lnTo>
                      <a:lnTo>
                        <a:pt x="16" y="90"/>
                      </a:lnTo>
                      <a:lnTo>
                        <a:pt x="35" y="60"/>
                      </a:lnTo>
                      <a:lnTo>
                        <a:pt x="60" y="35"/>
                      </a:lnTo>
                      <a:lnTo>
                        <a:pt x="89" y="17"/>
                      </a:lnTo>
                      <a:lnTo>
                        <a:pt x="124" y="4"/>
                      </a:lnTo>
                      <a:lnTo>
                        <a:pt x="16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sp3d extrusionH="558800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692323" y="2356080"/>
              <a:ext cx="5254387" cy="900753"/>
              <a:chOff x="1692323" y="2320119"/>
              <a:chExt cx="5254387" cy="9007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92323" y="2320119"/>
                <a:ext cx="5254387" cy="900753"/>
                <a:chOff x="1692323" y="2320119"/>
                <a:chExt cx="5254387" cy="900753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692323" y="2320119"/>
                  <a:ext cx="1146672" cy="90075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sp3d extrusionH="558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2838995" y="2320119"/>
                  <a:ext cx="4107715" cy="90075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sp3d extrusionH="558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22"/>
              <p:cNvGrpSpPr>
                <a:grpSpLocks noChangeAspect="1"/>
              </p:cNvGrpSpPr>
              <p:nvPr/>
            </p:nvGrpSpPr>
            <p:grpSpPr bwMode="auto">
              <a:xfrm>
                <a:off x="6064354" y="2557925"/>
                <a:ext cx="540982" cy="425140"/>
                <a:chOff x="4789" y="608"/>
                <a:chExt cx="934" cy="734"/>
              </a:xfrm>
              <a:solidFill>
                <a:schemeClr val="bg1"/>
              </a:solidFill>
            </p:grpSpPr>
            <p:sp>
              <p:nvSpPr>
                <p:cNvPr id="34" name="Freeform 24"/>
                <p:cNvSpPr>
                  <a:spLocks noEditPoints="1"/>
                </p:cNvSpPr>
                <p:nvPr/>
              </p:nvSpPr>
              <p:spPr bwMode="auto">
                <a:xfrm>
                  <a:off x="4789" y="608"/>
                  <a:ext cx="734" cy="600"/>
                </a:xfrm>
                <a:custGeom>
                  <a:avLst/>
                  <a:gdLst>
                    <a:gd name="T0" fmla="*/ 1160 w 2936"/>
                    <a:gd name="T1" fmla="*/ 294 h 2402"/>
                    <a:gd name="T2" fmla="*/ 795 w 2936"/>
                    <a:gd name="T3" fmla="*/ 407 h 2402"/>
                    <a:gd name="T4" fmla="*/ 533 w 2936"/>
                    <a:gd name="T5" fmla="*/ 569 h 2402"/>
                    <a:gd name="T6" fmla="*/ 351 w 2936"/>
                    <a:gd name="T7" fmla="*/ 777 h 2402"/>
                    <a:gd name="T8" fmla="*/ 270 w 2936"/>
                    <a:gd name="T9" fmla="*/ 1007 h 2402"/>
                    <a:gd name="T10" fmla="*/ 295 w 2936"/>
                    <a:gd name="T11" fmla="*/ 1235 h 2402"/>
                    <a:gd name="T12" fmla="*/ 416 w 2936"/>
                    <a:gd name="T13" fmla="*/ 1449 h 2402"/>
                    <a:gd name="T14" fmla="*/ 624 w 2936"/>
                    <a:gd name="T15" fmla="*/ 1632 h 2402"/>
                    <a:gd name="T16" fmla="*/ 885 w 2936"/>
                    <a:gd name="T17" fmla="*/ 1923 h 2402"/>
                    <a:gd name="T18" fmla="*/ 1257 w 2936"/>
                    <a:gd name="T19" fmla="*/ 1855 h 2402"/>
                    <a:gd name="T20" fmla="*/ 1677 w 2936"/>
                    <a:gd name="T21" fmla="*/ 1856 h 2402"/>
                    <a:gd name="T22" fmla="*/ 2065 w 2936"/>
                    <a:gd name="T23" fmla="*/ 1760 h 2402"/>
                    <a:gd name="T24" fmla="*/ 2345 w 2936"/>
                    <a:gd name="T25" fmla="*/ 1611 h 2402"/>
                    <a:gd name="T26" fmla="*/ 2549 w 2936"/>
                    <a:gd name="T27" fmla="*/ 1412 h 2402"/>
                    <a:gd name="T28" fmla="*/ 2656 w 2936"/>
                    <a:gd name="T29" fmla="*/ 1187 h 2402"/>
                    <a:gd name="T30" fmla="*/ 2656 w 2936"/>
                    <a:gd name="T31" fmla="*/ 948 h 2402"/>
                    <a:gd name="T32" fmla="*/ 2549 w 2936"/>
                    <a:gd name="T33" fmla="*/ 723 h 2402"/>
                    <a:gd name="T34" fmla="*/ 2345 w 2936"/>
                    <a:gd name="T35" fmla="*/ 524 h 2402"/>
                    <a:gd name="T36" fmla="*/ 2065 w 2936"/>
                    <a:gd name="T37" fmla="*/ 375 h 2402"/>
                    <a:gd name="T38" fmla="*/ 1677 w 2936"/>
                    <a:gd name="T39" fmla="*/ 279 h 2402"/>
                    <a:gd name="T40" fmla="*/ 1468 w 2936"/>
                    <a:gd name="T41" fmla="*/ 0 h 2402"/>
                    <a:gd name="T42" fmla="*/ 1904 w 2936"/>
                    <a:gd name="T43" fmla="*/ 46 h 2402"/>
                    <a:gd name="T44" fmla="*/ 2288 w 2936"/>
                    <a:gd name="T45" fmla="*/ 180 h 2402"/>
                    <a:gd name="T46" fmla="*/ 2573 w 2936"/>
                    <a:gd name="T47" fmla="*/ 362 h 2402"/>
                    <a:gd name="T48" fmla="*/ 2786 w 2936"/>
                    <a:gd name="T49" fmla="*/ 593 h 2402"/>
                    <a:gd name="T50" fmla="*/ 2909 w 2936"/>
                    <a:gd name="T51" fmla="*/ 856 h 2402"/>
                    <a:gd name="T52" fmla="*/ 2934 w 2936"/>
                    <a:gd name="T53" fmla="*/ 1139 h 2402"/>
                    <a:gd name="T54" fmla="*/ 2860 w 2936"/>
                    <a:gd name="T55" fmla="*/ 1412 h 2402"/>
                    <a:gd name="T56" fmla="*/ 2689 w 2936"/>
                    <a:gd name="T57" fmla="*/ 1663 h 2402"/>
                    <a:gd name="T58" fmla="*/ 2439 w 2936"/>
                    <a:gd name="T59" fmla="*/ 1871 h 2402"/>
                    <a:gd name="T60" fmla="*/ 2108 w 2936"/>
                    <a:gd name="T61" fmla="*/ 2031 h 2402"/>
                    <a:gd name="T62" fmla="*/ 1692 w 2936"/>
                    <a:gd name="T63" fmla="*/ 2124 h 2402"/>
                    <a:gd name="T64" fmla="*/ 1287 w 2936"/>
                    <a:gd name="T65" fmla="*/ 2127 h 2402"/>
                    <a:gd name="T66" fmla="*/ 922 w 2936"/>
                    <a:gd name="T67" fmla="*/ 2213 h 2402"/>
                    <a:gd name="T68" fmla="*/ 522 w 2936"/>
                    <a:gd name="T69" fmla="*/ 2369 h 2402"/>
                    <a:gd name="T70" fmla="*/ 336 w 2936"/>
                    <a:gd name="T71" fmla="*/ 2402 h 2402"/>
                    <a:gd name="T72" fmla="*/ 281 w 2936"/>
                    <a:gd name="T73" fmla="*/ 2373 h 2402"/>
                    <a:gd name="T74" fmla="*/ 267 w 2936"/>
                    <a:gd name="T75" fmla="*/ 2328 h 2402"/>
                    <a:gd name="T76" fmla="*/ 272 w 2936"/>
                    <a:gd name="T77" fmla="*/ 2302 h 2402"/>
                    <a:gd name="T78" fmla="*/ 280 w 2936"/>
                    <a:gd name="T79" fmla="*/ 2288 h 2402"/>
                    <a:gd name="T80" fmla="*/ 289 w 2936"/>
                    <a:gd name="T81" fmla="*/ 2274 h 2402"/>
                    <a:gd name="T82" fmla="*/ 294 w 2936"/>
                    <a:gd name="T83" fmla="*/ 2270 h 2402"/>
                    <a:gd name="T84" fmla="*/ 303 w 2936"/>
                    <a:gd name="T85" fmla="*/ 2260 h 2402"/>
                    <a:gd name="T86" fmla="*/ 311 w 2936"/>
                    <a:gd name="T87" fmla="*/ 2250 h 2402"/>
                    <a:gd name="T88" fmla="*/ 341 w 2936"/>
                    <a:gd name="T89" fmla="*/ 2216 h 2402"/>
                    <a:gd name="T90" fmla="*/ 413 w 2936"/>
                    <a:gd name="T91" fmla="*/ 2136 h 2402"/>
                    <a:gd name="T92" fmla="*/ 488 w 2936"/>
                    <a:gd name="T93" fmla="*/ 2036 h 2402"/>
                    <a:gd name="T94" fmla="*/ 483 w 2936"/>
                    <a:gd name="T95" fmla="*/ 1859 h 2402"/>
                    <a:gd name="T96" fmla="*/ 242 w 2936"/>
                    <a:gd name="T97" fmla="*/ 1654 h 2402"/>
                    <a:gd name="T98" fmla="*/ 76 w 2936"/>
                    <a:gd name="T99" fmla="*/ 1407 h 2402"/>
                    <a:gd name="T100" fmla="*/ 3 w 2936"/>
                    <a:gd name="T101" fmla="*/ 1138 h 2402"/>
                    <a:gd name="T102" fmla="*/ 27 w 2936"/>
                    <a:gd name="T103" fmla="*/ 856 h 2402"/>
                    <a:gd name="T104" fmla="*/ 150 w 2936"/>
                    <a:gd name="T105" fmla="*/ 593 h 2402"/>
                    <a:gd name="T106" fmla="*/ 363 w 2936"/>
                    <a:gd name="T107" fmla="*/ 362 h 2402"/>
                    <a:gd name="T108" fmla="*/ 649 w 2936"/>
                    <a:gd name="T109" fmla="*/ 180 h 2402"/>
                    <a:gd name="T110" fmla="*/ 1032 w 2936"/>
                    <a:gd name="T111" fmla="*/ 46 h 2402"/>
                    <a:gd name="T112" fmla="*/ 1468 w 2936"/>
                    <a:gd name="T113" fmla="*/ 0 h 2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936" h="2402">
                      <a:moveTo>
                        <a:pt x="1468" y="266"/>
                      </a:moveTo>
                      <a:lnTo>
                        <a:pt x="1364" y="270"/>
                      </a:lnTo>
                      <a:lnTo>
                        <a:pt x="1260" y="279"/>
                      </a:lnTo>
                      <a:lnTo>
                        <a:pt x="1160" y="294"/>
                      </a:lnTo>
                      <a:lnTo>
                        <a:pt x="1062" y="315"/>
                      </a:lnTo>
                      <a:lnTo>
                        <a:pt x="965" y="341"/>
                      </a:lnTo>
                      <a:lnTo>
                        <a:pt x="871" y="375"/>
                      </a:lnTo>
                      <a:lnTo>
                        <a:pt x="795" y="407"/>
                      </a:lnTo>
                      <a:lnTo>
                        <a:pt x="723" y="443"/>
                      </a:lnTo>
                      <a:lnTo>
                        <a:pt x="655" y="482"/>
                      </a:lnTo>
                      <a:lnTo>
                        <a:pt x="592" y="524"/>
                      </a:lnTo>
                      <a:lnTo>
                        <a:pt x="533" y="569"/>
                      </a:lnTo>
                      <a:lnTo>
                        <a:pt x="480" y="618"/>
                      </a:lnTo>
                      <a:lnTo>
                        <a:pt x="431" y="669"/>
                      </a:lnTo>
                      <a:lnTo>
                        <a:pt x="387" y="723"/>
                      </a:lnTo>
                      <a:lnTo>
                        <a:pt x="351" y="777"/>
                      </a:lnTo>
                      <a:lnTo>
                        <a:pt x="320" y="833"/>
                      </a:lnTo>
                      <a:lnTo>
                        <a:pt x="297" y="890"/>
                      </a:lnTo>
                      <a:lnTo>
                        <a:pt x="280" y="948"/>
                      </a:lnTo>
                      <a:lnTo>
                        <a:pt x="270" y="1007"/>
                      </a:lnTo>
                      <a:lnTo>
                        <a:pt x="267" y="1067"/>
                      </a:lnTo>
                      <a:lnTo>
                        <a:pt x="270" y="1124"/>
                      </a:lnTo>
                      <a:lnTo>
                        <a:pt x="279" y="1180"/>
                      </a:lnTo>
                      <a:lnTo>
                        <a:pt x="295" y="1235"/>
                      </a:lnTo>
                      <a:lnTo>
                        <a:pt x="317" y="1290"/>
                      </a:lnTo>
                      <a:lnTo>
                        <a:pt x="344" y="1344"/>
                      </a:lnTo>
                      <a:lnTo>
                        <a:pt x="378" y="1398"/>
                      </a:lnTo>
                      <a:lnTo>
                        <a:pt x="416" y="1449"/>
                      </a:lnTo>
                      <a:lnTo>
                        <a:pt x="461" y="1499"/>
                      </a:lnTo>
                      <a:lnTo>
                        <a:pt x="511" y="1545"/>
                      </a:lnTo>
                      <a:lnTo>
                        <a:pt x="565" y="1589"/>
                      </a:lnTo>
                      <a:lnTo>
                        <a:pt x="624" y="1632"/>
                      </a:lnTo>
                      <a:lnTo>
                        <a:pt x="689" y="1672"/>
                      </a:lnTo>
                      <a:lnTo>
                        <a:pt x="891" y="1789"/>
                      </a:lnTo>
                      <a:lnTo>
                        <a:pt x="818" y="1964"/>
                      </a:lnTo>
                      <a:lnTo>
                        <a:pt x="885" y="1923"/>
                      </a:lnTo>
                      <a:lnTo>
                        <a:pt x="947" y="1883"/>
                      </a:lnTo>
                      <a:lnTo>
                        <a:pt x="1039" y="1819"/>
                      </a:lnTo>
                      <a:lnTo>
                        <a:pt x="1149" y="1839"/>
                      </a:lnTo>
                      <a:lnTo>
                        <a:pt x="1257" y="1855"/>
                      </a:lnTo>
                      <a:lnTo>
                        <a:pt x="1364" y="1865"/>
                      </a:lnTo>
                      <a:lnTo>
                        <a:pt x="1468" y="1868"/>
                      </a:lnTo>
                      <a:lnTo>
                        <a:pt x="1574" y="1865"/>
                      </a:lnTo>
                      <a:lnTo>
                        <a:pt x="1677" y="1856"/>
                      </a:lnTo>
                      <a:lnTo>
                        <a:pt x="1777" y="1841"/>
                      </a:lnTo>
                      <a:lnTo>
                        <a:pt x="1875" y="1820"/>
                      </a:lnTo>
                      <a:lnTo>
                        <a:pt x="1971" y="1794"/>
                      </a:lnTo>
                      <a:lnTo>
                        <a:pt x="2065" y="1760"/>
                      </a:lnTo>
                      <a:lnTo>
                        <a:pt x="2142" y="1728"/>
                      </a:lnTo>
                      <a:lnTo>
                        <a:pt x="2215" y="1691"/>
                      </a:lnTo>
                      <a:lnTo>
                        <a:pt x="2282" y="1653"/>
                      </a:lnTo>
                      <a:lnTo>
                        <a:pt x="2345" y="1611"/>
                      </a:lnTo>
                      <a:lnTo>
                        <a:pt x="2403" y="1566"/>
                      </a:lnTo>
                      <a:lnTo>
                        <a:pt x="2457" y="1517"/>
                      </a:lnTo>
                      <a:lnTo>
                        <a:pt x="2506" y="1466"/>
                      </a:lnTo>
                      <a:lnTo>
                        <a:pt x="2549" y="1412"/>
                      </a:lnTo>
                      <a:lnTo>
                        <a:pt x="2586" y="1358"/>
                      </a:lnTo>
                      <a:lnTo>
                        <a:pt x="2616" y="1302"/>
                      </a:lnTo>
                      <a:lnTo>
                        <a:pt x="2640" y="1244"/>
                      </a:lnTo>
                      <a:lnTo>
                        <a:pt x="2656" y="1187"/>
                      </a:lnTo>
                      <a:lnTo>
                        <a:pt x="2666" y="1128"/>
                      </a:lnTo>
                      <a:lnTo>
                        <a:pt x="2670" y="1067"/>
                      </a:lnTo>
                      <a:lnTo>
                        <a:pt x="2666" y="1007"/>
                      </a:lnTo>
                      <a:lnTo>
                        <a:pt x="2656" y="948"/>
                      </a:lnTo>
                      <a:lnTo>
                        <a:pt x="2640" y="890"/>
                      </a:lnTo>
                      <a:lnTo>
                        <a:pt x="2616" y="833"/>
                      </a:lnTo>
                      <a:lnTo>
                        <a:pt x="2586" y="777"/>
                      </a:lnTo>
                      <a:lnTo>
                        <a:pt x="2549" y="723"/>
                      </a:lnTo>
                      <a:lnTo>
                        <a:pt x="2506" y="669"/>
                      </a:lnTo>
                      <a:lnTo>
                        <a:pt x="2457" y="618"/>
                      </a:lnTo>
                      <a:lnTo>
                        <a:pt x="2403" y="569"/>
                      </a:lnTo>
                      <a:lnTo>
                        <a:pt x="2345" y="524"/>
                      </a:lnTo>
                      <a:lnTo>
                        <a:pt x="2282" y="482"/>
                      </a:lnTo>
                      <a:lnTo>
                        <a:pt x="2215" y="443"/>
                      </a:lnTo>
                      <a:lnTo>
                        <a:pt x="2142" y="407"/>
                      </a:lnTo>
                      <a:lnTo>
                        <a:pt x="2065" y="375"/>
                      </a:lnTo>
                      <a:lnTo>
                        <a:pt x="1971" y="341"/>
                      </a:lnTo>
                      <a:lnTo>
                        <a:pt x="1875" y="315"/>
                      </a:lnTo>
                      <a:lnTo>
                        <a:pt x="1777" y="294"/>
                      </a:lnTo>
                      <a:lnTo>
                        <a:pt x="1677" y="279"/>
                      </a:lnTo>
                      <a:lnTo>
                        <a:pt x="1574" y="270"/>
                      </a:lnTo>
                      <a:lnTo>
                        <a:pt x="1468" y="266"/>
                      </a:lnTo>
                      <a:close/>
                      <a:moveTo>
                        <a:pt x="1468" y="0"/>
                      </a:moveTo>
                      <a:lnTo>
                        <a:pt x="1468" y="0"/>
                      </a:lnTo>
                      <a:lnTo>
                        <a:pt x="1582" y="2"/>
                      </a:lnTo>
                      <a:lnTo>
                        <a:pt x="1692" y="11"/>
                      </a:lnTo>
                      <a:lnTo>
                        <a:pt x="1799" y="26"/>
                      </a:lnTo>
                      <a:lnTo>
                        <a:pt x="1904" y="46"/>
                      </a:lnTo>
                      <a:lnTo>
                        <a:pt x="2007" y="72"/>
                      </a:lnTo>
                      <a:lnTo>
                        <a:pt x="2108" y="104"/>
                      </a:lnTo>
                      <a:lnTo>
                        <a:pt x="2206" y="143"/>
                      </a:lnTo>
                      <a:lnTo>
                        <a:pt x="2288" y="180"/>
                      </a:lnTo>
                      <a:lnTo>
                        <a:pt x="2367" y="220"/>
                      </a:lnTo>
                      <a:lnTo>
                        <a:pt x="2439" y="264"/>
                      </a:lnTo>
                      <a:lnTo>
                        <a:pt x="2508" y="311"/>
                      </a:lnTo>
                      <a:lnTo>
                        <a:pt x="2573" y="362"/>
                      </a:lnTo>
                      <a:lnTo>
                        <a:pt x="2633" y="415"/>
                      </a:lnTo>
                      <a:lnTo>
                        <a:pt x="2689" y="472"/>
                      </a:lnTo>
                      <a:lnTo>
                        <a:pt x="2741" y="532"/>
                      </a:lnTo>
                      <a:lnTo>
                        <a:pt x="2786" y="593"/>
                      </a:lnTo>
                      <a:lnTo>
                        <a:pt x="2826" y="657"/>
                      </a:lnTo>
                      <a:lnTo>
                        <a:pt x="2860" y="723"/>
                      </a:lnTo>
                      <a:lnTo>
                        <a:pt x="2887" y="788"/>
                      </a:lnTo>
                      <a:lnTo>
                        <a:pt x="2909" y="856"/>
                      </a:lnTo>
                      <a:lnTo>
                        <a:pt x="2925" y="926"/>
                      </a:lnTo>
                      <a:lnTo>
                        <a:pt x="2934" y="996"/>
                      </a:lnTo>
                      <a:lnTo>
                        <a:pt x="2936" y="1067"/>
                      </a:lnTo>
                      <a:lnTo>
                        <a:pt x="2934" y="1139"/>
                      </a:lnTo>
                      <a:lnTo>
                        <a:pt x="2925" y="1209"/>
                      </a:lnTo>
                      <a:lnTo>
                        <a:pt x="2909" y="1278"/>
                      </a:lnTo>
                      <a:lnTo>
                        <a:pt x="2887" y="1347"/>
                      </a:lnTo>
                      <a:lnTo>
                        <a:pt x="2860" y="1412"/>
                      </a:lnTo>
                      <a:lnTo>
                        <a:pt x="2826" y="1478"/>
                      </a:lnTo>
                      <a:lnTo>
                        <a:pt x="2786" y="1542"/>
                      </a:lnTo>
                      <a:lnTo>
                        <a:pt x="2741" y="1603"/>
                      </a:lnTo>
                      <a:lnTo>
                        <a:pt x="2689" y="1663"/>
                      </a:lnTo>
                      <a:lnTo>
                        <a:pt x="2633" y="1720"/>
                      </a:lnTo>
                      <a:lnTo>
                        <a:pt x="2573" y="1773"/>
                      </a:lnTo>
                      <a:lnTo>
                        <a:pt x="2508" y="1824"/>
                      </a:lnTo>
                      <a:lnTo>
                        <a:pt x="2439" y="1871"/>
                      </a:lnTo>
                      <a:lnTo>
                        <a:pt x="2367" y="1915"/>
                      </a:lnTo>
                      <a:lnTo>
                        <a:pt x="2288" y="1955"/>
                      </a:lnTo>
                      <a:lnTo>
                        <a:pt x="2206" y="1992"/>
                      </a:lnTo>
                      <a:lnTo>
                        <a:pt x="2108" y="2031"/>
                      </a:lnTo>
                      <a:lnTo>
                        <a:pt x="2007" y="2062"/>
                      </a:lnTo>
                      <a:lnTo>
                        <a:pt x="1904" y="2089"/>
                      </a:lnTo>
                      <a:lnTo>
                        <a:pt x="1799" y="2109"/>
                      </a:lnTo>
                      <a:lnTo>
                        <a:pt x="1692" y="2124"/>
                      </a:lnTo>
                      <a:lnTo>
                        <a:pt x="1580" y="2133"/>
                      </a:lnTo>
                      <a:lnTo>
                        <a:pt x="1468" y="2135"/>
                      </a:lnTo>
                      <a:lnTo>
                        <a:pt x="1378" y="2133"/>
                      </a:lnTo>
                      <a:lnTo>
                        <a:pt x="1287" y="2127"/>
                      </a:lnTo>
                      <a:lnTo>
                        <a:pt x="1195" y="2117"/>
                      </a:lnTo>
                      <a:lnTo>
                        <a:pt x="1102" y="2102"/>
                      </a:lnTo>
                      <a:lnTo>
                        <a:pt x="1013" y="2160"/>
                      </a:lnTo>
                      <a:lnTo>
                        <a:pt x="922" y="2213"/>
                      </a:lnTo>
                      <a:lnTo>
                        <a:pt x="827" y="2260"/>
                      </a:lnTo>
                      <a:lnTo>
                        <a:pt x="728" y="2302"/>
                      </a:lnTo>
                      <a:lnTo>
                        <a:pt x="626" y="2338"/>
                      </a:lnTo>
                      <a:lnTo>
                        <a:pt x="522" y="2369"/>
                      </a:lnTo>
                      <a:lnTo>
                        <a:pt x="469" y="2381"/>
                      </a:lnTo>
                      <a:lnTo>
                        <a:pt x="408" y="2391"/>
                      </a:lnTo>
                      <a:lnTo>
                        <a:pt x="343" y="2402"/>
                      </a:lnTo>
                      <a:lnTo>
                        <a:pt x="336" y="2402"/>
                      </a:lnTo>
                      <a:lnTo>
                        <a:pt x="321" y="2401"/>
                      </a:lnTo>
                      <a:lnTo>
                        <a:pt x="306" y="2395"/>
                      </a:lnTo>
                      <a:lnTo>
                        <a:pt x="293" y="2386"/>
                      </a:lnTo>
                      <a:lnTo>
                        <a:pt x="281" y="2373"/>
                      </a:lnTo>
                      <a:lnTo>
                        <a:pt x="273" y="2359"/>
                      </a:lnTo>
                      <a:lnTo>
                        <a:pt x="269" y="2342"/>
                      </a:lnTo>
                      <a:lnTo>
                        <a:pt x="268" y="2335"/>
                      </a:lnTo>
                      <a:lnTo>
                        <a:pt x="267" y="2328"/>
                      </a:lnTo>
                      <a:lnTo>
                        <a:pt x="268" y="2321"/>
                      </a:lnTo>
                      <a:lnTo>
                        <a:pt x="268" y="2314"/>
                      </a:lnTo>
                      <a:lnTo>
                        <a:pt x="270" y="2309"/>
                      </a:lnTo>
                      <a:lnTo>
                        <a:pt x="272" y="2302"/>
                      </a:lnTo>
                      <a:lnTo>
                        <a:pt x="277" y="2292"/>
                      </a:lnTo>
                      <a:lnTo>
                        <a:pt x="278" y="2292"/>
                      </a:lnTo>
                      <a:lnTo>
                        <a:pt x="279" y="2291"/>
                      </a:lnTo>
                      <a:lnTo>
                        <a:pt x="280" y="2288"/>
                      </a:lnTo>
                      <a:lnTo>
                        <a:pt x="283" y="2285"/>
                      </a:lnTo>
                      <a:lnTo>
                        <a:pt x="285" y="2280"/>
                      </a:lnTo>
                      <a:lnTo>
                        <a:pt x="287" y="2276"/>
                      </a:lnTo>
                      <a:lnTo>
                        <a:pt x="289" y="2274"/>
                      </a:lnTo>
                      <a:lnTo>
                        <a:pt x="292" y="2271"/>
                      </a:lnTo>
                      <a:lnTo>
                        <a:pt x="293" y="2270"/>
                      </a:lnTo>
                      <a:lnTo>
                        <a:pt x="293" y="2270"/>
                      </a:lnTo>
                      <a:lnTo>
                        <a:pt x="294" y="2270"/>
                      </a:lnTo>
                      <a:lnTo>
                        <a:pt x="295" y="2269"/>
                      </a:lnTo>
                      <a:lnTo>
                        <a:pt x="297" y="2267"/>
                      </a:lnTo>
                      <a:lnTo>
                        <a:pt x="300" y="2263"/>
                      </a:lnTo>
                      <a:lnTo>
                        <a:pt x="303" y="2260"/>
                      </a:lnTo>
                      <a:lnTo>
                        <a:pt x="305" y="2255"/>
                      </a:lnTo>
                      <a:lnTo>
                        <a:pt x="307" y="2252"/>
                      </a:lnTo>
                      <a:lnTo>
                        <a:pt x="310" y="2251"/>
                      </a:lnTo>
                      <a:lnTo>
                        <a:pt x="311" y="2250"/>
                      </a:lnTo>
                      <a:lnTo>
                        <a:pt x="311" y="2250"/>
                      </a:lnTo>
                      <a:lnTo>
                        <a:pt x="318" y="2242"/>
                      </a:lnTo>
                      <a:lnTo>
                        <a:pt x="328" y="2230"/>
                      </a:lnTo>
                      <a:lnTo>
                        <a:pt x="341" y="2216"/>
                      </a:lnTo>
                      <a:lnTo>
                        <a:pt x="359" y="2197"/>
                      </a:lnTo>
                      <a:lnTo>
                        <a:pt x="381" y="2174"/>
                      </a:lnTo>
                      <a:lnTo>
                        <a:pt x="399" y="2153"/>
                      </a:lnTo>
                      <a:lnTo>
                        <a:pt x="413" y="2136"/>
                      </a:lnTo>
                      <a:lnTo>
                        <a:pt x="425" y="2120"/>
                      </a:lnTo>
                      <a:lnTo>
                        <a:pt x="441" y="2100"/>
                      </a:lnTo>
                      <a:lnTo>
                        <a:pt x="459" y="2076"/>
                      </a:lnTo>
                      <a:lnTo>
                        <a:pt x="488" y="2036"/>
                      </a:lnTo>
                      <a:lnTo>
                        <a:pt x="512" y="1996"/>
                      </a:lnTo>
                      <a:lnTo>
                        <a:pt x="533" y="1952"/>
                      </a:lnTo>
                      <a:lnTo>
                        <a:pt x="555" y="1904"/>
                      </a:lnTo>
                      <a:lnTo>
                        <a:pt x="483" y="1859"/>
                      </a:lnTo>
                      <a:lnTo>
                        <a:pt x="416" y="1813"/>
                      </a:lnTo>
                      <a:lnTo>
                        <a:pt x="354" y="1763"/>
                      </a:lnTo>
                      <a:lnTo>
                        <a:pt x="295" y="1710"/>
                      </a:lnTo>
                      <a:lnTo>
                        <a:pt x="242" y="1654"/>
                      </a:lnTo>
                      <a:lnTo>
                        <a:pt x="193" y="1596"/>
                      </a:lnTo>
                      <a:lnTo>
                        <a:pt x="149" y="1535"/>
                      </a:lnTo>
                      <a:lnTo>
                        <a:pt x="109" y="1471"/>
                      </a:lnTo>
                      <a:lnTo>
                        <a:pt x="76" y="1407"/>
                      </a:lnTo>
                      <a:lnTo>
                        <a:pt x="49" y="1342"/>
                      </a:lnTo>
                      <a:lnTo>
                        <a:pt x="27" y="1275"/>
                      </a:lnTo>
                      <a:lnTo>
                        <a:pt x="12" y="1207"/>
                      </a:lnTo>
                      <a:lnTo>
                        <a:pt x="3" y="1138"/>
                      </a:lnTo>
                      <a:lnTo>
                        <a:pt x="0" y="1067"/>
                      </a:lnTo>
                      <a:lnTo>
                        <a:pt x="3" y="996"/>
                      </a:lnTo>
                      <a:lnTo>
                        <a:pt x="12" y="926"/>
                      </a:lnTo>
                      <a:lnTo>
                        <a:pt x="27" y="856"/>
                      </a:lnTo>
                      <a:lnTo>
                        <a:pt x="49" y="788"/>
                      </a:lnTo>
                      <a:lnTo>
                        <a:pt x="77" y="723"/>
                      </a:lnTo>
                      <a:lnTo>
                        <a:pt x="110" y="657"/>
                      </a:lnTo>
                      <a:lnTo>
                        <a:pt x="150" y="593"/>
                      </a:lnTo>
                      <a:lnTo>
                        <a:pt x="196" y="532"/>
                      </a:lnTo>
                      <a:lnTo>
                        <a:pt x="247" y="472"/>
                      </a:lnTo>
                      <a:lnTo>
                        <a:pt x="303" y="415"/>
                      </a:lnTo>
                      <a:lnTo>
                        <a:pt x="363" y="362"/>
                      </a:lnTo>
                      <a:lnTo>
                        <a:pt x="428" y="311"/>
                      </a:lnTo>
                      <a:lnTo>
                        <a:pt x="497" y="264"/>
                      </a:lnTo>
                      <a:lnTo>
                        <a:pt x="571" y="220"/>
                      </a:lnTo>
                      <a:lnTo>
                        <a:pt x="649" y="180"/>
                      </a:lnTo>
                      <a:lnTo>
                        <a:pt x="731" y="143"/>
                      </a:lnTo>
                      <a:lnTo>
                        <a:pt x="829" y="104"/>
                      </a:lnTo>
                      <a:lnTo>
                        <a:pt x="929" y="72"/>
                      </a:lnTo>
                      <a:lnTo>
                        <a:pt x="1032" y="46"/>
                      </a:lnTo>
                      <a:lnTo>
                        <a:pt x="1138" y="26"/>
                      </a:lnTo>
                      <a:lnTo>
                        <a:pt x="1246" y="11"/>
                      </a:lnTo>
                      <a:lnTo>
                        <a:pt x="1356" y="2"/>
                      </a:lnTo>
                      <a:lnTo>
                        <a:pt x="14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sp3d extrusionH="558800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/>
              </p:nvSpPr>
              <p:spPr bwMode="auto">
                <a:xfrm>
                  <a:off x="5110" y="795"/>
                  <a:ext cx="613" cy="547"/>
                </a:xfrm>
                <a:custGeom>
                  <a:avLst/>
                  <a:gdLst>
                    <a:gd name="T0" fmla="*/ 2016 w 2453"/>
                    <a:gd name="T1" fmla="*/ 91 h 2186"/>
                    <a:gd name="T2" fmla="*/ 2199 w 2453"/>
                    <a:gd name="T3" fmla="*/ 251 h 2186"/>
                    <a:gd name="T4" fmla="*/ 2339 w 2453"/>
                    <a:gd name="T5" fmla="*/ 435 h 2186"/>
                    <a:gd name="T6" fmla="*/ 2425 w 2453"/>
                    <a:gd name="T7" fmla="*/ 637 h 2186"/>
                    <a:gd name="T8" fmla="*/ 2453 w 2453"/>
                    <a:gd name="T9" fmla="*/ 852 h 2186"/>
                    <a:gd name="T10" fmla="*/ 2426 w 2453"/>
                    <a:gd name="T11" fmla="*/ 1059 h 2186"/>
                    <a:gd name="T12" fmla="*/ 2344 w 2453"/>
                    <a:gd name="T13" fmla="*/ 1257 h 2186"/>
                    <a:gd name="T14" fmla="*/ 2212 w 2453"/>
                    <a:gd name="T15" fmla="*/ 1438 h 2186"/>
                    <a:gd name="T16" fmla="*/ 2038 w 2453"/>
                    <a:gd name="T17" fmla="*/ 1596 h 2186"/>
                    <a:gd name="T18" fmla="*/ 1920 w 2453"/>
                    <a:gd name="T19" fmla="*/ 1736 h 2186"/>
                    <a:gd name="T20" fmla="*/ 1994 w 2453"/>
                    <a:gd name="T21" fmla="*/ 1860 h 2186"/>
                    <a:gd name="T22" fmla="*/ 2040 w 2453"/>
                    <a:gd name="T23" fmla="*/ 1921 h 2186"/>
                    <a:gd name="T24" fmla="*/ 2095 w 2453"/>
                    <a:gd name="T25" fmla="*/ 1982 h 2186"/>
                    <a:gd name="T26" fmla="*/ 2136 w 2453"/>
                    <a:gd name="T27" fmla="*/ 2026 h 2186"/>
                    <a:gd name="T28" fmla="*/ 2148 w 2453"/>
                    <a:gd name="T29" fmla="*/ 2040 h 2186"/>
                    <a:gd name="T30" fmla="*/ 2158 w 2453"/>
                    <a:gd name="T31" fmla="*/ 2051 h 2186"/>
                    <a:gd name="T32" fmla="*/ 2166 w 2453"/>
                    <a:gd name="T33" fmla="*/ 2060 h 2186"/>
                    <a:gd name="T34" fmla="*/ 2174 w 2453"/>
                    <a:gd name="T35" fmla="*/ 2073 h 2186"/>
                    <a:gd name="T36" fmla="*/ 2182 w 2453"/>
                    <a:gd name="T37" fmla="*/ 2087 h 2186"/>
                    <a:gd name="T38" fmla="*/ 2185 w 2453"/>
                    <a:gd name="T39" fmla="*/ 2099 h 2186"/>
                    <a:gd name="T40" fmla="*/ 2188 w 2453"/>
                    <a:gd name="T41" fmla="*/ 2110 h 2186"/>
                    <a:gd name="T42" fmla="*/ 2185 w 2453"/>
                    <a:gd name="T43" fmla="*/ 2113 h 2186"/>
                    <a:gd name="T44" fmla="*/ 2184 w 2453"/>
                    <a:gd name="T45" fmla="*/ 2126 h 2186"/>
                    <a:gd name="T46" fmla="*/ 2157 w 2453"/>
                    <a:gd name="T47" fmla="*/ 2171 h 2186"/>
                    <a:gd name="T48" fmla="*/ 2112 w 2453"/>
                    <a:gd name="T49" fmla="*/ 2186 h 2186"/>
                    <a:gd name="T50" fmla="*/ 1932 w 2453"/>
                    <a:gd name="T51" fmla="*/ 2153 h 2186"/>
                    <a:gd name="T52" fmla="*/ 1626 w 2453"/>
                    <a:gd name="T53" fmla="*/ 2044 h 2186"/>
                    <a:gd name="T54" fmla="*/ 1353 w 2453"/>
                    <a:gd name="T55" fmla="*/ 1885 h 2186"/>
                    <a:gd name="T56" fmla="*/ 1076 w 2453"/>
                    <a:gd name="T57" fmla="*/ 1917 h 2186"/>
                    <a:gd name="T58" fmla="*/ 765 w 2453"/>
                    <a:gd name="T59" fmla="*/ 1908 h 2186"/>
                    <a:gd name="T60" fmla="*/ 456 w 2453"/>
                    <a:gd name="T61" fmla="*/ 1850 h 2186"/>
                    <a:gd name="T62" fmla="*/ 174 w 2453"/>
                    <a:gd name="T63" fmla="*/ 1744 h 2186"/>
                    <a:gd name="T64" fmla="*/ 57 w 2453"/>
                    <a:gd name="T65" fmla="*/ 1647 h 2186"/>
                    <a:gd name="T66" fmla="*/ 184 w 2453"/>
                    <a:gd name="T67" fmla="*/ 1652 h 2186"/>
                    <a:gd name="T68" fmla="*/ 513 w 2453"/>
                    <a:gd name="T69" fmla="*/ 1629 h 2186"/>
                    <a:gd name="T70" fmla="*/ 829 w 2453"/>
                    <a:gd name="T71" fmla="*/ 1559 h 2186"/>
                    <a:gd name="T72" fmla="*/ 1121 w 2453"/>
                    <a:gd name="T73" fmla="*/ 1444 h 2186"/>
                    <a:gd name="T74" fmla="*/ 1380 w 2453"/>
                    <a:gd name="T75" fmla="*/ 1290 h 2186"/>
                    <a:gd name="T76" fmla="*/ 1581 w 2453"/>
                    <a:gd name="T77" fmla="*/ 1114 h 2186"/>
                    <a:gd name="T78" fmla="*/ 1737 w 2453"/>
                    <a:gd name="T79" fmla="*/ 918 h 2186"/>
                    <a:gd name="T80" fmla="*/ 1848 w 2453"/>
                    <a:gd name="T81" fmla="*/ 702 h 2186"/>
                    <a:gd name="T82" fmla="*/ 1909 w 2453"/>
                    <a:gd name="T83" fmla="*/ 475 h 2186"/>
                    <a:gd name="T84" fmla="*/ 1917 w 2453"/>
                    <a:gd name="T85" fmla="*/ 237 h 2186"/>
                    <a:gd name="T86" fmla="*/ 1871 w 2453"/>
                    <a:gd name="T87" fmla="*/ 0 h 2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453" h="2186">
                      <a:moveTo>
                        <a:pt x="1871" y="0"/>
                      </a:moveTo>
                      <a:lnTo>
                        <a:pt x="1946" y="44"/>
                      </a:lnTo>
                      <a:lnTo>
                        <a:pt x="2016" y="91"/>
                      </a:lnTo>
                      <a:lnTo>
                        <a:pt x="2081" y="142"/>
                      </a:lnTo>
                      <a:lnTo>
                        <a:pt x="2142" y="194"/>
                      </a:lnTo>
                      <a:lnTo>
                        <a:pt x="2199" y="251"/>
                      </a:lnTo>
                      <a:lnTo>
                        <a:pt x="2250" y="310"/>
                      </a:lnTo>
                      <a:lnTo>
                        <a:pt x="2297" y="372"/>
                      </a:lnTo>
                      <a:lnTo>
                        <a:pt x="2339" y="435"/>
                      </a:lnTo>
                      <a:lnTo>
                        <a:pt x="2374" y="501"/>
                      </a:lnTo>
                      <a:lnTo>
                        <a:pt x="2402" y="569"/>
                      </a:lnTo>
                      <a:lnTo>
                        <a:pt x="2425" y="637"/>
                      </a:lnTo>
                      <a:lnTo>
                        <a:pt x="2441" y="708"/>
                      </a:lnTo>
                      <a:lnTo>
                        <a:pt x="2450" y="779"/>
                      </a:lnTo>
                      <a:lnTo>
                        <a:pt x="2453" y="852"/>
                      </a:lnTo>
                      <a:lnTo>
                        <a:pt x="2451" y="922"/>
                      </a:lnTo>
                      <a:lnTo>
                        <a:pt x="2442" y="991"/>
                      </a:lnTo>
                      <a:lnTo>
                        <a:pt x="2426" y="1059"/>
                      </a:lnTo>
                      <a:lnTo>
                        <a:pt x="2406" y="1126"/>
                      </a:lnTo>
                      <a:lnTo>
                        <a:pt x="2378" y="1192"/>
                      </a:lnTo>
                      <a:lnTo>
                        <a:pt x="2344" y="1257"/>
                      </a:lnTo>
                      <a:lnTo>
                        <a:pt x="2306" y="1319"/>
                      </a:lnTo>
                      <a:lnTo>
                        <a:pt x="2261" y="1381"/>
                      </a:lnTo>
                      <a:lnTo>
                        <a:pt x="2212" y="1438"/>
                      </a:lnTo>
                      <a:lnTo>
                        <a:pt x="2158" y="1494"/>
                      </a:lnTo>
                      <a:lnTo>
                        <a:pt x="2100" y="1546"/>
                      </a:lnTo>
                      <a:lnTo>
                        <a:pt x="2038" y="1596"/>
                      </a:lnTo>
                      <a:lnTo>
                        <a:pt x="1971" y="1644"/>
                      </a:lnTo>
                      <a:lnTo>
                        <a:pt x="1898" y="1688"/>
                      </a:lnTo>
                      <a:lnTo>
                        <a:pt x="1920" y="1736"/>
                      </a:lnTo>
                      <a:lnTo>
                        <a:pt x="1942" y="1780"/>
                      </a:lnTo>
                      <a:lnTo>
                        <a:pt x="1965" y="1821"/>
                      </a:lnTo>
                      <a:lnTo>
                        <a:pt x="1994" y="1860"/>
                      </a:lnTo>
                      <a:lnTo>
                        <a:pt x="2012" y="1884"/>
                      </a:lnTo>
                      <a:lnTo>
                        <a:pt x="2028" y="1904"/>
                      </a:lnTo>
                      <a:lnTo>
                        <a:pt x="2040" y="1921"/>
                      </a:lnTo>
                      <a:lnTo>
                        <a:pt x="2054" y="1938"/>
                      </a:lnTo>
                      <a:lnTo>
                        <a:pt x="2072" y="1958"/>
                      </a:lnTo>
                      <a:lnTo>
                        <a:pt x="2095" y="1982"/>
                      </a:lnTo>
                      <a:lnTo>
                        <a:pt x="2112" y="2000"/>
                      </a:lnTo>
                      <a:lnTo>
                        <a:pt x="2125" y="2015"/>
                      </a:lnTo>
                      <a:lnTo>
                        <a:pt x="2136" y="2026"/>
                      </a:lnTo>
                      <a:lnTo>
                        <a:pt x="2142" y="2034"/>
                      </a:lnTo>
                      <a:lnTo>
                        <a:pt x="2145" y="2036"/>
                      </a:lnTo>
                      <a:lnTo>
                        <a:pt x="2148" y="2040"/>
                      </a:lnTo>
                      <a:lnTo>
                        <a:pt x="2151" y="2043"/>
                      </a:lnTo>
                      <a:lnTo>
                        <a:pt x="2155" y="2048"/>
                      </a:lnTo>
                      <a:lnTo>
                        <a:pt x="2158" y="2051"/>
                      </a:lnTo>
                      <a:lnTo>
                        <a:pt x="2160" y="2053"/>
                      </a:lnTo>
                      <a:lnTo>
                        <a:pt x="2163" y="2057"/>
                      </a:lnTo>
                      <a:lnTo>
                        <a:pt x="2166" y="2060"/>
                      </a:lnTo>
                      <a:lnTo>
                        <a:pt x="2168" y="2065"/>
                      </a:lnTo>
                      <a:lnTo>
                        <a:pt x="2172" y="2069"/>
                      </a:lnTo>
                      <a:lnTo>
                        <a:pt x="2174" y="2073"/>
                      </a:lnTo>
                      <a:lnTo>
                        <a:pt x="2176" y="2076"/>
                      </a:lnTo>
                      <a:lnTo>
                        <a:pt x="2181" y="2086"/>
                      </a:lnTo>
                      <a:lnTo>
                        <a:pt x="2182" y="2087"/>
                      </a:lnTo>
                      <a:lnTo>
                        <a:pt x="2182" y="2090"/>
                      </a:lnTo>
                      <a:lnTo>
                        <a:pt x="2184" y="2093"/>
                      </a:lnTo>
                      <a:lnTo>
                        <a:pt x="2185" y="2099"/>
                      </a:lnTo>
                      <a:lnTo>
                        <a:pt x="2187" y="2103"/>
                      </a:lnTo>
                      <a:lnTo>
                        <a:pt x="2188" y="2107"/>
                      </a:lnTo>
                      <a:lnTo>
                        <a:pt x="2188" y="2110"/>
                      </a:lnTo>
                      <a:lnTo>
                        <a:pt x="2188" y="2111"/>
                      </a:lnTo>
                      <a:lnTo>
                        <a:pt x="2187" y="2112"/>
                      </a:lnTo>
                      <a:lnTo>
                        <a:pt x="2185" y="2113"/>
                      </a:lnTo>
                      <a:lnTo>
                        <a:pt x="2184" y="2116"/>
                      </a:lnTo>
                      <a:lnTo>
                        <a:pt x="2184" y="2120"/>
                      </a:lnTo>
                      <a:lnTo>
                        <a:pt x="2184" y="2126"/>
                      </a:lnTo>
                      <a:lnTo>
                        <a:pt x="2179" y="2144"/>
                      </a:lnTo>
                      <a:lnTo>
                        <a:pt x="2170" y="2159"/>
                      </a:lnTo>
                      <a:lnTo>
                        <a:pt x="2157" y="2171"/>
                      </a:lnTo>
                      <a:lnTo>
                        <a:pt x="2143" y="2180"/>
                      </a:lnTo>
                      <a:lnTo>
                        <a:pt x="2128" y="2185"/>
                      </a:lnTo>
                      <a:lnTo>
                        <a:pt x="2112" y="2186"/>
                      </a:lnTo>
                      <a:lnTo>
                        <a:pt x="2045" y="2176"/>
                      </a:lnTo>
                      <a:lnTo>
                        <a:pt x="1986" y="2165"/>
                      </a:lnTo>
                      <a:lnTo>
                        <a:pt x="1932" y="2153"/>
                      </a:lnTo>
                      <a:lnTo>
                        <a:pt x="1827" y="2123"/>
                      </a:lnTo>
                      <a:lnTo>
                        <a:pt x="1725" y="2086"/>
                      </a:lnTo>
                      <a:lnTo>
                        <a:pt x="1626" y="2044"/>
                      </a:lnTo>
                      <a:lnTo>
                        <a:pt x="1532" y="1997"/>
                      </a:lnTo>
                      <a:lnTo>
                        <a:pt x="1440" y="1944"/>
                      </a:lnTo>
                      <a:lnTo>
                        <a:pt x="1353" y="1885"/>
                      </a:lnTo>
                      <a:lnTo>
                        <a:pt x="1259" y="1900"/>
                      </a:lnTo>
                      <a:lnTo>
                        <a:pt x="1167" y="1910"/>
                      </a:lnTo>
                      <a:lnTo>
                        <a:pt x="1076" y="1917"/>
                      </a:lnTo>
                      <a:lnTo>
                        <a:pt x="985" y="1919"/>
                      </a:lnTo>
                      <a:lnTo>
                        <a:pt x="874" y="1916"/>
                      </a:lnTo>
                      <a:lnTo>
                        <a:pt x="765" y="1908"/>
                      </a:lnTo>
                      <a:lnTo>
                        <a:pt x="659" y="1895"/>
                      </a:lnTo>
                      <a:lnTo>
                        <a:pt x="556" y="1875"/>
                      </a:lnTo>
                      <a:lnTo>
                        <a:pt x="456" y="1850"/>
                      </a:lnTo>
                      <a:lnTo>
                        <a:pt x="360" y="1820"/>
                      </a:lnTo>
                      <a:lnTo>
                        <a:pt x="266" y="1784"/>
                      </a:lnTo>
                      <a:lnTo>
                        <a:pt x="174" y="1744"/>
                      </a:lnTo>
                      <a:lnTo>
                        <a:pt x="87" y="1696"/>
                      </a:lnTo>
                      <a:lnTo>
                        <a:pt x="0" y="1644"/>
                      </a:lnTo>
                      <a:lnTo>
                        <a:pt x="57" y="1647"/>
                      </a:lnTo>
                      <a:lnTo>
                        <a:pt x="107" y="1651"/>
                      </a:lnTo>
                      <a:lnTo>
                        <a:pt x="149" y="1652"/>
                      </a:lnTo>
                      <a:lnTo>
                        <a:pt x="184" y="1652"/>
                      </a:lnTo>
                      <a:lnTo>
                        <a:pt x="295" y="1649"/>
                      </a:lnTo>
                      <a:lnTo>
                        <a:pt x="405" y="1641"/>
                      </a:lnTo>
                      <a:lnTo>
                        <a:pt x="513" y="1629"/>
                      </a:lnTo>
                      <a:lnTo>
                        <a:pt x="620" y="1611"/>
                      </a:lnTo>
                      <a:lnTo>
                        <a:pt x="725" y="1587"/>
                      </a:lnTo>
                      <a:lnTo>
                        <a:pt x="829" y="1559"/>
                      </a:lnTo>
                      <a:lnTo>
                        <a:pt x="929" y="1525"/>
                      </a:lnTo>
                      <a:lnTo>
                        <a:pt x="1027" y="1487"/>
                      </a:lnTo>
                      <a:lnTo>
                        <a:pt x="1121" y="1444"/>
                      </a:lnTo>
                      <a:lnTo>
                        <a:pt x="1211" y="1398"/>
                      </a:lnTo>
                      <a:lnTo>
                        <a:pt x="1297" y="1345"/>
                      </a:lnTo>
                      <a:lnTo>
                        <a:pt x="1380" y="1290"/>
                      </a:lnTo>
                      <a:lnTo>
                        <a:pt x="1451" y="1233"/>
                      </a:lnTo>
                      <a:lnTo>
                        <a:pt x="1518" y="1175"/>
                      </a:lnTo>
                      <a:lnTo>
                        <a:pt x="1581" y="1114"/>
                      </a:lnTo>
                      <a:lnTo>
                        <a:pt x="1637" y="1050"/>
                      </a:lnTo>
                      <a:lnTo>
                        <a:pt x="1690" y="986"/>
                      </a:lnTo>
                      <a:lnTo>
                        <a:pt x="1737" y="918"/>
                      </a:lnTo>
                      <a:lnTo>
                        <a:pt x="1780" y="847"/>
                      </a:lnTo>
                      <a:lnTo>
                        <a:pt x="1817" y="775"/>
                      </a:lnTo>
                      <a:lnTo>
                        <a:pt x="1848" y="702"/>
                      </a:lnTo>
                      <a:lnTo>
                        <a:pt x="1875" y="627"/>
                      </a:lnTo>
                      <a:lnTo>
                        <a:pt x="1894" y="551"/>
                      </a:lnTo>
                      <a:lnTo>
                        <a:pt x="1909" y="475"/>
                      </a:lnTo>
                      <a:lnTo>
                        <a:pt x="1917" y="397"/>
                      </a:lnTo>
                      <a:lnTo>
                        <a:pt x="1920" y="317"/>
                      </a:lnTo>
                      <a:lnTo>
                        <a:pt x="1917" y="237"/>
                      </a:lnTo>
                      <a:lnTo>
                        <a:pt x="1907" y="157"/>
                      </a:lnTo>
                      <a:lnTo>
                        <a:pt x="1893" y="79"/>
                      </a:lnTo>
                      <a:lnTo>
                        <a:pt x="18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sp3d extrusionH="558800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3" name="Group 52"/>
          <p:cNvGrpSpPr/>
          <p:nvPr/>
        </p:nvGrpSpPr>
        <p:grpSpPr>
          <a:xfrm>
            <a:off x="905367" y="1380818"/>
            <a:ext cx="3864383" cy="731520"/>
            <a:chOff x="925063" y="1808566"/>
            <a:chExt cx="3864383" cy="731520"/>
          </a:xfrm>
        </p:grpSpPr>
        <p:sp>
          <p:nvSpPr>
            <p:cNvPr id="41" name="Oval 40"/>
            <p:cNvSpPr/>
            <p:nvPr/>
          </p:nvSpPr>
          <p:spPr>
            <a:xfrm>
              <a:off x="925063" y="1808566"/>
              <a:ext cx="731520" cy="731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pc="-15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94544" y="1851161"/>
              <a:ext cx="29949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367" y="2575057"/>
            <a:ext cx="4063719" cy="731520"/>
            <a:chOff x="925063" y="2967106"/>
            <a:chExt cx="4063719" cy="731520"/>
          </a:xfrm>
        </p:grpSpPr>
        <p:sp>
          <p:nvSpPr>
            <p:cNvPr id="42" name="Oval 41"/>
            <p:cNvSpPr/>
            <p:nvPr/>
          </p:nvSpPr>
          <p:spPr>
            <a:xfrm>
              <a:off x="925063" y="2967106"/>
              <a:ext cx="731520" cy="731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pc="-15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94544" y="3009701"/>
              <a:ext cx="31942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05367" y="3769296"/>
            <a:ext cx="4063719" cy="731520"/>
            <a:chOff x="925063" y="4125646"/>
            <a:chExt cx="4063719" cy="731520"/>
          </a:xfrm>
        </p:grpSpPr>
        <p:sp>
          <p:nvSpPr>
            <p:cNvPr id="43" name="Oval 42"/>
            <p:cNvSpPr/>
            <p:nvPr/>
          </p:nvSpPr>
          <p:spPr>
            <a:xfrm>
              <a:off x="925063" y="4125646"/>
              <a:ext cx="731520" cy="731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pc="-15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94544" y="4168241"/>
              <a:ext cx="31942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5367" y="4963534"/>
            <a:ext cx="4063719" cy="731520"/>
            <a:chOff x="925063" y="5284185"/>
            <a:chExt cx="4063719" cy="731520"/>
          </a:xfrm>
        </p:grpSpPr>
        <p:sp>
          <p:nvSpPr>
            <p:cNvPr id="44" name="Oval 43"/>
            <p:cNvSpPr/>
            <p:nvPr/>
          </p:nvSpPr>
          <p:spPr>
            <a:xfrm>
              <a:off x="925063" y="5284185"/>
              <a:ext cx="731520" cy="7315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pc="-15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94544" y="5326780"/>
              <a:ext cx="31942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37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83150" y="4235180"/>
            <a:ext cx="2743200" cy="2743200"/>
            <a:chOff x="4044950" y="1879600"/>
            <a:chExt cx="2743200" cy="2743200"/>
          </a:xfrm>
          <a:effectLst/>
          <a:scene3d>
            <a:camera prst="isometricOffAxis2Top"/>
            <a:lightRig rig="threePt" dir="t"/>
          </a:scene3d>
        </p:grpSpPr>
        <p:sp>
          <p:nvSpPr>
            <p:cNvPr id="2" name="Donut 1"/>
            <p:cNvSpPr/>
            <p:nvPr/>
          </p:nvSpPr>
          <p:spPr>
            <a:xfrm>
              <a:off x="4044950" y="1879600"/>
              <a:ext cx="2743200" cy="2743200"/>
            </a:xfrm>
            <a:prstGeom prst="donu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p3d z="857250" extrusionH="3556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/>
            <p:cNvSpPr/>
            <p:nvPr/>
          </p:nvSpPr>
          <p:spPr>
            <a:xfrm>
              <a:off x="4044950" y="1879600"/>
              <a:ext cx="2743200" cy="2743200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  <a:sp3d z="1701800" extrusionH="3556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Donut 3"/>
            <p:cNvSpPr/>
            <p:nvPr/>
          </p:nvSpPr>
          <p:spPr>
            <a:xfrm>
              <a:off x="4044950" y="1879600"/>
              <a:ext cx="2743200" cy="2743200"/>
            </a:xfrm>
            <a:prstGeom prst="donut">
              <a:avLst/>
            </a:prstGeom>
            <a:solidFill>
              <a:schemeClr val="accent5"/>
            </a:solidFill>
            <a:ln>
              <a:noFill/>
            </a:ln>
            <a:sp3d z="2641600" extrusionH="3556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Donut 4"/>
            <p:cNvSpPr/>
            <p:nvPr/>
          </p:nvSpPr>
          <p:spPr>
            <a:xfrm>
              <a:off x="4044950" y="1879600"/>
              <a:ext cx="2743200" cy="2743200"/>
            </a:xfrm>
            <a:prstGeom prst="donut">
              <a:avLst/>
            </a:prstGeom>
            <a:solidFill>
              <a:schemeClr val="accent4"/>
            </a:solidFill>
            <a:ln>
              <a:noFill/>
            </a:ln>
            <a:sp3d z="3556000" extrusionH="3556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044950" y="1879600"/>
              <a:ext cx="2743200" cy="274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p3d z="4445000" extrusionH="3556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96950" y="1223680"/>
            <a:ext cx="3710940" cy="1512457"/>
            <a:chOff x="1320800" y="1176083"/>
            <a:chExt cx="3710940" cy="1512457"/>
          </a:xfrm>
        </p:grpSpPr>
        <p:sp>
          <p:nvSpPr>
            <p:cNvPr id="15" name="Rectangle 14"/>
            <p:cNvSpPr/>
            <p:nvPr/>
          </p:nvSpPr>
          <p:spPr>
            <a:xfrm>
              <a:off x="1320800" y="1765210"/>
              <a:ext cx="2438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721538" y="1176083"/>
              <a:ext cx="2310202" cy="515529"/>
              <a:chOff x="2721538" y="1176083"/>
              <a:chExt cx="2310202" cy="51552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3568700" y="1433847"/>
                <a:ext cx="146304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4"/>
              <p:cNvGrpSpPr>
                <a:grpSpLocks noChangeAspect="1"/>
              </p:cNvGrpSpPr>
              <p:nvPr/>
            </p:nvGrpSpPr>
            <p:grpSpPr bwMode="auto">
              <a:xfrm>
                <a:off x="2721538" y="1176083"/>
                <a:ext cx="571500" cy="515529"/>
                <a:chOff x="528" y="399"/>
                <a:chExt cx="2665" cy="2404"/>
              </a:xfrm>
              <a:solidFill>
                <a:schemeClr val="accent2"/>
              </a:solidFill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924" y="1281"/>
                  <a:ext cx="564" cy="432"/>
                </a:xfrm>
                <a:custGeom>
                  <a:avLst/>
                  <a:gdLst>
                    <a:gd name="T0" fmla="*/ 93 w 1128"/>
                    <a:gd name="T1" fmla="*/ 0 h 864"/>
                    <a:gd name="T2" fmla="*/ 141 w 1128"/>
                    <a:gd name="T3" fmla="*/ 16 h 864"/>
                    <a:gd name="T4" fmla="*/ 172 w 1128"/>
                    <a:gd name="T5" fmla="*/ 57 h 864"/>
                    <a:gd name="T6" fmla="*/ 478 w 1128"/>
                    <a:gd name="T7" fmla="*/ 59 h 864"/>
                    <a:gd name="T8" fmla="*/ 508 w 1128"/>
                    <a:gd name="T9" fmla="*/ 16 h 864"/>
                    <a:gd name="T10" fmla="*/ 557 w 1128"/>
                    <a:gd name="T11" fmla="*/ 0 h 864"/>
                    <a:gd name="T12" fmla="*/ 597 w 1128"/>
                    <a:gd name="T13" fmla="*/ 5 h 864"/>
                    <a:gd name="T14" fmla="*/ 638 w 1128"/>
                    <a:gd name="T15" fmla="*/ 34 h 864"/>
                    <a:gd name="T16" fmla="*/ 803 w 1128"/>
                    <a:gd name="T17" fmla="*/ 519 h 864"/>
                    <a:gd name="T18" fmla="*/ 968 w 1128"/>
                    <a:gd name="T19" fmla="*/ 34 h 864"/>
                    <a:gd name="T20" fmla="*/ 1008 w 1128"/>
                    <a:gd name="T21" fmla="*/ 5 h 864"/>
                    <a:gd name="T22" fmla="*/ 1044 w 1128"/>
                    <a:gd name="T23" fmla="*/ 0 h 864"/>
                    <a:gd name="T24" fmla="*/ 1094 w 1128"/>
                    <a:gd name="T25" fmla="*/ 16 h 864"/>
                    <a:gd name="T26" fmla="*/ 1125 w 1128"/>
                    <a:gd name="T27" fmla="*/ 59 h 864"/>
                    <a:gd name="T28" fmla="*/ 1123 w 1128"/>
                    <a:gd name="T29" fmla="*/ 110 h 864"/>
                    <a:gd name="T30" fmla="*/ 876 w 1128"/>
                    <a:gd name="T31" fmla="*/ 830 h 864"/>
                    <a:gd name="T32" fmla="*/ 835 w 1128"/>
                    <a:gd name="T33" fmla="*/ 859 h 864"/>
                    <a:gd name="T34" fmla="*/ 805 w 1128"/>
                    <a:gd name="T35" fmla="*/ 864 h 864"/>
                    <a:gd name="T36" fmla="*/ 803 w 1128"/>
                    <a:gd name="T37" fmla="*/ 864 h 864"/>
                    <a:gd name="T38" fmla="*/ 771 w 1128"/>
                    <a:gd name="T39" fmla="*/ 859 h 864"/>
                    <a:gd name="T40" fmla="*/ 730 w 1128"/>
                    <a:gd name="T41" fmla="*/ 830 h 864"/>
                    <a:gd name="T42" fmla="*/ 565 w 1128"/>
                    <a:gd name="T43" fmla="*/ 347 h 864"/>
                    <a:gd name="T44" fmla="*/ 398 w 1128"/>
                    <a:gd name="T45" fmla="*/ 830 h 864"/>
                    <a:gd name="T46" fmla="*/ 356 w 1128"/>
                    <a:gd name="T47" fmla="*/ 859 h 864"/>
                    <a:gd name="T48" fmla="*/ 327 w 1128"/>
                    <a:gd name="T49" fmla="*/ 864 h 864"/>
                    <a:gd name="T50" fmla="*/ 324 w 1128"/>
                    <a:gd name="T51" fmla="*/ 864 h 864"/>
                    <a:gd name="T52" fmla="*/ 293 w 1128"/>
                    <a:gd name="T53" fmla="*/ 859 h 864"/>
                    <a:gd name="T54" fmla="*/ 253 w 1128"/>
                    <a:gd name="T55" fmla="*/ 830 h 864"/>
                    <a:gd name="T56" fmla="*/ 5 w 1128"/>
                    <a:gd name="T57" fmla="*/ 110 h 864"/>
                    <a:gd name="T58" fmla="*/ 4 w 1128"/>
                    <a:gd name="T59" fmla="*/ 59 h 864"/>
                    <a:gd name="T60" fmla="*/ 34 w 1128"/>
                    <a:gd name="T61" fmla="*/ 16 h 864"/>
                    <a:gd name="T62" fmla="*/ 83 w 1128"/>
                    <a:gd name="T63" fmla="*/ 0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28" h="864">
                      <a:moveTo>
                        <a:pt x="83" y="0"/>
                      </a:moveTo>
                      <a:lnTo>
                        <a:pt x="93" y="0"/>
                      </a:lnTo>
                      <a:lnTo>
                        <a:pt x="118" y="5"/>
                      </a:lnTo>
                      <a:lnTo>
                        <a:pt x="141" y="16"/>
                      </a:lnTo>
                      <a:lnTo>
                        <a:pt x="160" y="34"/>
                      </a:lnTo>
                      <a:lnTo>
                        <a:pt x="172" y="57"/>
                      </a:lnTo>
                      <a:lnTo>
                        <a:pt x="326" y="519"/>
                      </a:lnTo>
                      <a:lnTo>
                        <a:pt x="478" y="59"/>
                      </a:lnTo>
                      <a:lnTo>
                        <a:pt x="491" y="34"/>
                      </a:lnTo>
                      <a:lnTo>
                        <a:pt x="508" y="16"/>
                      </a:lnTo>
                      <a:lnTo>
                        <a:pt x="531" y="5"/>
                      </a:lnTo>
                      <a:lnTo>
                        <a:pt x="557" y="0"/>
                      </a:lnTo>
                      <a:lnTo>
                        <a:pt x="572" y="0"/>
                      </a:lnTo>
                      <a:lnTo>
                        <a:pt x="597" y="5"/>
                      </a:lnTo>
                      <a:lnTo>
                        <a:pt x="620" y="16"/>
                      </a:lnTo>
                      <a:lnTo>
                        <a:pt x="638" y="34"/>
                      </a:lnTo>
                      <a:lnTo>
                        <a:pt x="649" y="57"/>
                      </a:lnTo>
                      <a:lnTo>
                        <a:pt x="803" y="519"/>
                      </a:lnTo>
                      <a:lnTo>
                        <a:pt x="957" y="59"/>
                      </a:lnTo>
                      <a:lnTo>
                        <a:pt x="968" y="34"/>
                      </a:lnTo>
                      <a:lnTo>
                        <a:pt x="986" y="16"/>
                      </a:lnTo>
                      <a:lnTo>
                        <a:pt x="1008" y="5"/>
                      </a:lnTo>
                      <a:lnTo>
                        <a:pt x="1034" y="0"/>
                      </a:lnTo>
                      <a:lnTo>
                        <a:pt x="1044" y="0"/>
                      </a:lnTo>
                      <a:lnTo>
                        <a:pt x="1072" y="5"/>
                      </a:lnTo>
                      <a:lnTo>
                        <a:pt x="1094" y="16"/>
                      </a:lnTo>
                      <a:lnTo>
                        <a:pt x="1112" y="36"/>
                      </a:lnTo>
                      <a:lnTo>
                        <a:pt x="1125" y="59"/>
                      </a:lnTo>
                      <a:lnTo>
                        <a:pt x="1128" y="85"/>
                      </a:lnTo>
                      <a:lnTo>
                        <a:pt x="1123" y="110"/>
                      </a:lnTo>
                      <a:lnTo>
                        <a:pt x="887" y="808"/>
                      </a:lnTo>
                      <a:lnTo>
                        <a:pt x="876" y="830"/>
                      </a:lnTo>
                      <a:lnTo>
                        <a:pt x="858" y="848"/>
                      </a:lnTo>
                      <a:lnTo>
                        <a:pt x="835" y="859"/>
                      </a:lnTo>
                      <a:lnTo>
                        <a:pt x="809" y="864"/>
                      </a:lnTo>
                      <a:lnTo>
                        <a:pt x="805" y="864"/>
                      </a:lnTo>
                      <a:lnTo>
                        <a:pt x="803" y="864"/>
                      </a:lnTo>
                      <a:lnTo>
                        <a:pt x="803" y="864"/>
                      </a:lnTo>
                      <a:lnTo>
                        <a:pt x="796" y="864"/>
                      </a:lnTo>
                      <a:lnTo>
                        <a:pt x="771" y="859"/>
                      </a:lnTo>
                      <a:lnTo>
                        <a:pt x="748" y="848"/>
                      </a:lnTo>
                      <a:lnTo>
                        <a:pt x="730" y="830"/>
                      </a:lnTo>
                      <a:lnTo>
                        <a:pt x="719" y="808"/>
                      </a:lnTo>
                      <a:lnTo>
                        <a:pt x="565" y="347"/>
                      </a:lnTo>
                      <a:lnTo>
                        <a:pt x="410" y="808"/>
                      </a:lnTo>
                      <a:lnTo>
                        <a:pt x="398" y="830"/>
                      </a:lnTo>
                      <a:lnTo>
                        <a:pt x="379" y="848"/>
                      </a:lnTo>
                      <a:lnTo>
                        <a:pt x="356" y="859"/>
                      </a:lnTo>
                      <a:lnTo>
                        <a:pt x="330" y="864"/>
                      </a:lnTo>
                      <a:lnTo>
                        <a:pt x="327" y="864"/>
                      </a:lnTo>
                      <a:lnTo>
                        <a:pt x="326" y="864"/>
                      </a:lnTo>
                      <a:lnTo>
                        <a:pt x="324" y="864"/>
                      </a:lnTo>
                      <a:lnTo>
                        <a:pt x="319" y="864"/>
                      </a:lnTo>
                      <a:lnTo>
                        <a:pt x="293" y="859"/>
                      </a:lnTo>
                      <a:lnTo>
                        <a:pt x="271" y="848"/>
                      </a:lnTo>
                      <a:lnTo>
                        <a:pt x="253" y="830"/>
                      </a:lnTo>
                      <a:lnTo>
                        <a:pt x="240" y="808"/>
                      </a:lnTo>
                      <a:lnTo>
                        <a:pt x="5" y="110"/>
                      </a:lnTo>
                      <a:lnTo>
                        <a:pt x="0" y="85"/>
                      </a:lnTo>
                      <a:lnTo>
                        <a:pt x="4" y="59"/>
                      </a:lnTo>
                      <a:lnTo>
                        <a:pt x="15" y="36"/>
                      </a:lnTo>
                      <a:lnTo>
                        <a:pt x="34" y="16"/>
                      </a:lnTo>
                      <a:lnTo>
                        <a:pt x="57" y="5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7"/>
                <p:cNvSpPr>
                  <a:spLocks/>
                </p:cNvSpPr>
                <p:nvPr/>
              </p:nvSpPr>
              <p:spPr bwMode="auto">
                <a:xfrm>
                  <a:off x="1500" y="1281"/>
                  <a:ext cx="564" cy="432"/>
                </a:xfrm>
                <a:custGeom>
                  <a:avLst/>
                  <a:gdLst>
                    <a:gd name="T0" fmla="*/ 94 w 1128"/>
                    <a:gd name="T1" fmla="*/ 0 h 864"/>
                    <a:gd name="T2" fmla="*/ 143 w 1128"/>
                    <a:gd name="T3" fmla="*/ 16 h 864"/>
                    <a:gd name="T4" fmla="*/ 174 w 1128"/>
                    <a:gd name="T5" fmla="*/ 57 h 864"/>
                    <a:gd name="T6" fmla="*/ 479 w 1128"/>
                    <a:gd name="T7" fmla="*/ 59 h 864"/>
                    <a:gd name="T8" fmla="*/ 510 w 1128"/>
                    <a:gd name="T9" fmla="*/ 16 h 864"/>
                    <a:gd name="T10" fmla="*/ 559 w 1128"/>
                    <a:gd name="T11" fmla="*/ 0 h 864"/>
                    <a:gd name="T12" fmla="*/ 598 w 1128"/>
                    <a:gd name="T13" fmla="*/ 5 h 864"/>
                    <a:gd name="T14" fmla="*/ 640 w 1128"/>
                    <a:gd name="T15" fmla="*/ 34 h 864"/>
                    <a:gd name="T16" fmla="*/ 805 w 1128"/>
                    <a:gd name="T17" fmla="*/ 519 h 864"/>
                    <a:gd name="T18" fmla="*/ 970 w 1128"/>
                    <a:gd name="T19" fmla="*/ 34 h 864"/>
                    <a:gd name="T20" fmla="*/ 1010 w 1128"/>
                    <a:gd name="T21" fmla="*/ 5 h 864"/>
                    <a:gd name="T22" fmla="*/ 1046 w 1128"/>
                    <a:gd name="T23" fmla="*/ 0 h 864"/>
                    <a:gd name="T24" fmla="*/ 1094 w 1128"/>
                    <a:gd name="T25" fmla="*/ 16 h 864"/>
                    <a:gd name="T26" fmla="*/ 1125 w 1128"/>
                    <a:gd name="T27" fmla="*/ 59 h 864"/>
                    <a:gd name="T28" fmla="*/ 1125 w 1128"/>
                    <a:gd name="T29" fmla="*/ 110 h 864"/>
                    <a:gd name="T30" fmla="*/ 877 w 1128"/>
                    <a:gd name="T31" fmla="*/ 830 h 864"/>
                    <a:gd name="T32" fmla="*/ 835 w 1128"/>
                    <a:gd name="T33" fmla="*/ 859 h 864"/>
                    <a:gd name="T34" fmla="*/ 806 w 1128"/>
                    <a:gd name="T35" fmla="*/ 864 h 864"/>
                    <a:gd name="T36" fmla="*/ 803 w 1128"/>
                    <a:gd name="T37" fmla="*/ 864 h 864"/>
                    <a:gd name="T38" fmla="*/ 772 w 1128"/>
                    <a:gd name="T39" fmla="*/ 859 h 864"/>
                    <a:gd name="T40" fmla="*/ 732 w 1128"/>
                    <a:gd name="T41" fmla="*/ 830 h 864"/>
                    <a:gd name="T42" fmla="*/ 565 w 1128"/>
                    <a:gd name="T43" fmla="*/ 347 h 864"/>
                    <a:gd name="T44" fmla="*/ 399 w 1128"/>
                    <a:gd name="T45" fmla="*/ 830 h 864"/>
                    <a:gd name="T46" fmla="*/ 358 w 1128"/>
                    <a:gd name="T47" fmla="*/ 859 h 864"/>
                    <a:gd name="T48" fmla="*/ 327 w 1128"/>
                    <a:gd name="T49" fmla="*/ 864 h 864"/>
                    <a:gd name="T50" fmla="*/ 326 w 1128"/>
                    <a:gd name="T51" fmla="*/ 864 h 864"/>
                    <a:gd name="T52" fmla="*/ 295 w 1128"/>
                    <a:gd name="T53" fmla="*/ 859 h 864"/>
                    <a:gd name="T54" fmla="*/ 253 w 1128"/>
                    <a:gd name="T55" fmla="*/ 830 h 864"/>
                    <a:gd name="T56" fmla="*/ 5 w 1128"/>
                    <a:gd name="T57" fmla="*/ 110 h 864"/>
                    <a:gd name="T58" fmla="*/ 5 w 1128"/>
                    <a:gd name="T59" fmla="*/ 59 h 864"/>
                    <a:gd name="T60" fmla="*/ 34 w 1128"/>
                    <a:gd name="T61" fmla="*/ 16 h 864"/>
                    <a:gd name="T62" fmla="*/ 85 w 1128"/>
                    <a:gd name="T63" fmla="*/ 0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28" h="864">
                      <a:moveTo>
                        <a:pt x="85" y="0"/>
                      </a:moveTo>
                      <a:lnTo>
                        <a:pt x="94" y="0"/>
                      </a:lnTo>
                      <a:lnTo>
                        <a:pt x="120" y="5"/>
                      </a:lnTo>
                      <a:lnTo>
                        <a:pt x="143" y="16"/>
                      </a:lnTo>
                      <a:lnTo>
                        <a:pt x="161" y="34"/>
                      </a:lnTo>
                      <a:lnTo>
                        <a:pt x="174" y="57"/>
                      </a:lnTo>
                      <a:lnTo>
                        <a:pt x="326" y="519"/>
                      </a:lnTo>
                      <a:lnTo>
                        <a:pt x="479" y="59"/>
                      </a:lnTo>
                      <a:lnTo>
                        <a:pt x="491" y="34"/>
                      </a:lnTo>
                      <a:lnTo>
                        <a:pt x="510" y="16"/>
                      </a:lnTo>
                      <a:lnTo>
                        <a:pt x="533" y="5"/>
                      </a:lnTo>
                      <a:lnTo>
                        <a:pt x="559" y="0"/>
                      </a:lnTo>
                      <a:lnTo>
                        <a:pt x="572" y="0"/>
                      </a:lnTo>
                      <a:lnTo>
                        <a:pt x="598" y="5"/>
                      </a:lnTo>
                      <a:lnTo>
                        <a:pt x="620" y="16"/>
                      </a:lnTo>
                      <a:lnTo>
                        <a:pt x="640" y="34"/>
                      </a:lnTo>
                      <a:lnTo>
                        <a:pt x="651" y="57"/>
                      </a:lnTo>
                      <a:lnTo>
                        <a:pt x="805" y="519"/>
                      </a:lnTo>
                      <a:lnTo>
                        <a:pt x="957" y="59"/>
                      </a:lnTo>
                      <a:lnTo>
                        <a:pt x="970" y="34"/>
                      </a:lnTo>
                      <a:lnTo>
                        <a:pt x="988" y="16"/>
                      </a:lnTo>
                      <a:lnTo>
                        <a:pt x="1010" y="5"/>
                      </a:lnTo>
                      <a:lnTo>
                        <a:pt x="1036" y="0"/>
                      </a:lnTo>
                      <a:lnTo>
                        <a:pt x="1046" y="0"/>
                      </a:lnTo>
                      <a:lnTo>
                        <a:pt x="1072" y="5"/>
                      </a:lnTo>
                      <a:lnTo>
                        <a:pt x="1094" y="16"/>
                      </a:lnTo>
                      <a:lnTo>
                        <a:pt x="1114" y="36"/>
                      </a:lnTo>
                      <a:lnTo>
                        <a:pt x="1125" y="59"/>
                      </a:lnTo>
                      <a:lnTo>
                        <a:pt x="1128" y="85"/>
                      </a:lnTo>
                      <a:lnTo>
                        <a:pt x="1125" y="110"/>
                      </a:lnTo>
                      <a:lnTo>
                        <a:pt x="889" y="808"/>
                      </a:lnTo>
                      <a:lnTo>
                        <a:pt x="877" y="830"/>
                      </a:lnTo>
                      <a:lnTo>
                        <a:pt x="858" y="848"/>
                      </a:lnTo>
                      <a:lnTo>
                        <a:pt x="835" y="859"/>
                      </a:lnTo>
                      <a:lnTo>
                        <a:pt x="810" y="864"/>
                      </a:lnTo>
                      <a:lnTo>
                        <a:pt x="806" y="864"/>
                      </a:lnTo>
                      <a:lnTo>
                        <a:pt x="805" y="864"/>
                      </a:lnTo>
                      <a:lnTo>
                        <a:pt x="803" y="864"/>
                      </a:lnTo>
                      <a:lnTo>
                        <a:pt x="798" y="864"/>
                      </a:lnTo>
                      <a:lnTo>
                        <a:pt x="772" y="859"/>
                      </a:lnTo>
                      <a:lnTo>
                        <a:pt x="750" y="848"/>
                      </a:lnTo>
                      <a:lnTo>
                        <a:pt x="732" y="830"/>
                      </a:lnTo>
                      <a:lnTo>
                        <a:pt x="719" y="808"/>
                      </a:lnTo>
                      <a:lnTo>
                        <a:pt x="565" y="347"/>
                      </a:lnTo>
                      <a:lnTo>
                        <a:pt x="411" y="808"/>
                      </a:lnTo>
                      <a:lnTo>
                        <a:pt x="399" y="830"/>
                      </a:lnTo>
                      <a:lnTo>
                        <a:pt x="381" y="848"/>
                      </a:lnTo>
                      <a:lnTo>
                        <a:pt x="358" y="859"/>
                      </a:lnTo>
                      <a:lnTo>
                        <a:pt x="332" y="864"/>
                      </a:lnTo>
                      <a:lnTo>
                        <a:pt x="327" y="864"/>
                      </a:lnTo>
                      <a:lnTo>
                        <a:pt x="327" y="864"/>
                      </a:lnTo>
                      <a:lnTo>
                        <a:pt x="326" y="864"/>
                      </a:lnTo>
                      <a:lnTo>
                        <a:pt x="319" y="864"/>
                      </a:lnTo>
                      <a:lnTo>
                        <a:pt x="295" y="859"/>
                      </a:lnTo>
                      <a:lnTo>
                        <a:pt x="272" y="848"/>
                      </a:lnTo>
                      <a:lnTo>
                        <a:pt x="253" y="830"/>
                      </a:lnTo>
                      <a:lnTo>
                        <a:pt x="242" y="808"/>
                      </a:lnTo>
                      <a:lnTo>
                        <a:pt x="5" y="110"/>
                      </a:lnTo>
                      <a:lnTo>
                        <a:pt x="0" y="85"/>
                      </a:lnTo>
                      <a:lnTo>
                        <a:pt x="5" y="59"/>
                      </a:lnTo>
                      <a:lnTo>
                        <a:pt x="17" y="36"/>
                      </a:lnTo>
                      <a:lnTo>
                        <a:pt x="34" y="16"/>
                      </a:lnTo>
                      <a:lnTo>
                        <a:pt x="59" y="5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8"/>
                <p:cNvSpPr>
                  <a:spLocks/>
                </p:cNvSpPr>
                <p:nvPr/>
              </p:nvSpPr>
              <p:spPr bwMode="auto">
                <a:xfrm>
                  <a:off x="2077" y="1281"/>
                  <a:ext cx="564" cy="432"/>
                </a:xfrm>
                <a:custGeom>
                  <a:avLst/>
                  <a:gdLst>
                    <a:gd name="T0" fmla="*/ 92 w 1128"/>
                    <a:gd name="T1" fmla="*/ 0 h 864"/>
                    <a:gd name="T2" fmla="*/ 143 w 1128"/>
                    <a:gd name="T3" fmla="*/ 16 h 864"/>
                    <a:gd name="T4" fmla="*/ 172 w 1128"/>
                    <a:gd name="T5" fmla="*/ 57 h 864"/>
                    <a:gd name="T6" fmla="*/ 478 w 1128"/>
                    <a:gd name="T7" fmla="*/ 59 h 864"/>
                    <a:gd name="T8" fmla="*/ 508 w 1128"/>
                    <a:gd name="T9" fmla="*/ 16 h 864"/>
                    <a:gd name="T10" fmla="*/ 557 w 1128"/>
                    <a:gd name="T11" fmla="*/ 0 h 864"/>
                    <a:gd name="T12" fmla="*/ 597 w 1128"/>
                    <a:gd name="T13" fmla="*/ 5 h 864"/>
                    <a:gd name="T14" fmla="*/ 638 w 1128"/>
                    <a:gd name="T15" fmla="*/ 34 h 864"/>
                    <a:gd name="T16" fmla="*/ 804 w 1128"/>
                    <a:gd name="T17" fmla="*/ 519 h 864"/>
                    <a:gd name="T18" fmla="*/ 968 w 1128"/>
                    <a:gd name="T19" fmla="*/ 34 h 864"/>
                    <a:gd name="T20" fmla="*/ 1010 w 1128"/>
                    <a:gd name="T21" fmla="*/ 5 h 864"/>
                    <a:gd name="T22" fmla="*/ 1046 w 1128"/>
                    <a:gd name="T23" fmla="*/ 0 h 864"/>
                    <a:gd name="T24" fmla="*/ 1094 w 1128"/>
                    <a:gd name="T25" fmla="*/ 16 h 864"/>
                    <a:gd name="T26" fmla="*/ 1125 w 1128"/>
                    <a:gd name="T27" fmla="*/ 59 h 864"/>
                    <a:gd name="T28" fmla="*/ 1123 w 1128"/>
                    <a:gd name="T29" fmla="*/ 110 h 864"/>
                    <a:gd name="T30" fmla="*/ 876 w 1128"/>
                    <a:gd name="T31" fmla="*/ 830 h 864"/>
                    <a:gd name="T32" fmla="*/ 835 w 1128"/>
                    <a:gd name="T33" fmla="*/ 859 h 864"/>
                    <a:gd name="T34" fmla="*/ 804 w 1128"/>
                    <a:gd name="T35" fmla="*/ 864 h 864"/>
                    <a:gd name="T36" fmla="*/ 803 w 1128"/>
                    <a:gd name="T37" fmla="*/ 864 h 864"/>
                    <a:gd name="T38" fmla="*/ 772 w 1128"/>
                    <a:gd name="T39" fmla="*/ 859 h 864"/>
                    <a:gd name="T40" fmla="*/ 730 w 1128"/>
                    <a:gd name="T41" fmla="*/ 830 h 864"/>
                    <a:gd name="T42" fmla="*/ 565 w 1128"/>
                    <a:gd name="T43" fmla="*/ 347 h 864"/>
                    <a:gd name="T44" fmla="*/ 398 w 1128"/>
                    <a:gd name="T45" fmla="*/ 830 h 864"/>
                    <a:gd name="T46" fmla="*/ 356 w 1128"/>
                    <a:gd name="T47" fmla="*/ 859 h 864"/>
                    <a:gd name="T48" fmla="*/ 327 w 1128"/>
                    <a:gd name="T49" fmla="*/ 864 h 864"/>
                    <a:gd name="T50" fmla="*/ 324 w 1128"/>
                    <a:gd name="T51" fmla="*/ 864 h 864"/>
                    <a:gd name="T52" fmla="*/ 293 w 1128"/>
                    <a:gd name="T53" fmla="*/ 859 h 864"/>
                    <a:gd name="T54" fmla="*/ 253 w 1128"/>
                    <a:gd name="T55" fmla="*/ 830 h 864"/>
                    <a:gd name="T56" fmla="*/ 5 w 1128"/>
                    <a:gd name="T57" fmla="*/ 110 h 864"/>
                    <a:gd name="T58" fmla="*/ 3 w 1128"/>
                    <a:gd name="T59" fmla="*/ 59 h 864"/>
                    <a:gd name="T60" fmla="*/ 34 w 1128"/>
                    <a:gd name="T61" fmla="*/ 16 h 864"/>
                    <a:gd name="T62" fmla="*/ 83 w 1128"/>
                    <a:gd name="T63" fmla="*/ 0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28" h="864">
                      <a:moveTo>
                        <a:pt x="83" y="0"/>
                      </a:moveTo>
                      <a:lnTo>
                        <a:pt x="92" y="0"/>
                      </a:lnTo>
                      <a:lnTo>
                        <a:pt x="118" y="5"/>
                      </a:lnTo>
                      <a:lnTo>
                        <a:pt x="143" y="16"/>
                      </a:lnTo>
                      <a:lnTo>
                        <a:pt x="160" y="34"/>
                      </a:lnTo>
                      <a:lnTo>
                        <a:pt x="172" y="57"/>
                      </a:lnTo>
                      <a:lnTo>
                        <a:pt x="325" y="519"/>
                      </a:lnTo>
                      <a:lnTo>
                        <a:pt x="478" y="59"/>
                      </a:lnTo>
                      <a:lnTo>
                        <a:pt x="491" y="34"/>
                      </a:lnTo>
                      <a:lnTo>
                        <a:pt x="508" y="16"/>
                      </a:lnTo>
                      <a:lnTo>
                        <a:pt x="531" y="5"/>
                      </a:lnTo>
                      <a:lnTo>
                        <a:pt x="557" y="0"/>
                      </a:lnTo>
                      <a:lnTo>
                        <a:pt x="571" y="0"/>
                      </a:lnTo>
                      <a:lnTo>
                        <a:pt x="597" y="5"/>
                      </a:lnTo>
                      <a:lnTo>
                        <a:pt x="620" y="16"/>
                      </a:lnTo>
                      <a:lnTo>
                        <a:pt x="638" y="34"/>
                      </a:lnTo>
                      <a:lnTo>
                        <a:pt x="651" y="57"/>
                      </a:lnTo>
                      <a:lnTo>
                        <a:pt x="804" y="519"/>
                      </a:lnTo>
                      <a:lnTo>
                        <a:pt x="957" y="59"/>
                      </a:lnTo>
                      <a:lnTo>
                        <a:pt x="968" y="34"/>
                      </a:lnTo>
                      <a:lnTo>
                        <a:pt x="987" y="16"/>
                      </a:lnTo>
                      <a:lnTo>
                        <a:pt x="1010" y="5"/>
                      </a:lnTo>
                      <a:lnTo>
                        <a:pt x="1036" y="0"/>
                      </a:lnTo>
                      <a:lnTo>
                        <a:pt x="1046" y="0"/>
                      </a:lnTo>
                      <a:lnTo>
                        <a:pt x="1071" y="5"/>
                      </a:lnTo>
                      <a:lnTo>
                        <a:pt x="1094" y="16"/>
                      </a:lnTo>
                      <a:lnTo>
                        <a:pt x="1112" y="36"/>
                      </a:lnTo>
                      <a:lnTo>
                        <a:pt x="1125" y="59"/>
                      </a:lnTo>
                      <a:lnTo>
                        <a:pt x="1128" y="85"/>
                      </a:lnTo>
                      <a:lnTo>
                        <a:pt x="1123" y="110"/>
                      </a:lnTo>
                      <a:lnTo>
                        <a:pt x="889" y="808"/>
                      </a:lnTo>
                      <a:lnTo>
                        <a:pt x="876" y="830"/>
                      </a:lnTo>
                      <a:lnTo>
                        <a:pt x="858" y="848"/>
                      </a:lnTo>
                      <a:lnTo>
                        <a:pt x="835" y="859"/>
                      </a:lnTo>
                      <a:lnTo>
                        <a:pt x="809" y="864"/>
                      </a:lnTo>
                      <a:lnTo>
                        <a:pt x="804" y="864"/>
                      </a:lnTo>
                      <a:lnTo>
                        <a:pt x="804" y="864"/>
                      </a:lnTo>
                      <a:lnTo>
                        <a:pt x="803" y="864"/>
                      </a:lnTo>
                      <a:lnTo>
                        <a:pt x="798" y="864"/>
                      </a:lnTo>
                      <a:lnTo>
                        <a:pt x="772" y="859"/>
                      </a:lnTo>
                      <a:lnTo>
                        <a:pt x="749" y="848"/>
                      </a:lnTo>
                      <a:lnTo>
                        <a:pt x="730" y="830"/>
                      </a:lnTo>
                      <a:lnTo>
                        <a:pt x="719" y="808"/>
                      </a:lnTo>
                      <a:lnTo>
                        <a:pt x="565" y="347"/>
                      </a:lnTo>
                      <a:lnTo>
                        <a:pt x="410" y="808"/>
                      </a:lnTo>
                      <a:lnTo>
                        <a:pt x="398" y="830"/>
                      </a:lnTo>
                      <a:lnTo>
                        <a:pt x="380" y="848"/>
                      </a:lnTo>
                      <a:lnTo>
                        <a:pt x="356" y="859"/>
                      </a:lnTo>
                      <a:lnTo>
                        <a:pt x="332" y="864"/>
                      </a:lnTo>
                      <a:lnTo>
                        <a:pt x="327" y="864"/>
                      </a:lnTo>
                      <a:lnTo>
                        <a:pt x="325" y="864"/>
                      </a:lnTo>
                      <a:lnTo>
                        <a:pt x="324" y="864"/>
                      </a:lnTo>
                      <a:lnTo>
                        <a:pt x="319" y="864"/>
                      </a:lnTo>
                      <a:lnTo>
                        <a:pt x="293" y="859"/>
                      </a:lnTo>
                      <a:lnTo>
                        <a:pt x="270" y="848"/>
                      </a:lnTo>
                      <a:lnTo>
                        <a:pt x="253" y="830"/>
                      </a:lnTo>
                      <a:lnTo>
                        <a:pt x="240" y="808"/>
                      </a:lnTo>
                      <a:lnTo>
                        <a:pt x="5" y="110"/>
                      </a:lnTo>
                      <a:lnTo>
                        <a:pt x="0" y="85"/>
                      </a:lnTo>
                      <a:lnTo>
                        <a:pt x="3" y="59"/>
                      </a:lnTo>
                      <a:lnTo>
                        <a:pt x="16" y="36"/>
                      </a:lnTo>
                      <a:lnTo>
                        <a:pt x="34" y="16"/>
                      </a:lnTo>
                      <a:lnTo>
                        <a:pt x="57" y="5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"/>
                <p:cNvSpPr>
                  <a:spLocks noEditPoints="1"/>
                </p:cNvSpPr>
                <p:nvPr/>
              </p:nvSpPr>
              <p:spPr bwMode="auto">
                <a:xfrm>
                  <a:off x="528" y="399"/>
                  <a:ext cx="2508" cy="2282"/>
                </a:xfrm>
                <a:custGeom>
                  <a:avLst/>
                  <a:gdLst>
                    <a:gd name="T0" fmla="*/ 4379 w 5016"/>
                    <a:gd name="T1" fmla="*/ 412 h 4566"/>
                    <a:gd name="T2" fmla="*/ 4327 w 5016"/>
                    <a:gd name="T3" fmla="*/ 479 h 4566"/>
                    <a:gd name="T4" fmla="*/ 4327 w 5016"/>
                    <a:gd name="T5" fmla="*/ 663 h 4566"/>
                    <a:gd name="T6" fmla="*/ 4379 w 5016"/>
                    <a:gd name="T7" fmla="*/ 730 h 4566"/>
                    <a:gd name="T8" fmla="*/ 4545 w 5016"/>
                    <a:gd name="T9" fmla="*/ 746 h 4566"/>
                    <a:gd name="T10" fmla="*/ 4625 w 5016"/>
                    <a:gd name="T11" fmla="*/ 714 h 4566"/>
                    <a:gd name="T12" fmla="*/ 4657 w 5016"/>
                    <a:gd name="T13" fmla="*/ 634 h 4566"/>
                    <a:gd name="T14" fmla="*/ 4643 w 5016"/>
                    <a:gd name="T15" fmla="*/ 451 h 4566"/>
                    <a:gd name="T16" fmla="*/ 4576 w 5016"/>
                    <a:gd name="T17" fmla="*/ 401 h 4566"/>
                    <a:gd name="T18" fmla="*/ 3918 w 5016"/>
                    <a:gd name="T19" fmla="*/ 396 h 4566"/>
                    <a:gd name="T20" fmla="*/ 3838 w 5016"/>
                    <a:gd name="T21" fmla="*/ 428 h 4566"/>
                    <a:gd name="T22" fmla="*/ 3806 w 5016"/>
                    <a:gd name="T23" fmla="*/ 508 h 4566"/>
                    <a:gd name="T24" fmla="*/ 3821 w 5016"/>
                    <a:gd name="T25" fmla="*/ 691 h 4566"/>
                    <a:gd name="T26" fmla="*/ 3887 w 5016"/>
                    <a:gd name="T27" fmla="*/ 741 h 4566"/>
                    <a:gd name="T28" fmla="*/ 4058 w 5016"/>
                    <a:gd name="T29" fmla="*/ 741 h 4566"/>
                    <a:gd name="T30" fmla="*/ 4125 w 5016"/>
                    <a:gd name="T31" fmla="*/ 691 h 4566"/>
                    <a:gd name="T32" fmla="*/ 4139 w 5016"/>
                    <a:gd name="T33" fmla="*/ 508 h 4566"/>
                    <a:gd name="T34" fmla="*/ 4107 w 5016"/>
                    <a:gd name="T35" fmla="*/ 428 h 4566"/>
                    <a:gd name="T36" fmla="*/ 4029 w 5016"/>
                    <a:gd name="T37" fmla="*/ 396 h 4566"/>
                    <a:gd name="T38" fmla="*/ 3371 w 5016"/>
                    <a:gd name="T39" fmla="*/ 401 h 4566"/>
                    <a:gd name="T40" fmla="*/ 3304 w 5016"/>
                    <a:gd name="T41" fmla="*/ 451 h 4566"/>
                    <a:gd name="T42" fmla="*/ 3288 w 5016"/>
                    <a:gd name="T43" fmla="*/ 634 h 4566"/>
                    <a:gd name="T44" fmla="*/ 3321 w 5016"/>
                    <a:gd name="T45" fmla="*/ 714 h 4566"/>
                    <a:gd name="T46" fmla="*/ 3400 w 5016"/>
                    <a:gd name="T47" fmla="*/ 746 h 4566"/>
                    <a:gd name="T48" fmla="*/ 3566 w 5016"/>
                    <a:gd name="T49" fmla="*/ 730 h 4566"/>
                    <a:gd name="T50" fmla="*/ 3618 w 5016"/>
                    <a:gd name="T51" fmla="*/ 663 h 4566"/>
                    <a:gd name="T52" fmla="*/ 3618 w 5016"/>
                    <a:gd name="T53" fmla="*/ 479 h 4566"/>
                    <a:gd name="T54" fmla="*/ 3566 w 5016"/>
                    <a:gd name="T55" fmla="*/ 412 h 4566"/>
                    <a:gd name="T56" fmla="*/ 3400 w 5016"/>
                    <a:gd name="T57" fmla="*/ 396 h 4566"/>
                    <a:gd name="T58" fmla="*/ 4769 w 5016"/>
                    <a:gd name="T59" fmla="*/ 5 h 4566"/>
                    <a:gd name="T60" fmla="*/ 4910 w 5016"/>
                    <a:gd name="T61" fmla="*/ 72 h 4566"/>
                    <a:gd name="T62" fmla="*/ 4997 w 5016"/>
                    <a:gd name="T63" fmla="*/ 198 h 4566"/>
                    <a:gd name="T64" fmla="*/ 5016 w 5016"/>
                    <a:gd name="T65" fmla="*/ 2756 h 4566"/>
                    <a:gd name="T66" fmla="*/ 4851 w 5016"/>
                    <a:gd name="T67" fmla="*/ 2766 h 4566"/>
                    <a:gd name="T68" fmla="*/ 4699 w 5016"/>
                    <a:gd name="T69" fmla="*/ 2834 h 4566"/>
                    <a:gd name="T70" fmla="*/ 362 w 5016"/>
                    <a:gd name="T71" fmla="*/ 1080 h 4566"/>
                    <a:gd name="T72" fmla="*/ 3055 w 5016"/>
                    <a:gd name="T73" fmla="*/ 4300 h 4566"/>
                    <a:gd name="T74" fmla="*/ 3178 w 5016"/>
                    <a:gd name="T75" fmla="*/ 4566 h 4566"/>
                    <a:gd name="T76" fmla="*/ 196 w 5016"/>
                    <a:gd name="T77" fmla="*/ 4548 h 4566"/>
                    <a:gd name="T78" fmla="*/ 71 w 5016"/>
                    <a:gd name="T79" fmla="*/ 4459 h 4566"/>
                    <a:gd name="T80" fmla="*/ 5 w 5016"/>
                    <a:gd name="T81" fmla="*/ 4319 h 4566"/>
                    <a:gd name="T82" fmla="*/ 5 w 5016"/>
                    <a:gd name="T83" fmla="*/ 248 h 4566"/>
                    <a:gd name="T84" fmla="*/ 71 w 5016"/>
                    <a:gd name="T85" fmla="*/ 109 h 4566"/>
                    <a:gd name="T86" fmla="*/ 196 w 5016"/>
                    <a:gd name="T87" fmla="*/ 20 h 4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016" h="4566">
                      <a:moveTo>
                        <a:pt x="4435" y="396"/>
                      </a:moveTo>
                      <a:lnTo>
                        <a:pt x="4405" y="401"/>
                      </a:lnTo>
                      <a:lnTo>
                        <a:pt x="4379" y="412"/>
                      </a:lnTo>
                      <a:lnTo>
                        <a:pt x="4356" y="428"/>
                      </a:lnTo>
                      <a:lnTo>
                        <a:pt x="4338" y="451"/>
                      </a:lnTo>
                      <a:lnTo>
                        <a:pt x="4327" y="479"/>
                      </a:lnTo>
                      <a:lnTo>
                        <a:pt x="4324" y="508"/>
                      </a:lnTo>
                      <a:lnTo>
                        <a:pt x="4324" y="634"/>
                      </a:lnTo>
                      <a:lnTo>
                        <a:pt x="4327" y="663"/>
                      </a:lnTo>
                      <a:lnTo>
                        <a:pt x="4338" y="691"/>
                      </a:lnTo>
                      <a:lnTo>
                        <a:pt x="4356" y="714"/>
                      </a:lnTo>
                      <a:lnTo>
                        <a:pt x="4379" y="730"/>
                      </a:lnTo>
                      <a:lnTo>
                        <a:pt x="4405" y="741"/>
                      </a:lnTo>
                      <a:lnTo>
                        <a:pt x="4435" y="746"/>
                      </a:lnTo>
                      <a:lnTo>
                        <a:pt x="4545" y="746"/>
                      </a:lnTo>
                      <a:lnTo>
                        <a:pt x="4576" y="741"/>
                      </a:lnTo>
                      <a:lnTo>
                        <a:pt x="4602" y="730"/>
                      </a:lnTo>
                      <a:lnTo>
                        <a:pt x="4625" y="714"/>
                      </a:lnTo>
                      <a:lnTo>
                        <a:pt x="4643" y="691"/>
                      </a:lnTo>
                      <a:lnTo>
                        <a:pt x="4654" y="663"/>
                      </a:lnTo>
                      <a:lnTo>
                        <a:pt x="4657" y="634"/>
                      </a:lnTo>
                      <a:lnTo>
                        <a:pt x="4657" y="508"/>
                      </a:lnTo>
                      <a:lnTo>
                        <a:pt x="4654" y="479"/>
                      </a:lnTo>
                      <a:lnTo>
                        <a:pt x="4643" y="451"/>
                      </a:lnTo>
                      <a:lnTo>
                        <a:pt x="4625" y="428"/>
                      </a:lnTo>
                      <a:lnTo>
                        <a:pt x="4602" y="412"/>
                      </a:lnTo>
                      <a:lnTo>
                        <a:pt x="4576" y="401"/>
                      </a:lnTo>
                      <a:lnTo>
                        <a:pt x="4545" y="396"/>
                      </a:lnTo>
                      <a:lnTo>
                        <a:pt x="4435" y="396"/>
                      </a:lnTo>
                      <a:close/>
                      <a:moveTo>
                        <a:pt x="3918" y="396"/>
                      </a:moveTo>
                      <a:lnTo>
                        <a:pt x="3887" y="401"/>
                      </a:lnTo>
                      <a:lnTo>
                        <a:pt x="3861" y="412"/>
                      </a:lnTo>
                      <a:lnTo>
                        <a:pt x="3838" y="428"/>
                      </a:lnTo>
                      <a:lnTo>
                        <a:pt x="3821" y="451"/>
                      </a:lnTo>
                      <a:lnTo>
                        <a:pt x="3809" y="479"/>
                      </a:lnTo>
                      <a:lnTo>
                        <a:pt x="3806" y="508"/>
                      </a:lnTo>
                      <a:lnTo>
                        <a:pt x="3806" y="634"/>
                      </a:lnTo>
                      <a:lnTo>
                        <a:pt x="3809" y="663"/>
                      </a:lnTo>
                      <a:lnTo>
                        <a:pt x="3821" y="691"/>
                      </a:lnTo>
                      <a:lnTo>
                        <a:pt x="3838" y="714"/>
                      </a:lnTo>
                      <a:lnTo>
                        <a:pt x="3861" y="730"/>
                      </a:lnTo>
                      <a:lnTo>
                        <a:pt x="3887" y="741"/>
                      </a:lnTo>
                      <a:lnTo>
                        <a:pt x="3918" y="746"/>
                      </a:lnTo>
                      <a:lnTo>
                        <a:pt x="4029" y="746"/>
                      </a:lnTo>
                      <a:lnTo>
                        <a:pt x="4058" y="741"/>
                      </a:lnTo>
                      <a:lnTo>
                        <a:pt x="4084" y="730"/>
                      </a:lnTo>
                      <a:lnTo>
                        <a:pt x="4107" y="714"/>
                      </a:lnTo>
                      <a:lnTo>
                        <a:pt x="4125" y="691"/>
                      </a:lnTo>
                      <a:lnTo>
                        <a:pt x="4136" y="663"/>
                      </a:lnTo>
                      <a:lnTo>
                        <a:pt x="4139" y="634"/>
                      </a:lnTo>
                      <a:lnTo>
                        <a:pt x="4139" y="508"/>
                      </a:lnTo>
                      <a:lnTo>
                        <a:pt x="4136" y="479"/>
                      </a:lnTo>
                      <a:lnTo>
                        <a:pt x="4125" y="451"/>
                      </a:lnTo>
                      <a:lnTo>
                        <a:pt x="4107" y="428"/>
                      </a:lnTo>
                      <a:lnTo>
                        <a:pt x="4084" y="412"/>
                      </a:lnTo>
                      <a:lnTo>
                        <a:pt x="4058" y="401"/>
                      </a:lnTo>
                      <a:lnTo>
                        <a:pt x="4029" y="396"/>
                      </a:lnTo>
                      <a:lnTo>
                        <a:pt x="3918" y="396"/>
                      </a:lnTo>
                      <a:close/>
                      <a:moveTo>
                        <a:pt x="3400" y="396"/>
                      </a:moveTo>
                      <a:lnTo>
                        <a:pt x="3371" y="401"/>
                      </a:lnTo>
                      <a:lnTo>
                        <a:pt x="3343" y="412"/>
                      </a:lnTo>
                      <a:lnTo>
                        <a:pt x="3321" y="428"/>
                      </a:lnTo>
                      <a:lnTo>
                        <a:pt x="3304" y="451"/>
                      </a:lnTo>
                      <a:lnTo>
                        <a:pt x="3293" y="479"/>
                      </a:lnTo>
                      <a:lnTo>
                        <a:pt x="3288" y="508"/>
                      </a:lnTo>
                      <a:lnTo>
                        <a:pt x="3288" y="634"/>
                      </a:lnTo>
                      <a:lnTo>
                        <a:pt x="3293" y="663"/>
                      </a:lnTo>
                      <a:lnTo>
                        <a:pt x="3304" y="691"/>
                      </a:lnTo>
                      <a:lnTo>
                        <a:pt x="3321" y="714"/>
                      </a:lnTo>
                      <a:lnTo>
                        <a:pt x="3343" y="730"/>
                      </a:lnTo>
                      <a:lnTo>
                        <a:pt x="3371" y="741"/>
                      </a:lnTo>
                      <a:lnTo>
                        <a:pt x="3400" y="746"/>
                      </a:lnTo>
                      <a:lnTo>
                        <a:pt x="3511" y="746"/>
                      </a:lnTo>
                      <a:lnTo>
                        <a:pt x="3541" y="741"/>
                      </a:lnTo>
                      <a:lnTo>
                        <a:pt x="3566" y="730"/>
                      </a:lnTo>
                      <a:lnTo>
                        <a:pt x="3589" y="714"/>
                      </a:lnTo>
                      <a:lnTo>
                        <a:pt x="3607" y="691"/>
                      </a:lnTo>
                      <a:lnTo>
                        <a:pt x="3618" y="663"/>
                      </a:lnTo>
                      <a:lnTo>
                        <a:pt x="3621" y="634"/>
                      </a:lnTo>
                      <a:lnTo>
                        <a:pt x="3621" y="508"/>
                      </a:lnTo>
                      <a:lnTo>
                        <a:pt x="3618" y="479"/>
                      </a:lnTo>
                      <a:lnTo>
                        <a:pt x="3607" y="451"/>
                      </a:lnTo>
                      <a:lnTo>
                        <a:pt x="3589" y="428"/>
                      </a:lnTo>
                      <a:lnTo>
                        <a:pt x="3566" y="412"/>
                      </a:lnTo>
                      <a:lnTo>
                        <a:pt x="3541" y="401"/>
                      </a:lnTo>
                      <a:lnTo>
                        <a:pt x="3511" y="396"/>
                      </a:lnTo>
                      <a:lnTo>
                        <a:pt x="3400" y="396"/>
                      </a:lnTo>
                      <a:close/>
                      <a:moveTo>
                        <a:pt x="301" y="0"/>
                      </a:moveTo>
                      <a:lnTo>
                        <a:pt x="4715" y="0"/>
                      </a:lnTo>
                      <a:lnTo>
                        <a:pt x="4769" y="5"/>
                      </a:lnTo>
                      <a:lnTo>
                        <a:pt x="4821" y="20"/>
                      </a:lnTo>
                      <a:lnTo>
                        <a:pt x="4867" y="42"/>
                      </a:lnTo>
                      <a:lnTo>
                        <a:pt x="4910" y="72"/>
                      </a:lnTo>
                      <a:lnTo>
                        <a:pt x="4945" y="109"/>
                      </a:lnTo>
                      <a:lnTo>
                        <a:pt x="4974" y="151"/>
                      </a:lnTo>
                      <a:lnTo>
                        <a:pt x="4997" y="198"/>
                      </a:lnTo>
                      <a:lnTo>
                        <a:pt x="5012" y="248"/>
                      </a:lnTo>
                      <a:lnTo>
                        <a:pt x="5016" y="304"/>
                      </a:lnTo>
                      <a:lnTo>
                        <a:pt x="5016" y="2756"/>
                      </a:lnTo>
                      <a:lnTo>
                        <a:pt x="4965" y="2753"/>
                      </a:lnTo>
                      <a:lnTo>
                        <a:pt x="4906" y="2756"/>
                      </a:lnTo>
                      <a:lnTo>
                        <a:pt x="4851" y="2766"/>
                      </a:lnTo>
                      <a:lnTo>
                        <a:pt x="4798" y="2782"/>
                      </a:lnTo>
                      <a:lnTo>
                        <a:pt x="4748" y="2805"/>
                      </a:lnTo>
                      <a:lnTo>
                        <a:pt x="4699" y="2834"/>
                      </a:lnTo>
                      <a:lnTo>
                        <a:pt x="4654" y="2868"/>
                      </a:lnTo>
                      <a:lnTo>
                        <a:pt x="4654" y="1080"/>
                      </a:lnTo>
                      <a:lnTo>
                        <a:pt x="362" y="1080"/>
                      </a:lnTo>
                      <a:lnTo>
                        <a:pt x="362" y="4204"/>
                      </a:lnTo>
                      <a:lnTo>
                        <a:pt x="3031" y="4204"/>
                      </a:lnTo>
                      <a:lnTo>
                        <a:pt x="3055" y="4300"/>
                      </a:lnTo>
                      <a:lnTo>
                        <a:pt x="3087" y="4394"/>
                      </a:lnTo>
                      <a:lnTo>
                        <a:pt x="3130" y="4481"/>
                      </a:lnTo>
                      <a:lnTo>
                        <a:pt x="3178" y="4566"/>
                      </a:lnTo>
                      <a:lnTo>
                        <a:pt x="301" y="4566"/>
                      </a:lnTo>
                      <a:lnTo>
                        <a:pt x="248" y="4561"/>
                      </a:lnTo>
                      <a:lnTo>
                        <a:pt x="196" y="4548"/>
                      </a:lnTo>
                      <a:lnTo>
                        <a:pt x="149" y="4525"/>
                      </a:lnTo>
                      <a:lnTo>
                        <a:pt x="107" y="4496"/>
                      </a:lnTo>
                      <a:lnTo>
                        <a:pt x="71" y="4459"/>
                      </a:lnTo>
                      <a:lnTo>
                        <a:pt x="40" y="4416"/>
                      </a:lnTo>
                      <a:lnTo>
                        <a:pt x="19" y="4369"/>
                      </a:lnTo>
                      <a:lnTo>
                        <a:pt x="5" y="4319"/>
                      </a:lnTo>
                      <a:lnTo>
                        <a:pt x="0" y="4264"/>
                      </a:lnTo>
                      <a:lnTo>
                        <a:pt x="0" y="304"/>
                      </a:lnTo>
                      <a:lnTo>
                        <a:pt x="5" y="248"/>
                      </a:lnTo>
                      <a:lnTo>
                        <a:pt x="19" y="198"/>
                      </a:lnTo>
                      <a:lnTo>
                        <a:pt x="40" y="151"/>
                      </a:lnTo>
                      <a:lnTo>
                        <a:pt x="71" y="109"/>
                      </a:lnTo>
                      <a:lnTo>
                        <a:pt x="107" y="72"/>
                      </a:lnTo>
                      <a:lnTo>
                        <a:pt x="149" y="42"/>
                      </a:lnTo>
                      <a:lnTo>
                        <a:pt x="196" y="20"/>
                      </a:lnTo>
                      <a:lnTo>
                        <a:pt x="248" y="5"/>
                      </a:lnTo>
                      <a:lnTo>
                        <a:pt x="30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0"/>
                <p:cNvSpPr>
                  <a:spLocks noEditPoints="1"/>
                </p:cNvSpPr>
                <p:nvPr/>
              </p:nvSpPr>
              <p:spPr bwMode="auto">
                <a:xfrm>
                  <a:off x="2152" y="1903"/>
                  <a:ext cx="1041" cy="900"/>
                </a:xfrm>
                <a:custGeom>
                  <a:avLst/>
                  <a:gdLst>
                    <a:gd name="T0" fmla="*/ 1683 w 2082"/>
                    <a:gd name="T1" fmla="*/ 214 h 1800"/>
                    <a:gd name="T2" fmla="*/ 1644 w 2082"/>
                    <a:gd name="T3" fmla="*/ 239 h 1800"/>
                    <a:gd name="T4" fmla="*/ 760 w 2082"/>
                    <a:gd name="T5" fmla="*/ 660 h 1800"/>
                    <a:gd name="T6" fmla="*/ 720 w 2082"/>
                    <a:gd name="T7" fmla="*/ 637 h 1800"/>
                    <a:gd name="T8" fmla="*/ 674 w 2082"/>
                    <a:gd name="T9" fmla="*/ 637 h 1800"/>
                    <a:gd name="T10" fmla="*/ 634 w 2082"/>
                    <a:gd name="T11" fmla="*/ 660 h 1800"/>
                    <a:gd name="T12" fmla="*/ 550 w 2082"/>
                    <a:gd name="T13" fmla="*/ 749 h 1800"/>
                    <a:gd name="T14" fmla="*/ 539 w 2082"/>
                    <a:gd name="T15" fmla="*/ 793 h 1800"/>
                    <a:gd name="T16" fmla="*/ 550 w 2082"/>
                    <a:gd name="T17" fmla="*/ 837 h 1800"/>
                    <a:gd name="T18" fmla="*/ 929 w 2082"/>
                    <a:gd name="T19" fmla="*/ 1221 h 1800"/>
                    <a:gd name="T20" fmla="*/ 967 w 2082"/>
                    <a:gd name="T21" fmla="*/ 1244 h 1800"/>
                    <a:gd name="T22" fmla="*/ 1014 w 2082"/>
                    <a:gd name="T23" fmla="*/ 1244 h 1800"/>
                    <a:gd name="T24" fmla="*/ 1053 w 2082"/>
                    <a:gd name="T25" fmla="*/ 1221 h 1800"/>
                    <a:gd name="T26" fmla="*/ 1854 w 2082"/>
                    <a:gd name="T27" fmla="*/ 415 h 1800"/>
                    <a:gd name="T28" fmla="*/ 1865 w 2082"/>
                    <a:gd name="T29" fmla="*/ 372 h 1800"/>
                    <a:gd name="T30" fmla="*/ 1854 w 2082"/>
                    <a:gd name="T31" fmla="*/ 328 h 1800"/>
                    <a:gd name="T32" fmla="*/ 1768 w 2082"/>
                    <a:gd name="T33" fmla="*/ 239 h 1800"/>
                    <a:gd name="T34" fmla="*/ 1730 w 2082"/>
                    <a:gd name="T35" fmla="*/ 214 h 1800"/>
                    <a:gd name="T36" fmla="*/ 1699 w 2082"/>
                    <a:gd name="T37" fmla="*/ 0 h 1800"/>
                    <a:gd name="T38" fmla="*/ 1781 w 2082"/>
                    <a:gd name="T39" fmla="*/ 16 h 1800"/>
                    <a:gd name="T40" fmla="*/ 1853 w 2082"/>
                    <a:gd name="T41" fmla="*/ 65 h 1800"/>
                    <a:gd name="T42" fmla="*/ 2045 w 2082"/>
                    <a:gd name="T43" fmla="*/ 263 h 1800"/>
                    <a:gd name="T44" fmla="*/ 2077 w 2082"/>
                    <a:gd name="T45" fmla="*/ 342 h 1800"/>
                    <a:gd name="T46" fmla="*/ 2077 w 2082"/>
                    <a:gd name="T47" fmla="*/ 428 h 1800"/>
                    <a:gd name="T48" fmla="*/ 2045 w 2082"/>
                    <a:gd name="T49" fmla="*/ 506 h 1800"/>
                    <a:gd name="T50" fmla="*/ 1631 w 2082"/>
                    <a:gd name="T51" fmla="*/ 928 h 1800"/>
                    <a:gd name="T52" fmla="*/ 1629 w 2082"/>
                    <a:gd name="T53" fmla="*/ 1070 h 1800"/>
                    <a:gd name="T54" fmla="*/ 1592 w 2082"/>
                    <a:gd name="T55" fmla="*/ 1240 h 1800"/>
                    <a:gd name="T56" fmla="*/ 1522 w 2082"/>
                    <a:gd name="T57" fmla="*/ 1394 h 1800"/>
                    <a:gd name="T58" fmla="*/ 1424 w 2082"/>
                    <a:gd name="T59" fmla="*/ 1529 h 1800"/>
                    <a:gd name="T60" fmla="*/ 1299 w 2082"/>
                    <a:gd name="T61" fmla="*/ 1643 h 1800"/>
                    <a:gd name="T62" fmla="*/ 1153 w 2082"/>
                    <a:gd name="T63" fmla="*/ 1727 h 1800"/>
                    <a:gd name="T64" fmla="*/ 992 w 2082"/>
                    <a:gd name="T65" fmla="*/ 1780 h 1800"/>
                    <a:gd name="T66" fmla="*/ 817 w 2082"/>
                    <a:gd name="T67" fmla="*/ 1800 h 1800"/>
                    <a:gd name="T68" fmla="*/ 642 w 2082"/>
                    <a:gd name="T69" fmla="*/ 1780 h 1800"/>
                    <a:gd name="T70" fmla="*/ 479 w 2082"/>
                    <a:gd name="T71" fmla="*/ 1727 h 1800"/>
                    <a:gd name="T72" fmla="*/ 335 w 2082"/>
                    <a:gd name="T73" fmla="*/ 1643 h 1800"/>
                    <a:gd name="T74" fmla="*/ 210 w 2082"/>
                    <a:gd name="T75" fmla="*/ 1529 h 1800"/>
                    <a:gd name="T76" fmla="*/ 111 w 2082"/>
                    <a:gd name="T77" fmla="*/ 1394 h 1800"/>
                    <a:gd name="T78" fmla="*/ 42 w 2082"/>
                    <a:gd name="T79" fmla="*/ 1240 h 1800"/>
                    <a:gd name="T80" fmla="*/ 5 w 2082"/>
                    <a:gd name="T81" fmla="*/ 1070 h 1800"/>
                    <a:gd name="T82" fmla="*/ 5 w 2082"/>
                    <a:gd name="T83" fmla="*/ 892 h 1800"/>
                    <a:gd name="T84" fmla="*/ 42 w 2082"/>
                    <a:gd name="T85" fmla="*/ 723 h 1800"/>
                    <a:gd name="T86" fmla="*/ 111 w 2082"/>
                    <a:gd name="T87" fmla="*/ 568 h 1800"/>
                    <a:gd name="T88" fmla="*/ 210 w 2082"/>
                    <a:gd name="T89" fmla="*/ 433 h 1800"/>
                    <a:gd name="T90" fmla="*/ 335 w 2082"/>
                    <a:gd name="T91" fmla="*/ 321 h 1800"/>
                    <a:gd name="T92" fmla="*/ 479 w 2082"/>
                    <a:gd name="T93" fmla="*/ 235 h 1800"/>
                    <a:gd name="T94" fmla="*/ 642 w 2082"/>
                    <a:gd name="T95" fmla="*/ 182 h 1800"/>
                    <a:gd name="T96" fmla="*/ 817 w 2082"/>
                    <a:gd name="T97" fmla="*/ 162 h 1800"/>
                    <a:gd name="T98" fmla="*/ 988 w 2082"/>
                    <a:gd name="T99" fmla="*/ 182 h 1800"/>
                    <a:gd name="T100" fmla="*/ 1149 w 2082"/>
                    <a:gd name="T101" fmla="*/ 234 h 1800"/>
                    <a:gd name="T102" fmla="*/ 1293 w 2082"/>
                    <a:gd name="T103" fmla="*/ 316 h 1800"/>
                    <a:gd name="T104" fmla="*/ 1576 w 2082"/>
                    <a:gd name="T105" fmla="*/ 38 h 1800"/>
                    <a:gd name="T106" fmla="*/ 1655 w 2082"/>
                    <a:gd name="T107" fmla="*/ 5 h 1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082" h="1800">
                      <a:moveTo>
                        <a:pt x="1705" y="213"/>
                      </a:moveTo>
                      <a:lnTo>
                        <a:pt x="1683" y="214"/>
                      </a:lnTo>
                      <a:lnTo>
                        <a:pt x="1662" y="224"/>
                      </a:lnTo>
                      <a:lnTo>
                        <a:pt x="1644" y="239"/>
                      </a:lnTo>
                      <a:lnTo>
                        <a:pt x="992" y="892"/>
                      </a:lnTo>
                      <a:lnTo>
                        <a:pt x="760" y="660"/>
                      </a:lnTo>
                      <a:lnTo>
                        <a:pt x="741" y="646"/>
                      </a:lnTo>
                      <a:lnTo>
                        <a:pt x="720" y="637"/>
                      </a:lnTo>
                      <a:lnTo>
                        <a:pt x="697" y="634"/>
                      </a:lnTo>
                      <a:lnTo>
                        <a:pt x="674" y="637"/>
                      </a:lnTo>
                      <a:lnTo>
                        <a:pt x="653" y="646"/>
                      </a:lnTo>
                      <a:lnTo>
                        <a:pt x="634" y="660"/>
                      </a:lnTo>
                      <a:lnTo>
                        <a:pt x="564" y="730"/>
                      </a:lnTo>
                      <a:lnTo>
                        <a:pt x="550" y="749"/>
                      </a:lnTo>
                      <a:lnTo>
                        <a:pt x="542" y="770"/>
                      </a:lnTo>
                      <a:lnTo>
                        <a:pt x="539" y="793"/>
                      </a:lnTo>
                      <a:lnTo>
                        <a:pt x="542" y="816"/>
                      </a:lnTo>
                      <a:lnTo>
                        <a:pt x="550" y="837"/>
                      </a:lnTo>
                      <a:lnTo>
                        <a:pt x="564" y="856"/>
                      </a:lnTo>
                      <a:lnTo>
                        <a:pt x="929" y="1221"/>
                      </a:lnTo>
                      <a:lnTo>
                        <a:pt x="946" y="1236"/>
                      </a:lnTo>
                      <a:lnTo>
                        <a:pt x="967" y="1244"/>
                      </a:lnTo>
                      <a:lnTo>
                        <a:pt x="992" y="1247"/>
                      </a:lnTo>
                      <a:lnTo>
                        <a:pt x="1014" y="1244"/>
                      </a:lnTo>
                      <a:lnTo>
                        <a:pt x="1035" y="1236"/>
                      </a:lnTo>
                      <a:lnTo>
                        <a:pt x="1053" y="1221"/>
                      </a:lnTo>
                      <a:lnTo>
                        <a:pt x="1840" y="433"/>
                      </a:lnTo>
                      <a:lnTo>
                        <a:pt x="1854" y="415"/>
                      </a:lnTo>
                      <a:lnTo>
                        <a:pt x="1862" y="394"/>
                      </a:lnTo>
                      <a:lnTo>
                        <a:pt x="1865" y="372"/>
                      </a:lnTo>
                      <a:lnTo>
                        <a:pt x="1862" y="349"/>
                      </a:lnTo>
                      <a:lnTo>
                        <a:pt x="1854" y="328"/>
                      </a:lnTo>
                      <a:lnTo>
                        <a:pt x="1840" y="308"/>
                      </a:lnTo>
                      <a:lnTo>
                        <a:pt x="1768" y="239"/>
                      </a:lnTo>
                      <a:lnTo>
                        <a:pt x="1751" y="224"/>
                      </a:lnTo>
                      <a:lnTo>
                        <a:pt x="1730" y="214"/>
                      </a:lnTo>
                      <a:lnTo>
                        <a:pt x="1705" y="213"/>
                      </a:lnTo>
                      <a:close/>
                      <a:moveTo>
                        <a:pt x="1699" y="0"/>
                      </a:moveTo>
                      <a:lnTo>
                        <a:pt x="1741" y="5"/>
                      </a:lnTo>
                      <a:lnTo>
                        <a:pt x="1781" y="16"/>
                      </a:lnTo>
                      <a:lnTo>
                        <a:pt x="1820" y="38"/>
                      </a:lnTo>
                      <a:lnTo>
                        <a:pt x="1853" y="65"/>
                      </a:lnTo>
                      <a:lnTo>
                        <a:pt x="2018" y="229"/>
                      </a:lnTo>
                      <a:lnTo>
                        <a:pt x="2045" y="263"/>
                      </a:lnTo>
                      <a:lnTo>
                        <a:pt x="2064" y="300"/>
                      </a:lnTo>
                      <a:lnTo>
                        <a:pt x="2077" y="342"/>
                      </a:lnTo>
                      <a:lnTo>
                        <a:pt x="2082" y="384"/>
                      </a:lnTo>
                      <a:lnTo>
                        <a:pt x="2077" y="428"/>
                      </a:lnTo>
                      <a:lnTo>
                        <a:pt x="2064" y="469"/>
                      </a:lnTo>
                      <a:lnTo>
                        <a:pt x="2045" y="506"/>
                      </a:lnTo>
                      <a:lnTo>
                        <a:pt x="2018" y="540"/>
                      </a:lnTo>
                      <a:lnTo>
                        <a:pt x="1631" y="928"/>
                      </a:lnTo>
                      <a:lnTo>
                        <a:pt x="1634" y="981"/>
                      </a:lnTo>
                      <a:lnTo>
                        <a:pt x="1629" y="1070"/>
                      </a:lnTo>
                      <a:lnTo>
                        <a:pt x="1615" y="1158"/>
                      </a:lnTo>
                      <a:lnTo>
                        <a:pt x="1592" y="1240"/>
                      </a:lnTo>
                      <a:lnTo>
                        <a:pt x="1561" y="1320"/>
                      </a:lnTo>
                      <a:lnTo>
                        <a:pt x="1522" y="1394"/>
                      </a:lnTo>
                      <a:lnTo>
                        <a:pt x="1475" y="1464"/>
                      </a:lnTo>
                      <a:lnTo>
                        <a:pt x="1424" y="1529"/>
                      </a:lnTo>
                      <a:lnTo>
                        <a:pt x="1364" y="1589"/>
                      </a:lnTo>
                      <a:lnTo>
                        <a:pt x="1299" y="1643"/>
                      </a:lnTo>
                      <a:lnTo>
                        <a:pt x="1230" y="1688"/>
                      </a:lnTo>
                      <a:lnTo>
                        <a:pt x="1153" y="1727"/>
                      </a:lnTo>
                      <a:lnTo>
                        <a:pt x="1074" y="1758"/>
                      </a:lnTo>
                      <a:lnTo>
                        <a:pt x="992" y="1780"/>
                      </a:lnTo>
                      <a:lnTo>
                        <a:pt x="906" y="1795"/>
                      </a:lnTo>
                      <a:lnTo>
                        <a:pt x="817" y="1800"/>
                      </a:lnTo>
                      <a:lnTo>
                        <a:pt x="728" y="1795"/>
                      </a:lnTo>
                      <a:lnTo>
                        <a:pt x="642" y="1780"/>
                      </a:lnTo>
                      <a:lnTo>
                        <a:pt x="558" y="1758"/>
                      </a:lnTo>
                      <a:lnTo>
                        <a:pt x="479" y="1727"/>
                      </a:lnTo>
                      <a:lnTo>
                        <a:pt x="404" y="1688"/>
                      </a:lnTo>
                      <a:lnTo>
                        <a:pt x="335" y="1643"/>
                      </a:lnTo>
                      <a:lnTo>
                        <a:pt x="270" y="1589"/>
                      </a:lnTo>
                      <a:lnTo>
                        <a:pt x="210" y="1529"/>
                      </a:lnTo>
                      <a:lnTo>
                        <a:pt x="157" y="1464"/>
                      </a:lnTo>
                      <a:lnTo>
                        <a:pt x="111" y="1394"/>
                      </a:lnTo>
                      <a:lnTo>
                        <a:pt x="73" y="1320"/>
                      </a:lnTo>
                      <a:lnTo>
                        <a:pt x="42" y="1240"/>
                      </a:lnTo>
                      <a:lnTo>
                        <a:pt x="19" y="1158"/>
                      </a:lnTo>
                      <a:lnTo>
                        <a:pt x="5" y="1070"/>
                      </a:lnTo>
                      <a:lnTo>
                        <a:pt x="0" y="981"/>
                      </a:lnTo>
                      <a:lnTo>
                        <a:pt x="5" y="892"/>
                      </a:lnTo>
                      <a:lnTo>
                        <a:pt x="19" y="806"/>
                      </a:lnTo>
                      <a:lnTo>
                        <a:pt x="42" y="723"/>
                      </a:lnTo>
                      <a:lnTo>
                        <a:pt x="73" y="644"/>
                      </a:lnTo>
                      <a:lnTo>
                        <a:pt x="111" y="568"/>
                      </a:lnTo>
                      <a:lnTo>
                        <a:pt x="157" y="498"/>
                      </a:lnTo>
                      <a:lnTo>
                        <a:pt x="210" y="433"/>
                      </a:lnTo>
                      <a:lnTo>
                        <a:pt x="270" y="373"/>
                      </a:lnTo>
                      <a:lnTo>
                        <a:pt x="335" y="321"/>
                      </a:lnTo>
                      <a:lnTo>
                        <a:pt x="404" y="274"/>
                      </a:lnTo>
                      <a:lnTo>
                        <a:pt x="479" y="235"/>
                      </a:lnTo>
                      <a:lnTo>
                        <a:pt x="558" y="205"/>
                      </a:lnTo>
                      <a:lnTo>
                        <a:pt x="642" y="182"/>
                      </a:lnTo>
                      <a:lnTo>
                        <a:pt x="728" y="167"/>
                      </a:lnTo>
                      <a:lnTo>
                        <a:pt x="817" y="162"/>
                      </a:lnTo>
                      <a:lnTo>
                        <a:pt x="904" y="167"/>
                      </a:lnTo>
                      <a:lnTo>
                        <a:pt x="988" y="182"/>
                      </a:lnTo>
                      <a:lnTo>
                        <a:pt x="1071" y="203"/>
                      </a:lnTo>
                      <a:lnTo>
                        <a:pt x="1149" y="234"/>
                      </a:lnTo>
                      <a:lnTo>
                        <a:pt x="1223" y="271"/>
                      </a:lnTo>
                      <a:lnTo>
                        <a:pt x="1293" y="316"/>
                      </a:lnTo>
                      <a:lnTo>
                        <a:pt x="1543" y="65"/>
                      </a:lnTo>
                      <a:lnTo>
                        <a:pt x="1576" y="38"/>
                      </a:lnTo>
                      <a:lnTo>
                        <a:pt x="1615" y="16"/>
                      </a:lnTo>
                      <a:lnTo>
                        <a:pt x="1655" y="5"/>
                      </a:lnTo>
                      <a:lnTo>
                        <a:pt x="16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996950" y="3006162"/>
            <a:ext cx="3710940" cy="1586196"/>
            <a:chOff x="996950" y="3006162"/>
            <a:chExt cx="3710940" cy="1586196"/>
          </a:xfrm>
        </p:grpSpPr>
        <p:sp>
          <p:nvSpPr>
            <p:cNvPr id="17" name="Rectangle 16"/>
            <p:cNvSpPr/>
            <p:nvPr/>
          </p:nvSpPr>
          <p:spPr>
            <a:xfrm>
              <a:off x="996950" y="3669028"/>
              <a:ext cx="2438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92233" y="3006162"/>
              <a:ext cx="2215657" cy="559244"/>
              <a:chOff x="2816083" y="2958565"/>
              <a:chExt cx="2215657" cy="55924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3568700" y="3238187"/>
                <a:ext cx="146304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15"/>
              <p:cNvSpPr>
                <a:spLocks noEditPoints="1"/>
              </p:cNvSpPr>
              <p:nvPr/>
            </p:nvSpPr>
            <p:spPr bwMode="auto">
              <a:xfrm>
                <a:off x="2816083" y="2958565"/>
                <a:ext cx="547687" cy="559244"/>
              </a:xfrm>
              <a:custGeom>
                <a:avLst/>
                <a:gdLst>
                  <a:gd name="T0" fmla="*/ 3329 w 6176"/>
                  <a:gd name="T1" fmla="*/ 1825 h 6171"/>
                  <a:gd name="T2" fmla="*/ 3863 w 6176"/>
                  <a:gd name="T3" fmla="*/ 2129 h 6171"/>
                  <a:gd name="T4" fmla="*/ 4206 w 6176"/>
                  <a:gd name="T5" fmla="*/ 2548 h 6171"/>
                  <a:gd name="T6" fmla="*/ 3555 w 6176"/>
                  <a:gd name="T7" fmla="*/ 3068 h 6171"/>
                  <a:gd name="T8" fmla="*/ 3311 w 6176"/>
                  <a:gd name="T9" fmla="*/ 2735 h 6171"/>
                  <a:gd name="T10" fmla="*/ 2924 w 6176"/>
                  <a:gd name="T11" fmla="*/ 2567 h 6171"/>
                  <a:gd name="T12" fmla="*/ 2509 w 6176"/>
                  <a:gd name="T13" fmla="*/ 2608 h 6171"/>
                  <a:gd name="T14" fmla="*/ 1059 w 6176"/>
                  <a:gd name="T15" fmla="*/ 3955 h 6171"/>
                  <a:gd name="T16" fmla="*/ 845 w 6176"/>
                  <a:gd name="T17" fmla="*/ 4327 h 6171"/>
                  <a:gd name="T18" fmla="*/ 845 w 6176"/>
                  <a:gd name="T19" fmla="*/ 4741 h 6171"/>
                  <a:gd name="T20" fmla="*/ 1059 w 6176"/>
                  <a:gd name="T21" fmla="*/ 5113 h 6171"/>
                  <a:gd name="T22" fmla="*/ 1431 w 6176"/>
                  <a:gd name="T23" fmla="*/ 5327 h 6171"/>
                  <a:gd name="T24" fmla="*/ 1846 w 6176"/>
                  <a:gd name="T25" fmla="*/ 5327 h 6171"/>
                  <a:gd name="T26" fmla="*/ 2218 w 6176"/>
                  <a:gd name="T27" fmla="*/ 5113 h 6171"/>
                  <a:gd name="T28" fmla="*/ 3222 w 6176"/>
                  <a:gd name="T29" fmla="*/ 4831 h 6171"/>
                  <a:gd name="T30" fmla="*/ 2704 w 6176"/>
                  <a:gd name="T31" fmla="*/ 5779 h 6171"/>
                  <a:gd name="T32" fmla="*/ 2171 w 6176"/>
                  <a:gd name="T33" fmla="*/ 6085 h 6171"/>
                  <a:gd name="T34" fmla="*/ 1577 w 6176"/>
                  <a:gd name="T35" fmla="*/ 6171 h 6171"/>
                  <a:gd name="T36" fmla="*/ 993 w 6176"/>
                  <a:gd name="T37" fmla="*/ 6040 h 6171"/>
                  <a:gd name="T38" fmla="*/ 479 w 6176"/>
                  <a:gd name="T39" fmla="*/ 5693 h 6171"/>
                  <a:gd name="T40" fmla="*/ 130 w 6176"/>
                  <a:gd name="T41" fmla="*/ 5179 h 6171"/>
                  <a:gd name="T42" fmla="*/ 0 w 6176"/>
                  <a:gd name="T43" fmla="*/ 4593 h 6171"/>
                  <a:gd name="T44" fmla="*/ 86 w 6176"/>
                  <a:gd name="T45" fmla="*/ 4002 h 6171"/>
                  <a:gd name="T46" fmla="*/ 392 w 6176"/>
                  <a:gd name="T47" fmla="*/ 3469 h 6171"/>
                  <a:gd name="T48" fmla="*/ 1934 w 6176"/>
                  <a:gd name="T49" fmla="*/ 1981 h 6171"/>
                  <a:gd name="T50" fmla="*/ 2499 w 6176"/>
                  <a:gd name="T51" fmla="*/ 1764 h 6171"/>
                  <a:gd name="T52" fmla="*/ 4597 w 6176"/>
                  <a:gd name="T53" fmla="*/ 0 h 6171"/>
                  <a:gd name="T54" fmla="*/ 5183 w 6176"/>
                  <a:gd name="T55" fmla="*/ 131 h 6171"/>
                  <a:gd name="T56" fmla="*/ 5696 w 6176"/>
                  <a:gd name="T57" fmla="*/ 478 h 6171"/>
                  <a:gd name="T58" fmla="*/ 6045 w 6176"/>
                  <a:gd name="T59" fmla="*/ 992 h 6171"/>
                  <a:gd name="T60" fmla="*/ 6176 w 6176"/>
                  <a:gd name="T61" fmla="*/ 1578 h 6171"/>
                  <a:gd name="T62" fmla="*/ 6088 w 6176"/>
                  <a:gd name="T63" fmla="*/ 2169 h 6171"/>
                  <a:gd name="T64" fmla="*/ 5784 w 6176"/>
                  <a:gd name="T65" fmla="*/ 2702 h 6171"/>
                  <a:gd name="T66" fmla="*/ 4240 w 6176"/>
                  <a:gd name="T67" fmla="*/ 4190 h 6171"/>
                  <a:gd name="T68" fmla="*/ 3675 w 6176"/>
                  <a:gd name="T69" fmla="*/ 4407 h 6171"/>
                  <a:gd name="T70" fmla="*/ 3080 w 6176"/>
                  <a:gd name="T71" fmla="*/ 4407 h 6171"/>
                  <a:gd name="T72" fmla="*/ 2514 w 6176"/>
                  <a:gd name="T73" fmla="*/ 4190 h 6171"/>
                  <a:gd name="T74" fmla="*/ 2083 w 6176"/>
                  <a:gd name="T75" fmla="*/ 3796 h 6171"/>
                  <a:gd name="T76" fmla="*/ 2565 w 6176"/>
                  <a:gd name="T77" fmla="*/ 3045 h 6171"/>
                  <a:gd name="T78" fmla="*/ 2742 w 6176"/>
                  <a:gd name="T79" fmla="*/ 3313 h 6171"/>
                  <a:gd name="T80" fmla="*/ 3087 w 6176"/>
                  <a:gd name="T81" fmla="*/ 3563 h 6171"/>
                  <a:gd name="T82" fmla="*/ 3502 w 6176"/>
                  <a:gd name="T83" fmla="*/ 3604 h 6171"/>
                  <a:gd name="T84" fmla="*/ 3891 w 6176"/>
                  <a:gd name="T85" fmla="*/ 3435 h 6171"/>
                  <a:gd name="T86" fmla="*/ 5269 w 6176"/>
                  <a:gd name="T87" fmla="*/ 2004 h 6171"/>
                  <a:gd name="T88" fmla="*/ 5356 w 6176"/>
                  <a:gd name="T89" fmla="*/ 1595 h 6171"/>
                  <a:gd name="T90" fmla="*/ 5228 w 6176"/>
                  <a:gd name="T91" fmla="*/ 1195 h 6171"/>
                  <a:gd name="T92" fmla="*/ 4903 w 6176"/>
                  <a:gd name="T93" fmla="*/ 904 h 6171"/>
                  <a:gd name="T94" fmla="*/ 4496 w 6176"/>
                  <a:gd name="T95" fmla="*/ 820 h 6171"/>
                  <a:gd name="T96" fmla="*/ 4096 w 6176"/>
                  <a:gd name="T97" fmla="*/ 947 h 6171"/>
                  <a:gd name="T98" fmla="*/ 3252 w 6176"/>
                  <a:gd name="T99" fmla="*/ 1383 h 6171"/>
                  <a:gd name="T100" fmla="*/ 2499 w 6176"/>
                  <a:gd name="T101" fmla="*/ 1356 h 6171"/>
                  <a:gd name="T102" fmla="*/ 3782 w 6176"/>
                  <a:gd name="T103" fmla="*/ 184 h 6171"/>
                  <a:gd name="T104" fmla="*/ 4357 w 6176"/>
                  <a:gd name="T105" fmla="*/ 9 h 6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176" h="6171">
                    <a:moveTo>
                      <a:pt x="2858" y="1737"/>
                    </a:moveTo>
                    <a:lnTo>
                      <a:pt x="2976" y="1747"/>
                    </a:lnTo>
                    <a:lnTo>
                      <a:pt x="3097" y="1764"/>
                    </a:lnTo>
                    <a:lnTo>
                      <a:pt x="3213" y="1790"/>
                    </a:lnTo>
                    <a:lnTo>
                      <a:pt x="3329" y="1825"/>
                    </a:lnTo>
                    <a:lnTo>
                      <a:pt x="3442" y="1869"/>
                    </a:lnTo>
                    <a:lnTo>
                      <a:pt x="3553" y="1921"/>
                    </a:lnTo>
                    <a:lnTo>
                      <a:pt x="3660" y="1981"/>
                    </a:lnTo>
                    <a:lnTo>
                      <a:pt x="3763" y="2051"/>
                    </a:lnTo>
                    <a:lnTo>
                      <a:pt x="3863" y="2129"/>
                    </a:lnTo>
                    <a:lnTo>
                      <a:pt x="3957" y="2218"/>
                    </a:lnTo>
                    <a:lnTo>
                      <a:pt x="4028" y="2295"/>
                    </a:lnTo>
                    <a:lnTo>
                      <a:pt x="4094" y="2375"/>
                    </a:lnTo>
                    <a:lnTo>
                      <a:pt x="4152" y="2460"/>
                    </a:lnTo>
                    <a:lnTo>
                      <a:pt x="4206" y="2548"/>
                    </a:lnTo>
                    <a:lnTo>
                      <a:pt x="3667" y="3086"/>
                    </a:lnTo>
                    <a:lnTo>
                      <a:pt x="3639" y="3107"/>
                    </a:lnTo>
                    <a:lnTo>
                      <a:pt x="3611" y="3126"/>
                    </a:lnTo>
                    <a:lnTo>
                      <a:pt x="3579" y="3143"/>
                    </a:lnTo>
                    <a:lnTo>
                      <a:pt x="3555" y="3068"/>
                    </a:lnTo>
                    <a:lnTo>
                      <a:pt x="3521" y="2994"/>
                    </a:lnTo>
                    <a:lnTo>
                      <a:pt x="3482" y="2925"/>
                    </a:lnTo>
                    <a:lnTo>
                      <a:pt x="3433" y="2857"/>
                    </a:lnTo>
                    <a:lnTo>
                      <a:pt x="3378" y="2796"/>
                    </a:lnTo>
                    <a:lnTo>
                      <a:pt x="3311" y="2735"/>
                    </a:lnTo>
                    <a:lnTo>
                      <a:pt x="3239" y="2685"/>
                    </a:lnTo>
                    <a:lnTo>
                      <a:pt x="3164" y="2642"/>
                    </a:lnTo>
                    <a:lnTo>
                      <a:pt x="3087" y="2608"/>
                    </a:lnTo>
                    <a:lnTo>
                      <a:pt x="3006" y="2584"/>
                    </a:lnTo>
                    <a:lnTo>
                      <a:pt x="2924" y="2567"/>
                    </a:lnTo>
                    <a:lnTo>
                      <a:pt x="2839" y="2557"/>
                    </a:lnTo>
                    <a:lnTo>
                      <a:pt x="2757" y="2557"/>
                    </a:lnTo>
                    <a:lnTo>
                      <a:pt x="2672" y="2567"/>
                    </a:lnTo>
                    <a:lnTo>
                      <a:pt x="2590" y="2584"/>
                    </a:lnTo>
                    <a:lnTo>
                      <a:pt x="2509" y="2608"/>
                    </a:lnTo>
                    <a:lnTo>
                      <a:pt x="2430" y="2642"/>
                    </a:lnTo>
                    <a:lnTo>
                      <a:pt x="2355" y="2685"/>
                    </a:lnTo>
                    <a:lnTo>
                      <a:pt x="2285" y="2735"/>
                    </a:lnTo>
                    <a:lnTo>
                      <a:pt x="2218" y="2796"/>
                    </a:lnTo>
                    <a:lnTo>
                      <a:pt x="1059" y="3955"/>
                    </a:lnTo>
                    <a:lnTo>
                      <a:pt x="999" y="4021"/>
                    </a:lnTo>
                    <a:lnTo>
                      <a:pt x="948" y="4092"/>
                    </a:lnTo>
                    <a:lnTo>
                      <a:pt x="905" y="4167"/>
                    </a:lnTo>
                    <a:lnTo>
                      <a:pt x="871" y="4246"/>
                    </a:lnTo>
                    <a:lnTo>
                      <a:pt x="845" y="4327"/>
                    </a:lnTo>
                    <a:lnTo>
                      <a:pt x="828" y="4407"/>
                    </a:lnTo>
                    <a:lnTo>
                      <a:pt x="821" y="4492"/>
                    </a:lnTo>
                    <a:lnTo>
                      <a:pt x="821" y="4576"/>
                    </a:lnTo>
                    <a:lnTo>
                      <a:pt x="828" y="4659"/>
                    </a:lnTo>
                    <a:lnTo>
                      <a:pt x="845" y="4741"/>
                    </a:lnTo>
                    <a:lnTo>
                      <a:pt x="871" y="4822"/>
                    </a:lnTo>
                    <a:lnTo>
                      <a:pt x="905" y="4901"/>
                    </a:lnTo>
                    <a:lnTo>
                      <a:pt x="948" y="4976"/>
                    </a:lnTo>
                    <a:lnTo>
                      <a:pt x="999" y="5047"/>
                    </a:lnTo>
                    <a:lnTo>
                      <a:pt x="1059" y="5113"/>
                    </a:lnTo>
                    <a:lnTo>
                      <a:pt x="1125" y="5173"/>
                    </a:lnTo>
                    <a:lnTo>
                      <a:pt x="1196" y="5224"/>
                    </a:lnTo>
                    <a:lnTo>
                      <a:pt x="1271" y="5267"/>
                    </a:lnTo>
                    <a:lnTo>
                      <a:pt x="1350" y="5300"/>
                    </a:lnTo>
                    <a:lnTo>
                      <a:pt x="1431" y="5327"/>
                    </a:lnTo>
                    <a:lnTo>
                      <a:pt x="1514" y="5344"/>
                    </a:lnTo>
                    <a:lnTo>
                      <a:pt x="1596" y="5351"/>
                    </a:lnTo>
                    <a:lnTo>
                      <a:pt x="1681" y="5351"/>
                    </a:lnTo>
                    <a:lnTo>
                      <a:pt x="1763" y="5344"/>
                    </a:lnTo>
                    <a:lnTo>
                      <a:pt x="1846" y="5327"/>
                    </a:lnTo>
                    <a:lnTo>
                      <a:pt x="1927" y="5300"/>
                    </a:lnTo>
                    <a:lnTo>
                      <a:pt x="2006" y="5267"/>
                    </a:lnTo>
                    <a:lnTo>
                      <a:pt x="2081" y="5224"/>
                    </a:lnTo>
                    <a:lnTo>
                      <a:pt x="2152" y="5173"/>
                    </a:lnTo>
                    <a:lnTo>
                      <a:pt x="2218" y="5113"/>
                    </a:lnTo>
                    <a:lnTo>
                      <a:pt x="2631" y="4700"/>
                    </a:lnTo>
                    <a:lnTo>
                      <a:pt x="2775" y="4751"/>
                    </a:lnTo>
                    <a:lnTo>
                      <a:pt x="2922" y="4788"/>
                    </a:lnTo>
                    <a:lnTo>
                      <a:pt x="3072" y="4816"/>
                    </a:lnTo>
                    <a:lnTo>
                      <a:pt x="3222" y="4831"/>
                    </a:lnTo>
                    <a:lnTo>
                      <a:pt x="3374" y="4837"/>
                    </a:lnTo>
                    <a:lnTo>
                      <a:pt x="3525" y="4831"/>
                    </a:lnTo>
                    <a:lnTo>
                      <a:pt x="3677" y="4815"/>
                    </a:lnTo>
                    <a:lnTo>
                      <a:pt x="2798" y="5693"/>
                    </a:lnTo>
                    <a:lnTo>
                      <a:pt x="2704" y="5779"/>
                    </a:lnTo>
                    <a:lnTo>
                      <a:pt x="2605" y="5858"/>
                    </a:lnTo>
                    <a:lnTo>
                      <a:pt x="2501" y="5927"/>
                    </a:lnTo>
                    <a:lnTo>
                      <a:pt x="2394" y="5987"/>
                    </a:lnTo>
                    <a:lnTo>
                      <a:pt x="2283" y="6040"/>
                    </a:lnTo>
                    <a:lnTo>
                      <a:pt x="2171" y="6085"/>
                    </a:lnTo>
                    <a:lnTo>
                      <a:pt x="2054" y="6119"/>
                    </a:lnTo>
                    <a:lnTo>
                      <a:pt x="1936" y="6145"/>
                    </a:lnTo>
                    <a:lnTo>
                      <a:pt x="1818" y="6162"/>
                    </a:lnTo>
                    <a:lnTo>
                      <a:pt x="1698" y="6171"/>
                    </a:lnTo>
                    <a:lnTo>
                      <a:pt x="1577" y="6171"/>
                    </a:lnTo>
                    <a:lnTo>
                      <a:pt x="1459" y="6162"/>
                    </a:lnTo>
                    <a:lnTo>
                      <a:pt x="1341" y="6145"/>
                    </a:lnTo>
                    <a:lnTo>
                      <a:pt x="1222" y="6119"/>
                    </a:lnTo>
                    <a:lnTo>
                      <a:pt x="1106" y="6085"/>
                    </a:lnTo>
                    <a:lnTo>
                      <a:pt x="993" y="6040"/>
                    </a:lnTo>
                    <a:lnTo>
                      <a:pt x="883" y="5987"/>
                    </a:lnTo>
                    <a:lnTo>
                      <a:pt x="776" y="5927"/>
                    </a:lnTo>
                    <a:lnTo>
                      <a:pt x="672" y="5858"/>
                    </a:lnTo>
                    <a:lnTo>
                      <a:pt x="573" y="5779"/>
                    </a:lnTo>
                    <a:lnTo>
                      <a:pt x="479" y="5693"/>
                    </a:lnTo>
                    <a:lnTo>
                      <a:pt x="392" y="5599"/>
                    </a:lnTo>
                    <a:lnTo>
                      <a:pt x="314" y="5499"/>
                    </a:lnTo>
                    <a:lnTo>
                      <a:pt x="244" y="5396"/>
                    </a:lnTo>
                    <a:lnTo>
                      <a:pt x="182" y="5289"/>
                    </a:lnTo>
                    <a:lnTo>
                      <a:pt x="130" y="5179"/>
                    </a:lnTo>
                    <a:lnTo>
                      <a:pt x="86" y="5064"/>
                    </a:lnTo>
                    <a:lnTo>
                      <a:pt x="53" y="4950"/>
                    </a:lnTo>
                    <a:lnTo>
                      <a:pt x="26" y="4831"/>
                    </a:lnTo>
                    <a:lnTo>
                      <a:pt x="8" y="4713"/>
                    </a:lnTo>
                    <a:lnTo>
                      <a:pt x="0" y="4593"/>
                    </a:lnTo>
                    <a:lnTo>
                      <a:pt x="0" y="4473"/>
                    </a:lnTo>
                    <a:lnTo>
                      <a:pt x="8" y="4355"/>
                    </a:lnTo>
                    <a:lnTo>
                      <a:pt x="26" y="4235"/>
                    </a:lnTo>
                    <a:lnTo>
                      <a:pt x="53" y="4118"/>
                    </a:lnTo>
                    <a:lnTo>
                      <a:pt x="86" y="4002"/>
                    </a:lnTo>
                    <a:lnTo>
                      <a:pt x="130" y="3889"/>
                    </a:lnTo>
                    <a:lnTo>
                      <a:pt x="182" y="3779"/>
                    </a:lnTo>
                    <a:lnTo>
                      <a:pt x="244" y="3672"/>
                    </a:lnTo>
                    <a:lnTo>
                      <a:pt x="314" y="3569"/>
                    </a:lnTo>
                    <a:lnTo>
                      <a:pt x="392" y="3469"/>
                    </a:lnTo>
                    <a:lnTo>
                      <a:pt x="479" y="3375"/>
                    </a:lnTo>
                    <a:lnTo>
                      <a:pt x="1637" y="2218"/>
                    </a:lnTo>
                    <a:lnTo>
                      <a:pt x="1731" y="2129"/>
                    </a:lnTo>
                    <a:lnTo>
                      <a:pt x="1831" y="2051"/>
                    </a:lnTo>
                    <a:lnTo>
                      <a:pt x="1934" y="1981"/>
                    </a:lnTo>
                    <a:lnTo>
                      <a:pt x="2041" y="1921"/>
                    </a:lnTo>
                    <a:lnTo>
                      <a:pt x="2152" y="1869"/>
                    </a:lnTo>
                    <a:lnTo>
                      <a:pt x="2267" y="1825"/>
                    </a:lnTo>
                    <a:lnTo>
                      <a:pt x="2381" y="1790"/>
                    </a:lnTo>
                    <a:lnTo>
                      <a:pt x="2499" y="1764"/>
                    </a:lnTo>
                    <a:lnTo>
                      <a:pt x="2618" y="1747"/>
                    </a:lnTo>
                    <a:lnTo>
                      <a:pt x="2738" y="1737"/>
                    </a:lnTo>
                    <a:lnTo>
                      <a:pt x="2858" y="1737"/>
                    </a:lnTo>
                    <a:close/>
                    <a:moveTo>
                      <a:pt x="4477" y="0"/>
                    </a:moveTo>
                    <a:lnTo>
                      <a:pt x="4597" y="0"/>
                    </a:lnTo>
                    <a:lnTo>
                      <a:pt x="4717" y="9"/>
                    </a:lnTo>
                    <a:lnTo>
                      <a:pt x="4835" y="26"/>
                    </a:lnTo>
                    <a:lnTo>
                      <a:pt x="4952" y="52"/>
                    </a:lnTo>
                    <a:lnTo>
                      <a:pt x="5068" y="88"/>
                    </a:lnTo>
                    <a:lnTo>
                      <a:pt x="5183" y="131"/>
                    </a:lnTo>
                    <a:lnTo>
                      <a:pt x="5292" y="184"/>
                    </a:lnTo>
                    <a:lnTo>
                      <a:pt x="5401" y="244"/>
                    </a:lnTo>
                    <a:lnTo>
                      <a:pt x="5504" y="313"/>
                    </a:lnTo>
                    <a:lnTo>
                      <a:pt x="5602" y="392"/>
                    </a:lnTo>
                    <a:lnTo>
                      <a:pt x="5696" y="478"/>
                    </a:lnTo>
                    <a:lnTo>
                      <a:pt x="5784" y="572"/>
                    </a:lnTo>
                    <a:lnTo>
                      <a:pt x="5863" y="671"/>
                    </a:lnTo>
                    <a:lnTo>
                      <a:pt x="5932" y="775"/>
                    </a:lnTo>
                    <a:lnTo>
                      <a:pt x="5992" y="882"/>
                    </a:lnTo>
                    <a:lnTo>
                      <a:pt x="6045" y="992"/>
                    </a:lnTo>
                    <a:lnTo>
                      <a:pt x="6088" y="1107"/>
                    </a:lnTo>
                    <a:lnTo>
                      <a:pt x="6124" y="1221"/>
                    </a:lnTo>
                    <a:lnTo>
                      <a:pt x="6150" y="1339"/>
                    </a:lnTo>
                    <a:lnTo>
                      <a:pt x="6167" y="1458"/>
                    </a:lnTo>
                    <a:lnTo>
                      <a:pt x="6176" y="1578"/>
                    </a:lnTo>
                    <a:lnTo>
                      <a:pt x="6176" y="1698"/>
                    </a:lnTo>
                    <a:lnTo>
                      <a:pt x="6167" y="1816"/>
                    </a:lnTo>
                    <a:lnTo>
                      <a:pt x="6150" y="1936"/>
                    </a:lnTo>
                    <a:lnTo>
                      <a:pt x="6124" y="2052"/>
                    </a:lnTo>
                    <a:lnTo>
                      <a:pt x="6088" y="2169"/>
                    </a:lnTo>
                    <a:lnTo>
                      <a:pt x="6045" y="2281"/>
                    </a:lnTo>
                    <a:lnTo>
                      <a:pt x="5992" y="2392"/>
                    </a:lnTo>
                    <a:lnTo>
                      <a:pt x="5932" y="2499"/>
                    </a:lnTo>
                    <a:lnTo>
                      <a:pt x="5863" y="2602"/>
                    </a:lnTo>
                    <a:lnTo>
                      <a:pt x="5784" y="2702"/>
                    </a:lnTo>
                    <a:lnTo>
                      <a:pt x="5696" y="2796"/>
                    </a:lnTo>
                    <a:lnTo>
                      <a:pt x="4537" y="3955"/>
                    </a:lnTo>
                    <a:lnTo>
                      <a:pt x="4443" y="4041"/>
                    </a:lnTo>
                    <a:lnTo>
                      <a:pt x="4343" y="4120"/>
                    </a:lnTo>
                    <a:lnTo>
                      <a:pt x="4240" y="4190"/>
                    </a:lnTo>
                    <a:lnTo>
                      <a:pt x="4133" y="4250"/>
                    </a:lnTo>
                    <a:lnTo>
                      <a:pt x="4022" y="4302"/>
                    </a:lnTo>
                    <a:lnTo>
                      <a:pt x="3910" y="4345"/>
                    </a:lnTo>
                    <a:lnTo>
                      <a:pt x="3793" y="4381"/>
                    </a:lnTo>
                    <a:lnTo>
                      <a:pt x="3675" y="4407"/>
                    </a:lnTo>
                    <a:lnTo>
                      <a:pt x="3557" y="4424"/>
                    </a:lnTo>
                    <a:lnTo>
                      <a:pt x="3436" y="4434"/>
                    </a:lnTo>
                    <a:lnTo>
                      <a:pt x="3318" y="4434"/>
                    </a:lnTo>
                    <a:lnTo>
                      <a:pt x="3198" y="4424"/>
                    </a:lnTo>
                    <a:lnTo>
                      <a:pt x="3080" y="4407"/>
                    </a:lnTo>
                    <a:lnTo>
                      <a:pt x="2961" y="4381"/>
                    </a:lnTo>
                    <a:lnTo>
                      <a:pt x="2845" y="4345"/>
                    </a:lnTo>
                    <a:lnTo>
                      <a:pt x="2732" y="4302"/>
                    </a:lnTo>
                    <a:lnTo>
                      <a:pt x="2621" y="4250"/>
                    </a:lnTo>
                    <a:lnTo>
                      <a:pt x="2514" y="4190"/>
                    </a:lnTo>
                    <a:lnTo>
                      <a:pt x="2411" y="4120"/>
                    </a:lnTo>
                    <a:lnTo>
                      <a:pt x="2312" y="4041"/>
                    </a:lnTo>
                    <a:lnTo>
                      <a:pt x="2218" y="3955"/>
                    </a:lnTo>
                    <a:lnTo>
                      <a:pt x="2146" y="3876"/>
                    </a:lnTo>
                    <a:lnTo>
                      <a:pt x="2083" y="3796"/>
                    </a:lnTo>
                    <a:lnTo>
                      <a:pt x="2022" y="3711"/>
                    </a:lnTo>
                    <a:lnTo>
                      <a:pt x="1970" y="3623"/>
                    </a:lnTo>
                    <a:lnTo>
                      <a:pt x="2507" y="3086"/>
                    </a:lnTo>
                    <a:lnTo>
                      <a:pt x="2535" y="3062"/>
                    </a:lnTo>
                    <a:lnTo>
                      <a:pt x="2565" y="3045"/>
                    </a:lnTo>
                    <a:lnTo>
                      <a:pt x="2595" y="3028"/>
                    </a:lnTo>
                    <a:lnTo>
                      <a:pt x="2621" y="3103"/>
                    </a:lnTo>
                    <a:lnTo>
                      <a:pt x="2653" y="3176"/>
                    </a:lnTo>
                    <a:lnTo>
                      <a:pt x="2695" y="3246"/>
                    </a:lnTo>
                    <a:lnTo>
                      <a:pt x="2742" y="3313"/>
                    </a:lnTo>
                    <a:lnTo>
                      <a:pt x="2798" y="3375"/>
                    </a:lnTo>
                    <a:lnTo>
                      <a:pt x="2864" y="3435"/>
                    </a:lnTo>
                    <a:lnTo>
                      <a:pt x="2935" y="3486"/>
                    </a:lnTo>
                    <a:lnTo>
                      <a:pt x="3010" y="3529"/>
                    </a:lnTo>
                    <a:lnTo>
                      <a:pt x="3087" y="3563"/>
                    </a:lnTo>
                    <a:lnTo>
                      <a:pt x="3170" y="3587"/>
                    </a:lnTo>
                    <a:lnTo>
                      <a:pt x="3252" y="3604"/>
                    </a:lnTo>
                    <a:lnTo>
                      <a:pt x="3335" y="3614"/>
                    </a:lnTo>
                    <a:lnTo>
                      <a:pt x="3420" y="3614"/>
                    </a:lnTo>
                    <a:lnTo>
                      <a:pt x="3502" y="3604"/>
                    </a:lnTo>
                    <a:lnTo>
                      <a:pt x="3585" y="3587"/>
                    </a:lnTo>
                    <a:lnTo>
                      <a:pt x="3666" y="3563"/>
                    </a:lnTo>
                    <a:lnTo>
                      <a:pt x="3744" y="3529"/>
                    </a:lnTo>
                    <a:lnTo>
                      <a:pt x="3820" y="3486"/>
                    </a:lnTo>
                    <a:lnTo>
                      <a:pt x="3891" y="3435"/>
                    </a:lnTo>
                    <a:lnTo>
                      <a:pt x="3957" y="3375"/>
                    </a:lnTo>
                    <a:lnTo>
                      <a:pt x="5117" y="2216"/>
                    </a:lnTo>
                    <a:lnTo>
                      <a:pt x="5175" y="2150"/>
                    </a:lnTo>
                    <a:lnTo>
                      <a:pt x="5228" y="2079"/>
                    </a:lnTo>
                    <a:lnTo>
                      <a:pt x="5269" y="2004"/>
                    </a:lnTo>
                    <a:lnTo>
                      <a:pt x="5303" y="1927"/>
                    </a:lnTo>
                    <a:lnTo>
                      <a:pt x="5329" y="1846"/>
                    </a:lnTo>
                    <a:lnTo>
                      <a:pt x="5346" y="1764"/>
                    </a:lnTo>
                    <a:lnTo>
                      <a:pt x="5356" y="1679"/>
                    </a:lnTo>
                    <a:lnTo>
                      <a:pt x="5356" y="1595"/>
                    </a:lnTo>
                    <a:lnTo>
                      <a:pt x="5346" y="1512"/>
                    </a:lnTo>
                    <a:lnTo>
                      <a:pt x="5329" y="1430"/>
                    </a:lnTo>
                    <a:lnTo>
                      <a:pt x="5303" y="1349"/>
                    </a:lnTo>
                    <a:lnTo>
                      <a:pt x="5269" y="1270"/>
                    </a:lnTo>
                    <a:lnTo>
                      <a:pt x="5228" y="1195"/>
                    </a:lnTo>
                    <a:lnTo>
                      <a:pt x="5175" y="1124"/>
                    </a:lnTo>
                    <a:lnTo>
                      <a:pt x="5117" y="1058"/>
                    </a:lnTo>
                    <a:lnTo>
                      <a:pt x="5050" y="998"/>
                    </a:lnTo>
                    <a:lnTo>
                      <a:pt x="4978" y="947"/>
                    </a:lnTo>
                    <a:lnTo>
                      <a:pt x="4903" y="904"/>
                    </a:lnTo>
                    <a:lnTo>
                      <a:pt x="4826" y="870"/>
                    </a:lnTo>
                    <a:lnTo>
                      <a:pt x="4745" y="846"/>
                    </a:lnTo>
                    <a:lnTo>
                      <a:pt x="4663" y="827"/>
                    </a:lnTo>
                    <a:lnTo>
                      <a:pt x="4578" y="820"/>
                    </a:lnTo>
                    <a:lnTo>
                      <a:pt x="4496" y="820"/>
                    </a:lnTo>
                    <a:lnTo>
                      <a:pt x="4411" y="827"/>
                    </a:lnTo>
                    <a:lnTo>
                      <a:pt x="4328" y="846"/>
                    </a:lnTo>
                    <a:lnTo>
                      <a:pt x="4248" y="870"/>
                    </a:lnTo>
                    <a:lnTo>
                      <a:pt x="4169" y="904"/>
                    </a:lnTo>
                    <a:lnTo>
                      <a:pt x="4096" y="947"/>
                    </a:lnTo>
                    <a:lnTo>
                      <a:pt x="4024" y="998"/>
                    </a:lnTo>
                    <a:lnTo>
                      <a:pt x="3957" y="1058"/>
                    </a:lnTo>
                    <a:lnTo>
                      <a:pt x="3545" y="1471"/>
                    </a:lnTo>
                    <a:lnTo>
                      <a:pt x="3399" y="1420"/>
                    </a:lnTo>
                    <a:lnTo>
                      <a:pt x="3252" y="1383"/>
                    </a:lnTo>
                    <a:lnTo>
                      <a:pt x="3102" y="1354"/>
                    </a:lnTo>
                    <a:lnTo>
                      <a:pt x="2952" y="1339"/>
                    </a:lnTo>
                    <a:lnTo>
                      <a:pt x="2802" y="1334"/>
                    </a:lnTo>
                    <a:lnTo>
                      <a:pt x="2650" y="1339"/>
                    </a:lnTo>
                    <a:lnTo>
                      <a:pt x="2499" y="1356"/>
                    </a:lnTo>
                    <a:lnTo>
                      <a:pt x="3376" y="478"/>
                    </a:lnTo>
                    <a:lnTo>
                      <a:pt x="3472" y="392"/>
                    </a:lnTo>
                    <a:lnTo>
                      <a:pt x="3570" y="313"/>
                    </a:lnTo>
                    <a:lnTo>
                      <a:pt x="3673" y="244"/>
                    </a:lnTo>
                    <a:lnTo>
                      <a:pt x="3782" y="184"/>
                    </a:lnTo>
                    <a:lnTo>
                      <a:pt x="3891" y="131"/>
                    </a:lnTo>
                    <a:lnTo>
                      <a:pt x="4005" y="88"/>
                    </a:lnTo>
                    <a:lnTo>
                      <a:pt x="4120" y="52"/>
                    </a:lnTo>
                    <a:lnTo>
                      <a:pt x="4238" y="26"/>
                    </a:lnTo>
                    <a:lnTo>
                      <a:pt x="4357" y="9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996950" y="4781097"/>
            <a:ext cx="3710940" cy="1439215"/>
            <a:chOff x="1320800" y="4733500"/>
            <a:chExt cx="3710940" cy="1439215"/>
          </a:xfrm>
        </p:grpSpPr>
        <p:sp>
          <p:nvSpPr>
            <p:cNvPr id="18" name="Rectangle 17"/>
            <p:cNvSpPr/>
            <p:nvPr/>
          </p:nvSpPr>
          <p:spPr>
            <a:xfrm>
              <a:off x="1320800" y="5249385"/>
              <a:ext cx="2438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799127" y="4733500"/>
              <a:ext cx="2232613" cy="447646"/>
              <a:chOff x="2799127" y="4733500"/>
              <a:chExt cx="2232613" cy="44764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3568700" y="4957323"/>
                <a:ext cx="146304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18"/>
              <p:cNvGrpSpPr>
                <a:grpSpLocks noChangeAspect="1"/>
              </p:cNvGrpSpPr>
              <p:nvPr/>
            </p:nvGrpSpPr>
            <p:grpSpPr bwMode="auto">
              <a:xfrm>
                <a:off x="2799127" y="4733500"/>
                <a:ext cx="503602" cy="447646"/>
                <a:chOff x="2201" y="167"/>
                <a:chExt cx="738" cy="656"/>
              </a:xfrm>
              <a:solidFill>
                <a:schemeClr val="accent3"/>
              </a:solidFill>
            </p:grpSpPr>
            <p:sp>
              <p:nvSpPr>
                <p:cNvPr id="44" name="Freeform 20"/>
                <p:cNvSpPr>
                  <a:spLocks/>
                </p:cNvSpPr>
                <p:nvPr/>
              </p:nvSpPr>
              <p:spPr bwMode="auto">
                <a:xfrm>
                  <a:off x="2201" y="210"/>
                  <a:ext cx="368" cy="570"/>
                </a:xfrm>
                <a:custGeom>
                  <a:avLst/>
                  <a:gdLst>
                    <a:gd name="T0" fmla="*/ 1657 w 1840"/>
                    <a:gd name="T1" fmla="*/ 0 h 2850"/>
                    <a:gd name="T2" fmla="*/ 1689 w 1840"/>
                    <a:gd name="T3" fmla="*/ 3 h 2850"/>
                    <a:gd name="T4" fmla="*/ 1719 w 1840"/>
                    <a:gd name="T5" fmla="*/ 13 h 2850"/>
                    <a:gd name="T6" fmla="*/ 1747 w 1840"/>
                    <a:gd name="T7" fmla="*/ 27 h 2850"/>
                    <a:gd name="T8" fmla="*/ 1773 w 1840"/>
                    <a:gd name="T9" fmla="*/ 45 h 2850"/>
                    <a:gd name="T10" fmla="*/ 1796 w 1840"/>
                    <a:gd name="T11" fmla="*/ 67 h 2850"/>
                    <a:gd name="T12" fmla="*/ 1814 w 1840"/>
                    <a:gd name="T13" fmla="*/ 94 h 2850"/>
                    <a:gd name="T14" fmla="*/ 1828 w 1840"/>
                    <a:gd name="T15" fmla="*/ 124 h 2850"/>
                    <a:gd name="T16" fmla="*/ 1836 w 1840"/>
                    <a:gd name="T17" fmla="*/ 156 h 2850"/>
                    <a:gd name="T18" fmla="*/ 1840 w 1840"/>
                    <a:gd name="T19" fmla="*/ 192 h 2850"/>
                    <a:gd name="T20" fmla="*/ 1840 w 1840"/>
                    <a:gd name="T21" fmla="*/ 2656 h 2850"/>
                    <a:gd name="T22" fmla="*/ 1837 w 1840"/>
                    <a:gd name="T23" fmla="*/ 2692 h 2850"/>
                    <a:gd name="T24" fmla="*/ 1828 w 1840"/>
                    <a:gd name="T25" fmla="*/ 2725 h 2850"/>
                    <a:gd name="T26" fmla="*/ 1814 w 1840"/>
                    <a:gd name="T27" fmla="*/ 2754 h 2850"/>
                    <a:gd name="T28" fmla="*/ 1796 w 1840"/>
                    <a:gd name="T29" fmla="*/ 2781 h 2850"/>
                    <a:gd name="T30" fmla="*/ 1773 w 1840"/>
                    <a:gd name="T31" fmla="*/ 2804 h 2850"/>
                    <a:gd name="T32" fmla="*/ 1748 w 1840"/>
                    <a:gd name="T33" fmla="*/ 2822 h 2850"/>
                    <a:gd name="T34" fmla="*/ 1720 w 1840"/>
                    <a:gd name="T35" fmla="*/ 2835 h 2850"/>
                    <a:gd name="T36" fmla="*/ 1690 w 1840"/>
                    <a:gd name="T37" fmla="*/ 2846 h 2850"/>
                    <a:gd name="T38" fmla="*/ 1659 w 1840"/>
                    <a:gd name="T39" fmla="*/ 2850 h 2850"/>
                    <a:gd name="T40" fmla="*/ 1627 w 1840"/>
                    <a:gd name="T41" fmla="*/ 2849 h 2850"/>
                    <a:gd name="T42" fmla="*/ 1595 w 1840"/>
                    <a:gd name="T43" fmla="*/ 2842 h 2850"/>
                    <a:gd name="T44" fmla="*/ 1564 w 1840"/>
                    <a:gd name="T45" fmla="*/ 2830 h 2850"/>
                    <a:gd name="T46" fmla="*/ 1533 w 1840"/>
                    <a:gd name="T47" fmla="*/ 2811 h 2850"/>
                    <a:gd name="T48" fmla="*/ 832 w 1840"/>
                    <a:gd name="T49" fmla="*/ 2285 h 2850"/>
                    <a:gd name="T50" fmla="*/ 192 w 1840"/>
                    <a:gd name="T51" fmla="*/ 2285 h 2850"/>
                    <a:gd name="T52" fmla="*/ 158 w 1840"/>
                    <a:gd name="T53" fmla="*/ 2282 h 2850"/>
                    <a:gd name="T54" fmla="*/ 125 w 1840"/>
                    <a:gd name="T55" fmla="*/ 2273 h 2850"/>
                    <a:gd name="T56" fmla="*/ 96 w 1840"/>
                    <a:gd name="T57" fmla="*/ 2259 h 2850"/>
                    <a:gd name="T58" fmla="*/ 69 w 1840"/>
                    <a:gd name="T59" fmla="*/ 2240 h 2850"/>
                    <a:gd name="T60" fmla="*/ 45 w 1840"/>
                    <a:gd name="T61" fmla="*/ 2216 h 2850"/>
                    <a:gd name="T62" fmla="*/ 26 w 1840"/>
                    <a:gd name="T63" fmla="*/ 2190 h 2850"/>
                    <a:gd name="T64" fmla="*/ 12 w 1840"/>
                    <a:gd name="T65" fmla="*/ 2160 h 2850"/>
                    <a:gd name="T66" fmla="*/ 3 w 1840"/>
                    <a:gd name="T67" fmla="*/ 2127 h 2850"/>
                    <a:gd name="T68" fmla="*/ 0 w 1840"/>
                    <a:gd name="T69" fmla="*/ 2093 h 2850"/>
                    <a:gd name="T70" fmla="*/ 0 w 1840"/>
                    <a:gd name="T71" fmla="*/ 755 h 2850"/>
                    <a:gd name="T72" fmla="*/ 3 w 1840"/>
                    <a:gd name="T73" fmla="*/ 721 h 2850"/>
                    <a:gd name="T74" fmla="*/ 12 w 1840"/>
                    <a:gd name="T75" fmla="*/ 689 h 2850"/>
                    <a:gd name="T76" fmla="*/ 26 w 1840"/>
                    <a:gd name="T77" fmla="*/ 658 h 2850"/>
                    <a:gd name="T78" fmla="*/ 45 w 1840"/>
                    <a:gd name="T79" fmla="*/ 632 h 2850"/>
                    <a:gd name="T80" fmla="*/ 69 w 1840"/>
                    <a:gd name="T81" fmla="*/ 609 h 2850"/>
                    <a:gd name="T82" fmla="*/ 96 w 1840"/>
                    <a:gd name="T83" fmla="*/ 589 h 2850"/>
                    <a:gd name="T84" fmla="*/ 125 w 1840"/>
                    <a:gd name="T85" fmla="*/ 576 h 2850"/>
                    <a:gd name="T86" fmla="*/ 158 w 1840"/>
                    <a:gd name="T87" fmla="*/ 567 h 2850"/>
                    <a:gd name="T88" fmla="*/ 192 w 1840"/>
                    <a:gd name="T89" fmla="*/ 563 h 2850"/>
                    <a:gd name="T90" fmla="*/ 832 w 1840"/>
                    <a:gd name="T91" fmla="*/ 563 h 2850"/>
                    <a:gd name="T92" fmla="*/ 1533 w 1840"/>
                    <a:gd name="T93" fmla="*/ 38 h 2850"/>
                    <a:gd name="T94" fmla="*/ 1562 w 1840"/>
                    <a:gd name="T95" fmla="*/ 20 h 2850"/>
                    <a:gd name="T96" fmla="*/ 1594 w 1840"/>
                    <a:gd name="T97" fmla="*/ 6 h 2850"/>
                    <a:gd name="T98" fmla="*/ 1626 w 1840"/>
                    <a:gd name="T99" fmla="*/ 1 h 2850"/>
                    <a:gd name="T100" fmla="*/ 1657 w 1840"/>
                    <a:gd name="T101" fmla="*/ 0 h 28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40" h="2850">
                      <a:moveTo>
                        <a:pt x="1657" y="0"/>
                      </a:moveTo>
                      <a:lnTo>
                        <a:pt x="1689" y="3"/>
                      </a:lnTo>
                      <a:lnTo>
                        <a:pt x="1719" y="13"/>
                      </a:lnTo>
                      <a:lnTo>
                        <a:pt x="1747" y="27"/>
                      </a:lnTo>
                      <a:lnTo>
                        <a:pt x="1773" y="45"/>
                      </a:lnTo>
                      <a:lnTo>
                        <a:pt x="1796" y="67"/>
                      </a:lnTo>
                      <a:lnTo>
                        <a:pt x="1814" y="94"/>
                      </a:lnTo>
                      <a:lnTo>
                        <a:pt x="1828" y="124"/>
                      </a:lnTo>
                      <a:lnTo>
                        <a:pt x="1836" y="156"/>
                      </a:lnTo>
                      <a:lnTo>
                        <a:pt x="1840" y="192"/>
                      </a:lnTo>
                      <a:lnTo>
                        <a:pt x="1840" y="2656"/>
                      </a:lnTo>
                      <a:lnTo>
                        <a:pt x="1837" y="2692"/>
                      </a:lnTo>
                      <a:lnTo>
                        <a:pt x="1828" y="2725"/>
                      </a:lnTo>
                      <a:lnTo>
                        <a:pt x="1814" y="2754"/>
                      </a:lnTo>
                      <a:lnTo>
                        <a:pt x="1796" y="2781"/>
                      </a:lnTo>
                      <a:lnTo>
                        <a:pt x="1773" y="2804"/>
                      </a:lnTo>
                      <a:lnTo>
                        <a:pt x="1748" y="2822"/>
                      </a:lnTo>
                      <a:lnTo>
                        <a:pt x="1720" y="2835"/>
                      </a:lnTo>
                      <a:lnTo>
                        <a:pt x="1690" y="2846"/>
                      </a:lnTo>
                      <a:lnTo>
                        <a:pt x="1659" y="2850"/>
                      </a:lnTo>
                      <a:lnTo>
                        <a:pt x="1627" y="2849"/>
                      </a:lnTo>
                      <a:lnTo>
                        <a:pt x="1595" y="2842"/>
                      </a:lnTo>
                      <a:lnTo>
                        <a:pt x="1564" y="2830"/>
                      </a:lnTo>
                      <a:lnTo>
                        <a:pt x="1533" y="2811"/>
                      </a:lnTo>
                      <a:lnTo>
                        <a:pt x="832" y="2285"/>
                      </a:lnTo>
                      <a:lnTo>
                        <a:pt x="192" y="2285"/>
                      </a:lnTo>
                      <a:lnTo>
                        <a:pt x="158" y="2282"/>
                      </a:lnTo>
                      <a:lnTo>
                        <a:pt x="125" y="2273"/>
                      </a:lnTo>
                      <a:lnTo>
                        <a:pt x="96" y="2259"/>
                      </a:lnTo>
                      <a:lnTo>
                        <a:pt x="69" y="2240"/>
                      </a:lnTo>
                      <a:lnTo>
                        <a:pt x="45" y="2216"/>
                      </a:lnTo>
                      <a:lnTo>
                        <a:pt x="26" y="2190"/>
                      </a:lnTo>
                      <a:lnTo>
                        <a:pt x="12" y="2160"/>
                      </a:lnTo>
                      <a:lnTo>
                        <a:pt x="3" y="2127"/>
                      </a:lnTo>
                      <a:lnTo>
                        <a:pt x="0" y="2093"/>
                      </a:lnTo>
                      <a:lnTo>
                        <a:pt x="0" y="755"/>
                      </a:lnTo>
                      <a:lnTo>
                        <a:pt x="3" y="721"/>
                      </a:lnTo>
                      <a:lnTo>
                        <a:pt x="12" y="689"/>
                      </a:lnTo>
                      <a:lnTo>
                        <a:pt x="26" y="658"/>
                      </a:lnTo>
                      <a:lnTo>
                        <a:pt x="45" y="632"/>
                      </a:lnTo>
                      <a:lnTo>
                        <a:pt x="69" y="609"/>
                      </a:lnTo>
                      <a:lnTo>
                        <a:pt x="96" y="589"/>
                      </a:lnTo>
                      <a:lnTo>
                        <a:pt x="125" y="576"/>
                      </a:lnTo>
                      <a:lnTo>
                        <a:pt x="158" y="567"/>
                      </a:lnTo>
                      <a:lnTo>
                        <a:pt x="192" y="563"/>
                      </a:lnTo>
                      <a:lnTo>
                        <a:pt x="832" y="563"/>
                      </a:lnTo>
                      <a:lnTo>
                        <a:pt x="1533" y="38"/>
                      </a:lnTo>
                      <a:lnTo>
                        <a:pt x="1562" y="20"/>
                      </a:lnTo>
                      <a:lnTo>
                        <a:pt x="1594" y="6"/>
                      </a:lnTo>
                      <a:lnTo>
                        <a:pt x="1626" y="1"/>
                      </a:lnTo>
                      <a:lnTo>
                        <a:pt x="16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21"/>
                <p:cNvSpPr>
                  <a:spLocks/>
                </p:cNvSpPr>
                <p:nvPr/>
              </p:nvSpPr>
              <p:spPr bwMode="auto">
                <a:xfrm>
                  <a:off x="2619" y="267"/>
                  <a:ext cx="165" cy="454"/>
                </a:xfrm>
                <a:custGeom>
                  <a:avLst/>
                  <a:gdLst>
                    <a:gd name="T0" fmla="*/ 257 w 825"/>
                    <a:gd name="T1" fmla="*/ 2 h 2270"/>
                    <a:gd name="T2" fmla="*/ 324 w 825"/>
                    <a:gd name="T3" fmla="*/ 24 h 2270"/>
                    <a:gd name="T4" fmla="*/ 381 w 825"/>
                    <a:gd name="T5" fmla="*/ 66 h 2270"/>
                    <a:gd name="T6" fmla="*/ 507 w 825"/>
                    <a:gd name="T7" fmla="*/ 208 h 2270"/>
                    <a:gd name="T8" fmla="*/ 612 w 825"/>
                    <a:gd name="T9" fmla="*/ 362 h 2270"/>
                    <a:gd name="T10" fmla="*/ 697 w 825"/>
                    <a:gd name="T11" fmla="*/ 525 h 2270"/>
                    <a:gd name="T12" fmla="*/ 760 w 825"/>
                    <a:gd name="T13" fmla="*/ 695 h 2270"/>
                    <a:gd name="T14" fmla="*/ 802 w 825"/>
                    <a:gd name="T15" fmla="*/ 870 h 2270"/>
                    <a:gd name="T16" fmla="*/ 823 w 825"/>
                    <a:gd name="T17" fmla="*/ 1048 h 2270"/>
                    <a:gd name="T18" fmla="*/ 822 w 825"/>
                    <a:gd name="T19" fmla="*/ 1226 h 2270"/>
                    <a:gd name="T20" fmla="*/ 802 w 825"/>
                    <a:gd name="T21" fmla="*/ 1404 h 2270"/>
                    <a:gd name="T22" fmla="*/ 759 w 825"/>
                    <a:gd name="T23" fmla="*/ 1578 h 2270"/>
                    <a:gd name="T24" fmla="*/ 696 w 825"/>
                    <a:gd name="T25" fmla="*/ 1747 h 2270"/>
                    <a:gd name="T26" fmla="*/ 611 w 825"/>
                    <a:gd name="T27" fmla="*/ 1909 h 2270"/>
                    <a:gd name="T28" fmla="*/ 505 w 825"/>
                    <a:gd name="T29" fmla="*/ 2061 h 2270"/>
                    <a:gd name="T30" fmla="*/ 379 w 825"/>
                    <a:gd name="T31" fmla="*/ 2203 h 2270"/>
                    <a:gd name="T32" fmla="*/ 332 w 825"/>
                    <a:gd name="T33" fmla="*/ 2241 h 2270"/>
                    <a:gd name="T34" fmla="*/ 278 w 825"/>
                    <a:gd name="T35" fmla="*/ 2263 h 2270"/>
                    <a:gd name="T36" fmla="*/ 221 w 825"/>
                    <a:gd name="T37" fmla="*/ 2270 h 2270"/>
                    <a:gd name="T38" fmla="*/ 167 w 825"/>
                    <a:gd name="T39" fmla="*/ 2264 h 2270"/>
                    <a:gd name="T40" fmla="*/ 113 w 825"/>
                    <a:gd name="T41" fmla="*/ 2243 h 2270"/>
                    <a:gd name="T42" fmla="*/ 64 w 825"/>
                    <a:gd name="T43" fmla="*/ 2207 h 2270"/>
                    <a:gd name="T44" fmla="*/ 24 w 825"/>
                    <a:gd name="T45" fmla="*/ 2148 h 2270"/>
                    <a:gd name="T46" fmla="*/ 2 w 825"/>
                    <a:gd name="T47" fmla="*/ 2083 h 2270"/>
                    <a:gd name="T48" fmla="*/ 2 w 825"/>
                    <a:gd name="T49" fmla="*/ 2014 h 2270"/>
                    <a:gd name="T50" fmla="*/ 24 w 825"/>
                    <a:gd name="T51" fmla="*/ 1947 h 2270"/>
                    <a:gd name="T52" fmla="*/ 64 w 825"/>
                    <a:gd name="T53" fmla="*/ 1890 h 2270"/>
                    <a:gd name="T54" fmla="*/ 168 w 825"/>
                    <a:gd name="T55" fmla="*/ 1770 h 2270"/>
                    <a:gd name="T56" fmla="*/ 250 w 825"/>
                    <a:gd name="T57" fmla="*/ 1640 h 2270"/>
                    <a:gd name="T58" fmla="*/ 312 w 825"/>
                    <a:gd name="T59" fmla="*/ 1502 h 2270"/>
                    <a:gd name="T60" fmla="*/ 353 w 825"/>
                    <a:gd name="T61" fmla="*/ 1358 h 2270"/>
                    <a:gd name="T62" fmla="*/ 374 w 825"/>
                    <a:gd name="T63" fmla="*/ 1210 h 2270"/>
                    <a:gd name="T64" fmla="*/ 374 w 825"/>
                    <a:gd name="T65" fmla="*/ 1061 h 2270"/>
                    <a:gd name="T66" fmla="*/ 353 w 825"/>
                    <a:gd name="T67" fmla="*/ 913 h 2270"/>
                    <a:gd name="T68" fmla="*/ 312 w 825"/>
                    <a:gd name="T69" fmla="*/ 770 h 2270"/>
                    <a:gd name="T70" fmla="*/ 250 w 825"/>
                    <a:gd name="T71" fmla="*/ 632 h 2270"/>
                    <a:gd name="T72" fmla="*/ 168 w 825"/>
                    <a:gd name="T73" fmla="*/ 502 h 2270"/>
                    <a:gd name="T74" fmla="*/ 64 w 825"/>
                    <a:gd name="T75" fmla="*/ 382 h 2270"/>
                    <a:gd name="T76" fmla="*/ 24 w 825"/>
                    <a:gd name="T77" fmla="*/ 324 h 2270"/>
                    <a:gd name="T78" fmla="*/ 2 w 825"/>
                    <a:gd name="T79" fmla="*/ 258 h 2270"/>
                    <a:gd name="T80" fmla="*/ 2 w 825"/>
                    <a:gd name="T81" fmla="*/ 190 h 2270"/>
                    <a:gd name="T82" fmla="*/ 24 w 825"/>
                    <a:gd name="T83" fmla="*/ 123 h 2270"/>
                    <a:gd name="T84" fmla="*/ 64 w 825"/>
                    <a:gd name="T85" fmla="*/ 66 h 2270"/>
                    <a:gd name="T86" fmla="*/ 123 w 825"/>
                    <a:gd name="T87" fmla="*/ 24 h 2270"/>
                    <a:gd name="T88" fmla="*/ 188 w 825"/>
                    <a:gd name="T89" fmla="*/ 2 h 2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25" h="2270">
                      <a:moveTo>
                        <a:pt x="223" y="0"/>
                      </a:moveTo>
                      <a:lnTo>
                        <a:pt x="257" y="2"/>
                      </a:lnTo>
                      <a:lnTo>
                        <a:pt x="291" y="10"/>
                      </a:lnTo>
                      <a:lnTo>
                        <a:pt x="324" y="24"/>
                      </a:lnTo>
                      <a:lnTo>
                        <a:pt x="354" y="42"/>
                      </a:lnTo>
                      <a:lnTo>
                        <a:pt x="381" y="66"/>
                      </a:lnTo>
                      <a:lnTo>
                        <a:pt x="448" y="136"/>
                      </a:lnTo>
                      <a:lnTo>
                        <a:pt x="507" y="208"/>
                      </a:lnTo>
                      <a:lnTo>
                        <a:pt x="563" y="283"/>
                      </a:lnTo>
                      <a:lnTo>
                        <a:pt x="612" y="362"/>
                      </a:lnTo>
                      <a:lnTo>
                        <a:pt x="657" y="442"/>
                      </a:lnTo>
                      <a:lnTo>
                        <a:pt x="697" y="525"/>
                      </a:lnTo>
                      <a:lnTo>
                        <a:pt x="731" y="609"/>
                      </a:lnTo>
                      <a:lnTo>
                        <a:pt x="760" y="695"/>
                      </a:lnTo>
                      <a:lnTo>
                        <a:pt x="784" y="782"/>
                      </a:lnTo>
                      <a:lnTo>
                        <a:pt x="802" y="870"/>
                      </a:lnTo>
                      <a:lnTo>
                        <a:pt x="815" y="959"/>
                      </a:lnTo>
                      <a:lnTo>
                        <a:pt x="823" y="1048"/>
                      </a:lnTo>
                      <a:lnTo>
                        <a:pt x="825" y="1137"/>
                      </a:lnTo>
                      <a:lnTo>
                        <a:pt x="822" y="1226"/>
                      </a:lnTo>
                      <a:lnTo>
                        <a:pt x="814" y="1315"/>
                      </a:lnTo>
                      <a:lnTo>
                        <a:pt x="802" y="1404"/>
                      </a:lnTo>
                      <a:lnTo>
                        <a:pt x="783" y="1491"/>
                      </a:lnTo>
                      <a:lnTo>
                        <a:pt x="759" y="1578"/>
                      </a:lnTo>
                      <a:lnTo>
                        <a:pt x="730" y="1663"/>
                      </a:lnTo>
                      <a:lnTo>
                        <a:pt x="696" y="1747"/>
                      </a:lnTo>
                      <a:lnTo>
                        <a:pt x="656" y="1829"/>
                      </a:lnTo>
                      <a:lnTo>
                        <a:pt x="611" y="1909"/>
                      </a:lnTo>
                      <a:lnTo>
                        <a:pt x="560" y="1987"/>
                      </a:lnTo>
                      <a:lnTo>
                        <a:pt x="505" y="2061"/>
                      </a:lnTo>
                      <a:lnTo>
                        <a:pt x="444" y="2133"/>
                      </a:lnTo>
                      <a:lnTo>
                        <a:pt x="379" y="2203"/>
                      </a:lnTo>
                      <a:lnTo>
                        <a:pt x="356" y="2224"/>
                      </a:lnTo>
                      <a:lnTo>
                        <a:pt x="332" y="2241"/>
                      </a:lnTo>
                      <a:lnTo>
                        <a:pt x="305" y="2254"/>
                      </a:lnTo>
                      <a:lnTo>
                        <a:pt x="278" y="2263"/>
                      </a:lnTo>
                      <a:lnTo>
                        <a:pt x="249" y="2269"/>
                      </a:lnTo>
                      <a:lnTo>
                        <a:pt x="221" y="2270"/>
                      </a:lnTo>
                      <a:lnTo>
                        <a:pt x="194" y="2269"/>
                      </a:lnTo>
                      <a:lnTo>
                        <a:pt x="167" y="2264"/>
                      </a:lnTo>
                      <a:lnTo>
                        <a:pt x="140" y="2255"/>
                      </a:lnTo>
                      <a:lnTo>
                        <a:pt x="113" y="2243"/>
                      </a:lnTo>
                      <a:lnTo>
                        <a:pt x="88" y="2227"/>
                      </a:lnTo>
                      <a:lnTo>
                        <a:pt x="64" y="2207"/>
                      </a:lnTo>
                      <a:lnTo>
                        <a:pt x="42" y="2179"/>
                      </a:lnTo>
                      <a:lnTo>
                        <a:pt x="24" y="2148"/>
                      </a:lnTo>
                      <a:lnTo>
                        <a:pt x="10" y="2117"/>
                      </a:lnTo>
                      <a:lnTo>
                        <a:pt x="2" y="2083"/>
                      </a:lnTo>
                      <a:lnTo>
                        <a:pt x="0" y="2048"/>
                      </a:lnTo>
                      <a:lnTo>
                        <a:pt x="2" y="2014"/>
                      </a:lnTo>
                      <a:lnTo>
                        <a:pt x="10" y="1980"/>
                      </a:lnTo>
                      <a:lnTo>
                        <a:pt x="24" y="1947"/>
                      </a:lnTo>
                      <a:lnTo>
                        <a:pt x="42" y="1917"/>
                      </a:lnTo>
                      <a:lnTo>
                        <a:pt x="64" y="1890"/>
                      </a:lnTo>
                      <a:lnTo>
                        <a:pt x="119" y="1831"/>
                      </a:lnTo>
                      <a:lnTo>
                        <a:pt x="168" y="1770"/>
                      </a:lnTo>
                      <a:lnTo>
                        <a:pt x="212" y="1706"/>
                      </a:lnTo>
                      <a:lnTo>
                        <a:pt x="250" y="1640"/>
                      </a:lnTo>
                      <a:lnTo>
                        <a:pt x="284" y="1572"/>
                      </a:lnTo>
                      <a:lnTo>
                        <a:pt x="312" y="1502"/>
                      </a:lnTo>
                      <a:lnTo>
                        <a:pt x="335" y="1430"/>
                      </a:lnTo>
                      <a:lnTo>
                        <a:pt x="353" y="1358"/>
                      </a:lnTo>
                      <a:lnTo>
                        <a:pt x="367" y="1284"/>
                      </a:lnTo>
                      <a:lnTo>
                        <a:pt x="374" y="1210"/>
                      </a:lnTo>
                      <a:lnTo>
                        <a:pt x="377" y="1136"/>
                      </a:lnTo>
                      <a:lnTo>
                        <a:pt x="374" y="1061"/>
                      </a:lnTo>
                      <a:lnTo>
                        <a:pt x="367" y="987"/>
                      </a:lnTo>
                      <a:lnTo>
                        <a:pt x="353" y="913"/>
                      </a:lnTo>
                      <a:lnTo>
                        <a:pt x="335" y="841"/>
                      </a:lnTo>
                      <a:lnTo>
                        <a:pt x="312" y="770"/>
                      </a:lnTo>
                      <a:lnTo>
                        <a:pt x="284" y="699"/>
                      </a:lnTo>
                      <a:lnTo>
                        <a:pt x="250" y="632"/>
                      </a:lnTo>
                      <a:lnTo>
                        <a:pt x="212" y="565"/>
                      </a:lnTo>
                      <a:lnTo>
                        <a:pt x="168" y="502"/>
                      </a:lnTo>
                      <a:lnTo>
                        <a:pt x="119" y="440"/>
                      </a:lnTo>
                      <a:lnTo>
                        <a:pt x="64" y="382"/>
                      </a:lnTo>
                      <a:lnTo>
                        <a:pt x="42" y="354"/>
                      </a:lnTo>
                      <a:lnTo>
                        <a:pt x="24" y="324"/>
                      </a:lnTo>
                      <a:lnTo>
                        <a:pt x="10" y="292"/>
                      </a:lnTo>
                      <a:lnTo>
                        <a:pt x="2" y="258"/>
                      </a:lnTo>
                      <a:lnTo>
                        <a:pt x="0" y="223"/>
                      </a:lnTo>
                      <a:lnTo>
                        <a:pt x="2" y="190"/>
                      </a:lnTo>
                      <a:lnTo>
                        <a:pt x="10" y="156"/>
                      </a:lnTo>
                      <a:lnTo>
                        <a:pt x="24" y="123"/>
                      </a:lnTo>
                      <a:lnTo>
                        <a:pt x="42" y="93"/>
                      </a:lnTo>
                      <a:lnTo>
                        <a:pt x="64" y="66"/>
                      </a:lnTo>
                      <a:lnTo>
                        <a:pt x="93" y="42"/>
                      </a:lnTo>
                      <a:lnTo>
                        <a:pt x="123" y="24"/>
                      </a:lnTo>
                      <a:lnTo>
                        <a:pt x="155" y="10"/>
                      </a:lnTo>
                      <a:lnTo>
                        <a:pt x="188" y="2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22"/>
                <p:cNvSpPr>
                  <a:spLocks/>
                </p:cNvSpPr>
                <p:nvPr/>
              </p:nvSpPr>
              <p:spPr bwMode="auto">
                <a:xfrm>
                  <a:off x="2733" y="167"/>
                  <a:ext cx="206" cy="656"/>
                </a:xfrm>
                <a:custGeom>
                  <a:avLst/>
                  <a:gdLst>
                    <a:gd name="T0" fmla="*/ 258 w 1032"/>
                    <a:gd name="T1" fmla="*/ 3 h 3282"/>
                    <a:gd name="T2" fmla="*/ 323 w 1032"/>
                    <a:gd name="T3" fmla="*/ 25 h 3282"/>
                    <a:gd name="T4" fmla="*/ 379 w 1032"/>
                    <a:gd name="T5" fmla="*/ 68 h 3282"/>
                    <a:gd name="T6" fmla="*/ 538 w 1032"/>
                    <a:gd name="T7" fmla="*/ 244 h 3282"/>
                    <a:gd name="T8" fmla="*/ 675 w 1032"/>
                    <a:gd name="T9" fmla="*/ 432 h 3282"/>
                    <a:gd name="T10" fmla="*/ 791 w 1032"/>
                    <a:gd name="T11" fmla="*/ 633 h 3282"/>
                    <a:gd name="T12" fmla="*/ 885 w 1032"/>
                    <a:gd name="T13" fmla="*/ 844 h 3282"/>
                    <a:gd name="T14" fmla="*/ 956 w 1032"/>
                    <a:gd name="T15" fmla="*/ 1064 h 3282"/>
                    <a:gd name="T16" fmla="*/ 1005 w 1032"/>
                    <a:gd name="T17" fmla="*/ 1290 h 3282"/>
                    <a:gd name="T18" fmla="*/ 1028 w 1032"/>
                    <a:gd name="T19" fmla="*/ 1524 h 3282"/>
                    <a:gd name="T20" fmla="*/ 1028 w 1032"/>
                    <a:gd name="T21" fmla="*/ 1762 h 3282"/>
                    <a:gd name="T22" fmla="*/ 1003 w 1032"/>
                    <a:gd name="T23" fmla="*/ 1995 h 3282"/>
                    <a:gd name="T24" fmla="*/ 955 w 1032"/>
                    <a:gd name="T25" fmla="*/ 2223 h 3282"/>
                    <a:gd name="T26" fmla="*/ 884 w 1032"/>
                    <a:gd name="T27" fmla="*/ 2443 h 3282"/>
                    <a:gd name="T28" fmla="*/ 789 w 1032"/>
                    <a:gd name="T29" fmla="*/ 2654 h 3282"/>
                    <a:gd name="T30" fmla="*/ 673 w 1032"/>
                    <a:gd name="T31" fmla="*/ 2854 h 3282"/>
                    <a:gd name="T32" fmla="*/ 537 w 1032"/>
                    <a:gd name="T33" fmla="*/ 3043 h 3282"/>
                    <a:gd name="T34" fmla="*/ 379 w 1032"/>
                    <a:gd name="T35" fmla="*/ 3217 h 3282"/>
                    <a:gd name="T36" fmla="*/ 323 w 1032"/>
                    <a:gd name="T37" fmla="*/ 3258 h 3282"/>
                    <a:gd name="T38" fmla="*/ 256 w 1032"/>
                    <a:gd name="T39" fmla="*/ 3279 h 3282"/>
                    <a:gd name="T40" fmla="*/ 189 w 1032"/>
                    <a:gd name="T41" fmla="*/ 3279 h 3282"/>
                    <a:gd name="T42" fmla="*/ 124 w 1032"/>
                    <a:gd name="T43" fmla="*/ 3257 h 3282"/>
                    <a:gd name="T44" fmla="*/ 65 w 1032"/>
                    <a:gd name="T45" fmla="*/ 3214 h 3282"/>
                    <a:gd name="T46" fmla="*/ 24 w 1032"/>
                    <a:gd name="T47" fmla="*/ 3156 h 3282"/>
                    <a:gd name="T48" fmla="*/ 3 w 1032"/>
                    <a:gd name="T49" fmla="*/ 3090 h 3282"/>
                    <a:gd name="T50" fmla="*/ 3 w 1032"/>
                    <a:gd name="T51" fmla="*/ 3021 h 3282"/>
                    <a:gd name="T52" fmla="*/ 24 w 1032"/>
                    <a:gd name="T53" fmla="*/ 2956 h 3282"/>
                    <a:gd name="T54" fmla="*/ 65 w 1032"/>
                    <a:gd name="T55" fmla="*/ 2897 h 3282"/>
                    <a:gd name="T56" fmla="*/ 200 w 1032"/>
                    <a:gd name="T57" fmla="*/ 2747 h 3282"/>
                    <a:gd name="T58" fmla="*/ 316 w 1032"/>
                    <a:gd name="T59" fmla="*/ 2585 h 3282"/>
                    <a:gd name="T60" fmla="*/ 412 w 1032"/>
                    <a:gd name="T61" fmla="*/ 2411 h 3282"/>
                    <a:gd name="T62" fmla="*/ 487 w 1032"/>
                    <a:gd name="T63" fmla="*/ 2228 h 3282"/>
                    <a:gd name="T64" fmla="*/ 542 w 1032"/>
                    <a:gd name="T65" fmla="*/ 2039 h 3282"/>
                    <a:gd name="T66" fmla="*/ 575 w 1032"/>
                    <a:gd name="T67" fmla="*/ 1842 h 3282"/>
                    <a:gd name="T68" fmla="*/ 586 w 1032"/>
                    <a:gd name="T69" fmla="*/ 1640 h 3282"/>
                    <a:gd name="T70" fmla="*/ 575 w 1032"/>
                    <a:gd name="T71" fmla="*/ 1437 h 3282"/>
                    <a:gd name="T72" fmla="*/ 542 w 1032"/>
                    <a:gd name="T73" fmla="*/ 1241 h 3282"/>
                    <a:gd name="T74" fmla="*/ 487 w 1032"/>
                    <a:gd name="T75" fmla="*/ 1050 h 3282"/>
                    <a:gd name="T76" fmla="*/ 412 w 1032"/>
                    <a:gd name="T77" fmla="*/ 868 h 3282"/>
                    <a:gd name="T78" fmla="*/ 316 w 1032"/>
                    <a:gd name="T79" fmla="*/ 695 h 3282"/>
                    <a:gd name="T80" fmla="*/ 200 w 1032"/>
                    <a:gd name="T81" fmla="*/ 532 h 3282"/>
                    <a:gd name="T82" fmla="*/ 65 w 1032"/>
                    <a:gd name="T83" fmla="*/ 382 h 3282"/>
                    <a:gd name="T84" fmla="*/ 24 w 1032"/>
                    <a:gd name="T85" fmla="*/ 324 h 3282"/>
                    <a:gd name="T86" fmla="*/ 3 w 1032"/>
                    <a:gd name="T87" fmla="*/ 258 h 3282"/>
                    <a:gd name="T88" fmla="*/ 3 w 1032"/>
                    <a:gd name="T89" fmla="*/ 189 h 3282"/>
                    <a:gd name="T90" fmla="*/ 24 w 1032"/>
                    <a:gd name="T91" fmla="*/ 122 h 3282"/>
                    <a:gd name="T92" fmla="*/ 65 w 1032"/>
                    <a:gd name="T93" fmla="*/ 65 h 3282"/>
                    <a:gd name="T94" fmla="*/ 124 w 1032"/>
                    <a:gd name="T95" fmla="*/ 23 h 3282"/>
                    <a:gd name="T96" fmla="*/ 191 w 1032"/>
                    <a:gd name="T97" fmla="*/ 3 h 3282"/>
                    <a:gd name="T98" fmla="*/ 224 w 1032"/>
                    <a:gd name="T99" fmla="*/ 0 h 3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32" h="3282">
                      <a:moveTo>
                        <a:pt x="224" y="0"/>
                      </a:moveTo>
                      <a:lnTo>
                        <a:pt x="258" y="3"/>
                      </a:lnTo>
                      <a:lnTo>
                        <a:pt x="291" y="12"/>
                      </a:lnTo>
                      <a:lnTo>
                        <a:pt x="323" y="25"/>
                      </a:lnTo>
                      <a:lnTo>
                        <a:pt x="352" y="43"/>
                      </a:lnTo>
                      <a:lnTo>
                        <a:pt x="379" y="68"/>
                      </a:lnTo>
                      <a:lnTo>
                        <a:pt x="461" y="154"/>
                      </a:lnTo>
                      <a:lnTo>
                        <a:pt x="538" y="244"/>
                      </a:lnTo>
                      <a:lnTo>
                        <a:pt x="609" y="336"/>
                      </a:lnTo>
                      <a:lnTo>
                        <a:pt x="675" y="432"/>
                      </a:lnTo>
                      <a:lnTo>
                        <a:pt x="736" y="532"/>
                      </a:lnTo>
                      <a:lnTo>
                        <a:pt x="791" y="633"/>
                      </a:lnTo>
                      <a:lnTo>
                        <a:pt x="841" y="738"/>
                      </a:lnTo>
                      <a:lnTo>
                        <a:pt x="885" y="844"/>
                      </a:lnTo>
                      <a:lnTo>
                        <a:pt x="923" y="953"/>
                      </a:lnTo>
                      <a:lnTo>
                        <a:pt x="956" y="1064"/>
                      </a:lnTo>
                      <a:lnTo>
                        <a:pt x="983" y="1176"/>
                      </a:lnTo>
                      <a:lnTo>
                        <a:pt x="1005" y="1290"/>
                      </a:lnTo>
                      <a:lnTo>
                        <a:pt x="1019" y="1406"/>
                      </a:lnTo>
                      <a:lnTo>
                        <a:pt x="1028" y="1524"/>
                      </a:lnTo>
                      <a:lnTo>
                        <a:pt x="1032" y="1642"/>
                      </a:lnTo>
                      <a:lnTo>
                        <a:pt x="1028" y="1762"/>
                      </a:lnTo>
                      <a:lnTo>
                        <a:pt x="1019" y="1879"/>
                      </a:lnTo>
                      <a:lnTo>
                        <a:pt x="1003" y="1995"/>
                      </a:lnTo>
                      <a:lnTo>
                        <a:pt x="983" y="2109"/>
                      </a:lnTo>
                      <a:lnTo>
                        <a:pt x="955" y="2223"/>
                      </a:lnTo>
                      <a:lnTo>
                        <a:pt x="922" y="2333"/>
                      </a:lnTo>
                      <a:lnTo>
                        <a:pt x="884" y="2443"/>
                      </a:lnTo>
                      <a:lnTo>
                        <a:pt x="840" y="2549"/>
                      </a:lnTo>
                      <a:lnTo>
                        <a:pt x="789" y="2654"/>
                      </a:lnTo>
                      <a:lnTo>
                        <a:pt x="734" y="2755"/>
                      </a:lnTo>
                      <a:lnTo>
                        <a:pt x="673" y="2854"/>
                      </a:lnTo>
                      <a:lnTo>
                        <a:pt x="608" y="2950"/>
                      </a:lnTo>
                      <a:lnTo>
                        <a:pt x="537" y="3043"/>
                      </a:lnTo>
                      <a:lnTo>
                        <a:pt x="460" y="3132"/>
                      </a:lnTo>
                      <a:lnTo>
                        <a:pt x="379" y="3217"/>
                      </a:lnTo>
                      <a:lnTo>
                        <a:pt x="352" y="3240"/>
                      </a:lnTo>
                      <a:lnTo>
                        <a:pt x="323" y="3258"/>
                      </a:lnTo>
                      <a:lnTo>
                        <a:pt x="290" y="3271"/>
                      </a:lnTo>
                      <a:lnTo>
                        <a:pt x="256" y="3279"/>
                      </a:lnTo>
                      <a:lnTo>
                        <a:pt x="222" y="3282"/>
                      </a:lnTo>
                      <a:lnTo>
                        <a:pt x="189" y="3279"/>
                      </a:lnTo>
                      <a:lnTo>
                        <a:pt x="156" y="3270"/>
                      </a:lnTo>
                      <a:lnTo>
                        <a:pt x="124" y="3257"/>
                      </a:lnTo>
                      <a:lnTo>
                        <a:pt x="94" y="3239"/>
                      </a:lnTo>
                      <a:lnTo>
                        <a:pt x="65" y="3214"/>
                      </a:lnTo>
                      <a:lnTo>
                        <a:pt x="42" y="3187"/>
                      </a:lnTo>
                      <a:lnTo>
                        <a:pt x="24" y="3156"/>
                      </a:lnTo>
                      <a:lnTo>
                        <a:pt x="10" y="3124"/>
                      </a:lnTo>
                      <a:lnTo>
                        <a:pt x="3" y="3090"/>
                      </a:lnTo>
                      <a:lnTo>
                        <a:pt x="0" y="3056"/>
                      </a:lnTo>
                      <a:lnTo>
                        <a:pt x="3" y="3021"/>
                      </a:lnTo>
                      <a:lnTo>
                        <a:pt x="10" y="2987"/>
                      </a:lnTo>
                      <a:lnTo>
                        <a:pt x="24" y="2956"/>
                      </a:lnTo>
                      <a:lnTo>
                        <a:pt x="42" y="2925"/>
                      </a:lnTo>
                      <a:lnTo>
                        <a:pt x="65" y="2897"/>
                      </a:lnTo>
                      <a:lnTo>
                        <a:pt x="135" y="2824"/>
                      </a:lnTo>
                      <a:lnTo>
                        <a:pt x="200" y="2747"/>
                      </a:lnTo>
                      <a:lnTo>
                        <a:pt x="261" y="2667"/>
                      </a:lnTo>
                      <a:lnTo>
                        <a:pt x="316" y="2585"/>
                      </a:lnTo>
                      <a:lnTo>
                        <a:pt x="366" y="2499"/>
                      </a:lnTo>
                      <a:lnTo>
                        <a:pt x="412" y="2411"/>
                      </a:lnTo>
                      <a:lnTo>
                        <a:pt x="452" y="2321"/>
                      </a:lnTo>
                      <a:lnTo>
                        <a:pt x="487" y="2228"/>
                      </a:lnTo>
                      <a:lnTo>
                        <a:pt x="518" y="2135"/>
                      </a:lnTo>
                      <a:lnTo>
                        <a:pt x="542" y="2039"/>
                      </a:lnTo>
                      <a:lnTo>
                        <a:pt x="561" y="1941"/>
                      </a:lnTo>
                      <a:lnTo>
                        <a:pt x="575" y="1842"/>
                      </a:lnTo>
                      <a:lnTo>
                        <a:pt x="584" y="1741"/>
                      </a:lnTo>
                      <a:lnTo>
                        <a:pt x="586" y="1640"/>
                      </a:lnTo>
                      <a:lnTo>
                        <a:pt x="584" y="1537"/>
                      </a:lnTo>
                      <a:lnTo>
                        <a:pt x="575" y="1437"/>
                      </a:lnTo>
                      <a:lnTo>
                        <a:pt x="561" y="1338"/>
                      </a:lnTo>
                      <a:lnTo>
                        <a:pt x="542" y="1241"/>
                      </a:lnTo>
                      <a:lnTo>
                        <a:pt x="518" y="1144"/>
                      </a:lnTo>
                      <a:lnTo>
                        <a:pt x="487" y="1050"/>
                      </a:lnTo>
                      <a:lnTo>
                        <a:pt x="452" y="958"/>
                      </a:lnTo>
                      <a:lnTo>
                        <a:pt x="412" y="868"/>
                      </a:lnTo>
                      <a:lnTo>
                        <a:pt x="366" y="780"/>
                      </a:lnTo>
                      <a:lnTo>
                        <a:pt x="316" y="695"/>
                      </a:lnTo>
                      <a:lnTo>
                        <a:pt x="261" y="612"/>
                      </a:lnTo>
                      <a:lnTo>
                        <a:pt x="200" y="532"/>
                      </a:lnTo>
                      <a:lnTo>
                        <a:pt x="135" y="455"/>
                      </a:lnTo>
                      <a:lnTo>
                        <a:pt x="65" y="382"/>
                      </a:lnTo>
                      <a:lnTo>
                        <a:pt x="42" y="355"/>
                      </a:lnTo>
                      <a:lnTo>
                        <a:pt x="24" y="324"/>
                      </a:lnTo>
                      <a:lnTo>
                        <a:pt x="10" y="291"/>
                      </a:lnTo>
                      <a:lnTo>
                        <a:pt x="3" y="258"/>
                      </a:lnTo>
                      <a:lnTo>
                        <a:pt x="0" y="223"/>
                      </a:lnTo>
                      <a:lnTo>
                        <a:pt x="3" y="189"/>
                      </a:lnTo>
                      <a:lnTo>
                        <a:pt x="10" y="155"/>
                      </a:lnTo>
                      <a:lnTo>
                        <a:pt x="24" y="122"/>
                      </a:lnTo>
                      <a:lnTo>
                        <a:pt x="42" y="92"/>
                      </a:lnTo>
                      <a:lnTo>
                        <a:pt x="65" y="65"/>
                      </a:lnTo>
                      <a:lnTo>
                        <a:pt x="94" y="41"/>
                      </a:lnTo>
                      <a:lnTo>
                        <a:pt x="124" y="23"/>
                      </a:lnTo>
                      <a:lnTo>
                        <a:pt x="157" y="11"/>
                      </a:lnTo>
                      <a:lnTo>
                        <a:pt x="191" y="3"/>
                      </a:lnTo>
                      <a:lnTo>
                        <a:pt x="224" y="0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37"/>
          <p:cNvGrpSpPr/>
          <p:nvPr/>
        </p:nvGrpSpPr>
        <p:grpSpPr>
          <a:xfrm>
            <a:off x="7727950" y="2113301"/>
            <a:ext cx="3467100" cy="1551119"/>
            <a:chOff x="8051800" y="2065704"/>
            <a:chExt cx="3467100" cy="1551119"/>
          </a:xfrm>
        </p:grpSpPr>
        <p:sp>
          <p:nvSpPr>
            <p:cNvPr id="21" name="Rectangle 20"/>
            <p:cNvSpPr/>
            <p:nvPr/>
          </p:nvSpPr>
          <p:spPr>
            <a:xfrm>
              <a:off x="9080500" y="2693493"/>
              <a:ext cx="2438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051800" y="2065704"/>
              <a:ext cx="2247900" cy="580644"/>
              <a:chOff x="8051800" y="2021701"/>
              <a:chExt cx="2247900" cy="5806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8051800" y="2312023"/>
                <a:ext cx="146304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25"/>
              <p:cNvGrpSpPr>
                <a:grpSpLocks noChangeAspect="1"/>
              </p:cNvGrpSpPr>
              <p:nvPr/>
            </p:nvGrpSpPr>
            <p:grpSpPr bwMode="auto">
              <a:xfrm>
                <a:off x="9842500" y="2021701"/>
                <a:ext cx="457200" cy="580644"/>
                <a:chOff x="5454" y="358"/>
                <a:chExt cx="800" cy="1016"/>
              </a:xfrm>
              <a:solidFill>
                <a:schemeClr val="accent4"/>
              </a:solidFill>
            </p:grpSpPr>
            <p:sp>
              <p:nvSpPr>
                <p:cNvPr id="52" name="Freeform 27"/>
                <p:cNvSpPr>
                  <a:spLocks/>
                </p:cNvSpPr>
                <p:nvPr/>
              </p:nvSpPr>
              <p:spPr bwMode="auto">
                <a:xfrm>
                  <a:off x="5525" y="358"/>
                  <a:ext cx="401" cy="412"/>
                </a:xfrm>
                <a:custGeom>
                  <a:avLst/>
                  <a:gdLst>
                    <a:gd name="T0" fmla="*/ 878 w 1602"/>
                    <a:gd name="T1" fmla="*/ 4 h 1648"/>
                    <a:gd name="T2" fmla="*/ 1025 w 1602"/>
                    <a:gd name="T3" fmla="*/ 33 h 1648"/>
                    <a:gd name="T4" fmla="*/ 1163 w 1602"/>
                    <a:gd name="T5" fmla="*/ 89 h 1648"/>
                    <a:gd name="T6" fmla="*/ 1285 w 1602"/>
                    <a:gd name="T7" fmla="*/ 168 h 1648"/>
                    <a:gd name="T8" fmla="*/ 1392 w 1602"/>
                    <a:gd name="T9" fmla="*/ 268 h 1648"/>
                    <a:gd name="T10" fmla="*/ 1480 w 1602"/>
                    <a:gd name="T11" fmla="*/ 387 h 1648"/>
                    <a:gd name="T12" fmla="*/ 1545 w 1602"/>
                    <a:gd name="T13" fmla="*/ 522 h 1648"/>
                    <a:gd name="T14" fmla="*/ 1587 w 1602"/>
                    <a:gd name="T15" fmla="*/ 668 h 1648"/>
                    <a:gd name="T16" fmla="*/ 1602 w 1602"/>
                    <a:gd name="T17" fmla="*/ 824 h 1648"/>
                    <a:gd name="T18" fmla="*/ 1587 w 1602"/>
                    <a:gd name="T19" fmla="*/ 981 h 1648"/>
                    <a:gd name="T20" fmla="*/ 1545 w 1602"/>
                    <a:gd name="T21" fmla="*/ 1128 h 1648"/>
                    <a:gd name="T22" fmla="*/ 1480 w 1602"/>
                    <a:gd name="T23" fmla="*/ 1261 h 1648"/>
                    <a:gd name="T24" fmla="*/ 1392 w 1602"/>
                    <a:gd name="T25" fmla="*/ 1380 h 1648"/>
                    <a:gd name="T26" fmla="*/ 1285 w 1602"/>
                    <a:gd name="T27" fmla="*/ 1480 h 1648"/>
                    <a:gd name="T28" fmla="*/ 1163 w 1602"/>
                    <a:gd name="T29" fmla="*/ 1559 h 1648"/>
                    <a:gd name="T30" fmla="*/ 1025 w 1602"/>
                    <a:gd name="T31" fmla="*/ 1616 h 1648"/>
                    <a:gd name="T32" fmla="*/ 878 w 1602"/>
                    <a:gd name="T33" fmla="*/ 1645 h 1648"/>
                    <a:gd name="T34" fmla="*/ 722 w 1602"/>
                    <a:gd name="T35" fmla="*/ 1645 h 1648"/>
                    <a:gd name="T36" fmla="*/ 575 w 1602"/>
                    <a:gd name="T37" fmla="*/ 1616 h 1648"/>
                    <a:gd name="T38" fmla="*/ 439 w 1602"/>
                    <a:gd name="T39" fmla="*/ 1559 h 1648"/>
                    <a:gd name="T40" fmla="*/ 316 w 1602"/>
                    <a:gd name="T41" fmla="*/ 1480 h 1648"/>
                    <a:gd name="T42" fmla="*/ 209 w 1602"/>
                    <a:gd name="T43" fmla="*/ 1380 h 1648"/>
                    <a:gd name="T44" fmla="*/ 122 w 1602"/>
                    <a:gd name="T45" fmla="*/ 1261 h 1648"/>
                    <a:gd name="T46" fmla="*/ 55 w 1602"/>
                    <a:gd name="T47" fmla="*/ 1128 h 1648"/>
                    <a:gd name="T48" fmla="*/ 14 w 1602"/>
                    <a:gd name="T49" fmla="*/ 981 h 1648"/>
                    <a:gd name="T50" fmla="*/ 0 w 1602"/>
                    <a:gd name="T51" fmla="*/ 824 h 1648"/>
                    <a:gd name="T52" fmla="*/ 14 w 1602"/>
                    <a:gd name="T53" fmla="*/ 668 h 1648"/>
                    <a:gd name="T54" fmla="*/ 55 w 1602"/>
                    <a:gd name="T55" fmla="*/ 522 h 1648"/>
                    <a:gd name="T56" fmla="*/ 122 w 1602"/>
                    <a:gd name="T57" fmla="*/ 387 h 1648"/>
                    <a:gd name="T58" fmla="*/ 209 w 1602"/>
                    <a:gd name="T59" fmla="*/ 268 h 1648"/>
                    <a:gd name="T60" fmla="*/ 316 w 1602"/>
                    <a:gd name="T61" fmla="*/ 168 h 1648"/>
                    <a:gd name="T62" fmla="*/ 439 w 1602"/>
                    <a:gd name="T63" fmla="*/ 89 h 1648"/>
                    <a:gd name="T64" fmla="*/ 575 w 1602"/>
                    <a:gd name="T65" fmla="*/ 33 h 1648"/>
                    <a:gd name="T66" fmla="*/ 722 w 1602"/>
                    <a:gd name="T67" fmla="*/ 4 h 1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02" h="1648">
                      <a:moveTo>
                        <a:pt x="801" y="0"/>
                      </a:moveTo>
                      <a:lnTo>
                        <a:pt x="878" y="4"/>
                      </a:lnTo>
                      <a:lnTo>
                        <a:pt x="952" y="15"/>
                      </a:lnTo>
                      <a:lnTo>
                        <a:pt x="1025" y="33"/>
                      </a:lnTo>
                      <a:lnTo>
                        <a:pt x="1095" y="58"/>
                      </a:lnTo>
                      <a:lnTo>
                        <a:pt x="1163" y="89"/>
                      </a:lnTo>
                      <a:lnTo>
                        <a:pt x="1225" y="126"/>
                      </a:lnTo>
                      <a:lnTo>
                        <a:pt x="1285" y="168"/>
                      </a:lnTo>
                      <a:lnTo>
                        <a:pt x="1341" y="215"/>
                      </a:lnTo>
                      <a:lnTo>
                        <a:pt x="1392" y="268"/>
                      </a:lnTo>
                      <a:lnTo>
                        <a:pt x="1439" y="326"/>
                      </a:lnTo>
                      <a:lnTo>
                        <a:pt x="1480" y="387"/>
                      </a:lnTo>
                      <a:lnTo>
                        <a:pt x="1516" y="452"/>
                      </a:lnTo>
                      <a:lnTo>
                        <a:pt x="1545" y="522"/>
                      </a:lnTo>
                      <a:lnTo>
                        <a:pt x="1569" y="593"/>
                      </a:lnTo>
                      <a:lnTo>
                        <a:pt x="1587" y="668"/>
                      </a:lnTo>
                      <a:lnTo>
                        <a:pt x="1598" y="745"/>
                      </a:lnTo>
                      <a:lnTo>
                        <a:pt x="1602" y="824"/>
                      </a:lnTo>
                      <a:lnTo>
                        <a:pt x="1598" y="903"/>
                      </a:lnTo>
                      <a:lnTo>
                        <a:pt x="1587" y="981"/>
                      </a:lnTo>
                      <a:lnTo>
                        <a:pt x="1569" y="1055"/>
                      </a:lnTo>
                      <a:lnTo>
                        <a:pt x="1545" y="1128"/>
                      </a:lnTo>
                      <a:lnTo>
                        <a:pt x="1516" y="1196"/>
                      </a:lnTo>
                      <a:lnTo>
                        <a:pt x="1480" y="1261"/>
                      </a:lnTo>
                      <a:lnTo>
                        <a:pt x="1439" y="1323"/>
                      </a:lnTo>
                      <a:lnTo>
                        <a:pt x="1392" y="1380"/>
                      </a:lnTo>
                      <a:lnTo>
                        <a:pt x="1341" y="1432"/>
                      </a:lnTo>
                      <a:lnTo>
                        <a:pt x="1285" y="1480"/>
                      </a:lnTo>
                      <a:lnTo>
                        <a:pt x="1225" y="1522"/>
                      </a:lnTo>
                      <a:lnTo>
                        <a:pt x="1163" y="1559"/>
                      </a:lnTo>
                      <a:lnTo>
                        <a:pt x="1095" y="1591"/>
                      </a:lnTo>
                      <a:lnTo>
                        <a:pt x="1025" y="1616"/>
                      </a:lnTo>
                      <a:lnTo>
                        <a:pt x="952" y="1633"/>
                      </a:lnTo>
                      <a:lnTo>
                        <a:pt x="878" y="1645"/>
                      </a:lnTo>
                      <a:lnTo>
                        <a:pt x="801" y="1648"/>
                      </a:lnTo>
                      <a:lnTo>
                        <a:pt x="722" y="1645"/>
                      </a:lnTo>
                      <a:lnTo>
                        <a:pt x="648" y="1633"/>
                      </a:lnTo>
                      <a:lnTo>
                        <a:pt x="575" y="1616"/>
                      </a:lnTo>
                      <a:lnTo>
                        <a:pt x="506" y="1591"/>
                      </a:lnTo>
                      <a:lnTo>
                        <a:pt x="439" y="1559"/>
                      </a:lnTo>
                      <a:lnTo>
                        <a:pt x="375" y="1522"/>
                      </a:lnTo>
                      <a:lnTo>
                        <a:pt x="316" y="1480"/>
                      </a:lnTo>
                      <a:lnTo>
                        <a:pt x="260" y="1432"/>
                      </a:lnTo>
                      <a:lnTo>
                        <a:pt x="209" y="1380"/>
                      </a:lnTo>
                      <a:lnTo>
                        <a:pt x="163" y="1323"/>
                      </a:lnTo>
                      <a:lnTo>
                        <a:pt x="122" y="1261"/>
                      </a:lnTo>
                      <a:lnTo>
                        <a:pt x="86" y="1196"/>
                      </a:lnTo>
                      <a:lnTo>
                        <a:pt x="55" y="1128"/>
                      </a:lnTo>
                      <a:lnTo>
                        <a:pt x="32" y="1055"/>
                      </a:lnTo>
                      <a:lnTo>
                        <a:pt x="14" y="981"/>
                      </a:lnTo>
                      <a:lnTo>
                        <a:pt x="4" y="903"/>
                      </a:lnTo>
                      <a:lnTo>
                        <a:pt x="0" y="824"/>
                      </a:lnTo>
                      <a:lnTo>
                        <a:pt x="4" y="745"/>
                      </a:lnTo>
                      <a:lnTo>
                        <a:pt x="14" y="668"/>
                      </a:lnTo>
                      <a:lnTo>
                        <a:pt x="32" y="593"/>
                      </a:lnTo>
                      <a:lnTo>
                        <a:pt x="55" y="522"/>
                      </a:lnTo>
                      <a:lnTo>
                        <a:pt x="86" y="452"/>
                      </a:lnTo>
                      <a:lnTo>
                        <a:pt x="122" y="387"/>
                      </a:lnTo>
                      <a:lnTo>
                        <a:pt x="163" y="326"/>
                      </a:lnTo>
                      <a:lnTo>
                        <a:pt x="209" y="268"/>
                      </a:lnTo>
                      <a:lnTo>
                        <a:pt x="260" y="215"/>
                      </a:lnTo>
                      <a:lnTo>
                        <a:pt x="316" y="168"/>
                      </a:lnTo>
                      <a:lnTo>
                        <a:pt x="375" y="126"/>
                      </a:lnTo>
                      <a:lnTo>
                        <a:pt x="439" y="89"/>
                      </a:lnTo>
                      <a:lnTo>
                        <a:pt x="506" y="58"/>
                      </a:lnTo>
                      <a:lnTo>
                        <a:pt x="575" y="33"/>
                      </a:lnTo>
                      <a:lnTo>
                        <a:pt x="648" y="15"/>
                      </a:lnTo>
                      <a:lnTo>
                        <a:pt x="722" y="4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28"/>
                <p:cNvSpPr>
                  <a:spLocks noEditPoints="1"/>
                </p:cNvSpPr>
                <p:nvPr/>
              </p:nvSpPr>
              <p:spPr bwMode="auto">
                <a:xfrm>
                  <a:off x="5454" y="791"/>
                  <a:ext cx="800" cy="583"/>
                </a:xfrm>
                <a:custGeom>
                  <a:avLst/>
                  <a:gdLst>
                    <a:gd name="T0" fmla="*/ 2102 w 3199"/>
                    <a:gd name="T1" fmla="*/ 611 h 2331"/>
                    <a:gd name="T2" fmla="*/ 1899 w 3199"/>
                    <a:gd name="T3" fmla="*/ 686 h 2331"/>
                    <a:gd name="T4" fmla="*/ 1729 w 3199"/>
                    <a:gd name="T5" fmla="*/ 818 h 2331"/>
                    <a:gd name="T6" fmla="*/ 1602 w 3199"/>
                    <a:gd name="T7" fmla="*/ 994 h 2331"/>
                    <a:gd name="T8" fmla="*/ 1527 w 3199"/>
                    <a:gd name="T9" fmla="*/ 1203 h 2331"/>
                    <a:gd name="T10" fmla="*/ 1516 w 3199"/>
                    <a:gd name="T11" fmla="*/ 1434 h 2331"/>
                    <a:gd name="T12" fmla="*/ 1571 w 3199"/>
                    <a:gd name="T13" fmla="*/ 1651 h 2331"/>
                    <a:gd name="T14" fmla="*/ 1681 w 3199"/>
                    <a:gd name="T15" fmla="*/ 1839 h 2331"/>
                    <a:gd name="T16" fmla="*/ 1838 w 3199"/>
                    <a:gd name="T17" fmla="*/ 1987 h 2331"/>
                    <a:gd name="T18" fmla="*/ 2032 w 3199"/>
                    <a:gd name="T19" fmla="*/ 2082 h 2331"/>
                    <a:gd name="T20" fmla="*/ 2251 w 3199"/>
                    <a:gd name="T21" fmla="*/ 2116 h 2331"/>
                    <a:gd name="T22" fmla="*/ 2472 w 3199"/>
                    <a:gd name="T23" fmla="*/ 2082 h 2331"/>
                    <a:gd name="T24" fmla="*/ 2664 w 3199"/>
                    <a:gd name="T25" fmla="*/ 1987 h 2331"/>
                    <a:gd name="T26" fmla="*/ 2822 w 3199"/>
                    <a:gd name="T27" fmla="*/ 1839 h 2331"/>
                    <a:gd name="T28" fmla="*/ 2932 w 3199"/>
                    <a:gd name="T29" fmla="*/ 1651 h 2331"/>
                    <a:gd name="T30" fmla="*/ 2988 w 3199"/>
                    <a:gd name="T31" fmla="*/ 1434 h 2331"/>
                    <a:gd name="T32" fmla="*/ 2976 w 3199"/>
                    <a:gd name="T33" fmla="*/ 1203 h 2331"/>
                    <a:gd name="T34" fmla="*/ 2902 w 3199"/>
                    <a:gd name="T35" fmla="*/ 994 h 2331"/>
                    <a:gd name="T36" fmla="*/ 2775 w 3199"/>
                    <a:gd name="T37" fmla="*/ 818 h 2331"/>
                    <a:gd name="T38" fmla="*/ 2604 w 3199"/>
                    <a:gd name="T39" fmla="*/ 686 h 2331"/>
                    <a:gd name="T40" fmla="*/ 2400 w 3199"/>
                    <a:gd name="T41" fmla="*/ 611 h 2331"/>
                    <a:gd name="T42" fmla="*/ 1086 w 3199"/>
                    <a:gd name="T43" fmla="*/ 0 h 2331"/>
                    <a:gd name="T44" fmla="*/ 1365 w 3199"/>
                    <a:gd name="T45" fmla="*/ 36 h 2331"/>
                    <a:gd name="T46" fmla="*/ 1618 w 3199"/>
                    <a:gd name="T47" fmla="*/ 139 h 2331"/>
                    <a:gd name="T48" fmla="*/ 1835 w 3199"/>
                    <a:gd name="T49" fmla="*/ 297 h 2331"/>
                    <a:gd name="T50" fmla="*/ 2025 w 3199"/>
                    <a:gd name="T51" fmla="*/ 409 h 2331"/>
                    <a:gd name="T52" fmla="*/ 2251 w 3199"/>
                    <a:gd name="T53" fmla="*/ 380 h 2331"/>
                    <a:gd name="T54" fmla="*/ 2504 w 3199"/>
                    <a:gd name="T55" fmla="*/ 415 h 2331"/>
                    <a:gd name="T56" fmla="*/ 2730 w 3199"/>
                    <a:gd name="T57" fmla="*/ 514 h 2331"/>
                    <a:gd name="T58" fmla="*/ 2921 w 3199"/>
                    <a:gd name="T59" fmla="*/ 667 h 2331"/>
                    <a:gd name="T60" fmla="*/ 3070 w 3199"/>
                    <a:gd name="T61" fmla="*/ 863 h 2331"/>
                    <a:gd name="T62" fmla="*/ 3166 w 3199"/>
                    <a:gd name="T63" fmla="*/ 1097 h 2331"/>
                    <a:gd name="T64" fmla="*/ 3199 w 3199"/>
                    <a:gd name="T65" fmla="*/ 1356 h 2331"/>
                    <a:gd name="T66" fmla="*/ 3166 w 3199"/>
                    <a:gd name="T67" fmla="*/ 1614 h 2331"/>
                    <a:gd name="T68" fmla="*/ 3070 w 3199"/>
                    <a:gd name="T69" fmla="*/ 1848 h 2331"/>
                    <a:gd name="T70" fmla="*/ 2921 w 3199"/>
                    <a:gd name="T71" fmla="*/ 2045 h 2331"/>
                    <a:gd name="T72" fmla="*/ 2730 w 3199"/>
                    <a:gd name="T73" fmla="*/ 2198 h 2331"/>
                    <a:gd name="T74" fmla="*/ 2504 w 3199"/>
                    <a:gd name="T75" fmla="*/ 2297 h 2331"/>
                    <a:gd name="T76" fmla="*/ 2251 w 3199"/>
                    <a:gd name="T77" fmla="*/ 2331 h 2331"/>
                    <a:gd name="T78" fmla="*/ 1994 w 3199"/>
                    <a:gd name="T79" fmla="*/ 2296 h 2331"/>
                    <a:gd name="T80" fmla="*/ 1763 w 3199"/>
                    <a:gd name="T81" fmla="*/ 2191 h 2331"/>
                    <a:gd name="T82" fmla="*/ 1570 w 3199"/>
                    <a:gd name="T83" fmla="*/ 2033 h 2331"/>
                    <a:gd name="T84" fmla="*/ 1422 w 3199"/>
                    <a:gd name="T85" fmla="*/ 1827 h 2331"/>
                    <a:gd name="T86" fmla="*/ 0 w 3199"/>
                    <a:gd name="T87" fmla="*/ 1669 h 2331"/>
                    <a:gd name="T88" fmla="*/ 15 w 3199"/>
                    <a:gd name="T89" fmla="*/ 890 h 2331"/>
                    <a:gd name="T90" fmla="*/ 94 w 3199"/>
                    <a:gd name="T91" fmla="*/ 635 h 2331"/>
                    <a:gd name="T92" fmla="*/ 231 w 3199"/>
                    <a:gd name="T93" fmla="*/ 412 h 2331"/>
                    <a:gd name="T94" fmla="*/ 416 w 3199"/>
                    <a:gd name="T95" fmla="*/ 228 h 2331"/>
                    <a:gd name="T96" fmla="*/ 642 w 3199"/>
                    <a:gd name="T97" fmla="*/ 92 h 2331"/>
                    <a:gd name="T98" fmla="*/ 900 w 3199"/>
                    <a:gd name="T99" fmla="*/ 15 h 2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199" h="2331">
                      <a:moveTo>
                        <a:pt x="2251" y="595"/>
                      </a:moveTo>
                      <a:lnTo>
                        <a:pt x="2177" y="599"/>
                      </a:lnTo>
                      <a:lnTo>
                        <a:pt x="2102" y="611"/>
                      </a:lnTo>
                      <a:lnTo>
                        <a:pt x="2032" y="630"/>
                      </a:lnTo>
                      <a:lnTo>
                        <a:pt x="1964" y="655"/>
                      </a:lnTo>
                      <a:lnTo>
                        <a:pt x="1899" y="686"/>
                      </a:lnTo>
                      <a:lnTo>
                        <a:pt x="1838" y="725"/>
                      </a:lnTo>
                      <a:lnTo>
                        <a:pt x="1781" y="770"/>
                      </a:lnTo>
                      <a:lnTo>
                        <a:pt x="1729" y="818"/>
                      </a:lnTo>
                      <a:lnTo>
                        <a:pt x="1681" y="873"/>
                      </a:lnTo>
                      <a:lnTo>
                        <a:pt x="1639" y="931"/>
                      </a:lnTo>
                      <a:lnTo>
                        <a:pt x="1602" y="994"/>
                      </a:lnTo>
                      <a:lnTo>
                        <a:pt x="1571" y="1060"/>
                      </a:lnTo>
                      <a:lnTo>
                        <a:pt x="1545" y="1130"/>
                      </a:lnTo>
                      <a:lnTo>
                        <a:pt x="1527" y="1203"/>
                      </a:lnTo>
                      <a:lnTo>
                        <a:pt x="1516" y="1278"/>
                      </a:lnTo>
                      <a:lnTo>
                        <a:pt x="1512" y="1356"/>
                      </a:lnTo>
                      <a:lnTo>
                        <a:pt x="1516" y="1434"/>
                      </a:lnTo>
                      <a:lnTo>
                        <a:pt x="1527" y="1509"/>
                      </a:lnTo>
                      <a:lnTo>
                        <a:pt x="1545" y="1581"/>
                      </a:lnTo>
                      <a:lnTo>
                        <a:pt x="1571" y="1651"/>
                      </a:lnTo>
                      <a:lnTo>
                        <a:pt x="1602" y="1717"/>
                      </a:lnTo>
                      <a:lnTo>
                        <a:pt x="1639" y="1781"/>
                      </a:lnTo>
                      <a:lnTo>
                        <a:pt x="1681" y="1839"/>
                      </a:lnTo>
                      <a:lnTo>
                        <a:pt x="1729" y="1893"/>
                      </a:lnTo>
                      <a:lnTo>
                        <a:pt x="1781" y="1943"/>
                      </a:lnTo>
                      <a:lnTo>
                        <a:pt x="1838" y="1987"/>
                      </a:lnTo>
                      <a:lnTo>
                        <a:pt x="1899" y="2025"/>
                      </a:lnTo>
                      <a:lnTo>
                        <a:pt x="1964" y="2057"/>
                      </a:lnTo>
                      <a:lnTo>
                        <a:pt x="2032" y="2082"/>
                      </a:lnTo>
                      <a:lnTo>
                        <a:pt x="2102" y="2102"/>
                      </a:lnTo>
                      <a:lnTo>
                        <a:pt x="2177" y="2112"/>
                      </a:lnTo>
                      <a:lnTo>
                        <a:pt x="2251" y="2116"/>
                      </a:lnTo>
                      <a:lnTo>
                        <a:pt x="2327" y="2112"/>
                      </a:lnTo>
                      <a:lnTo>
                        <a:pt x="2400" y="2102"/>
                      </a:lnTo>
                      <a:lnTo>
                        <a:pt x="2472" y="2082"/>
                      </a:lnTo>
                      <a:lnTo>
                        <a:pt x="2540" y="2057"/>
                      </a:lnTo>
                      <a:lnTo>
                        <a:pt x="2604" y="2025"/>
                      </a:lnTo>
                      <a:lnTo>
                        <a:pt x="2664" y="1987"/>
                      </a:lnTo>
                      <a:lnTo>
                        <a:pt x="2722" y="1943"/>
                      </a:lnTo>
                      <a:lnTo>
                        <a:pt x="2775" y="1893"/>
                      </a:lnTo>
                      <a:lnTo>
                        <a:pt x="2822" y="1839"/>
                      </a:lnTo>
                      <a:lnTo>
                        <a:pt x="2864" y="1781"/>
                      </a:lnTo>
                      <a:lnTo>
                        <a:pt x="2902" y="1717"/>
                      </a:lnTo>
                      <a:lnTo>
                        <a:pt x="2932" y="1651"/>
                      </a:lnTo>
                      <a:lnTo>
                        <a:pt x="2958" y="1581"/>
                      </a:lnTo>
                      <a:lnTo>
                        <a:pt x="2976" y="1509"/>
                      </a:lnTo>
                      <a:lnTo>
                        <a:pt x="2988" y="1434"/>
                      </a:lnTo>
                      <a:lnTo>
                        <a:pt x="2991" y="1356"/>
                      </a:lnTo>
                      <a:lnTo>
                        <a:pt x="2988" y="1278"/>
                      </a:lnTo>
                      <a:lnTo>
                        <a:pt x="2976" y="1203"/>
                      </a:lnTo>
                      <a:lnTo>
                        <a:pt x="2958" y="1130"/>
                      </a:lnTo>
                      <a:lnTo>
                        <a:pt x="2932" y="1060"/>
                      </a:lnTo>
                      <a:lnTo>
                        <a:pt x="2902" y="994"/>
                      </a:lnTo>
                      <a:lnTo>
                        <a:pt x="2864" y="931"/>
                      </a:lnTo>
                      <a:lnTo>
                        <a:pt x="2822" y="873"/>
                      </a:lnTo>
                      <a:lnTo>
                        <a:pt x="2775" y="818"/>
                      </a:lnTo>
                      <a:lnTo>
                        <a:pt x="2722" y="770"/>
                      </a:lnTo>
                      <a:lnTo>
                        <a:pt x="2664" y="725"/>
                      </a:lnTo>
                      <a:lnTo>
                        <a:pt x="2604" y="686"/>
                      </a:lnTo>
                      <a:lnTo>
                        <a:pt x="2540" y="655"/>
                      </a:lnTo>
                      <a:lnTo>
                        <a:pt x="2472" y="630"/>
                      </a:lnTo>
                      <a:lnTo>
                        <a:pt x="2400" y="611"/>
                      </a:lnTo>
                      <a:lnTo>
                        <a:pt x="2327" y="599"/>
                      </a:lnTo>
                      <a:lnTo>
                        <a:pt x="2251" y="595"/>
                      </a:lnTo>
                      <a:close/>
                      <a:moveTo>
                        <a:pt x="1086" y="0"/>
                      </a:moveTo>
                      <a:lnTo>
                        <a:pt x="1181" y="4"/>
                      </a:lnTo>
                      <a:lnTo>
                        <a:pt x="1274" y="16"/>
                      </a:lnTo>
                      <a:lnTo>
                        <a:pt x="1365" y="36"/>
                      </a:lnTo>
                      <a:lnTo>
                        <a:pt x="1454" y="63"/>
                      </a:lnTo>
                      <a:lnTo>
                        <a:pt x="1537" y="98"/>
                      </a:lnTo>
                      <a:lnTo>
                        <a:pt x="1618" y="139"/>
                      </a:lnTo>
                      <a:lnTo>
                        <a:pt x="1695" y="185"/>
                      </a:lnTo>
                      <a:lnTo>
                        <a:pt x="1767" y="239"/>
                      </a:lnTo>
                      <a:lnTo>
                        <a:pt x="1835" y="297"/>
                      </a:lnTo>
                      <a:lnTo>
                        <a:pt x="1897" y="362"/>
                      </a:lnTo>
                      <a:lnTo>
                        <a:pt x="1953" y="430"/>
                      </a:lnTo>
                      <a:lnTo>
                        <a:pt x="2025" y="409"/>
                      </a:lnTo>
                      <a:lnTo>
                        <a:pt x="2098" y="393"/>
                      </a:lnTo>
                      <a:lnTo>
                        <a:pt x="2174" y="383"/>
                      </a:lnTo>
                      <a:lnTo>
                        <a:pt x="2251" y="380"/>
                      </a:lnTo>
                      <a:lnTo>
                        <a:pt x="2338" y="384"/>
                      </a:lnTo>
                      <a:lnTo>
                        <a:pt x="2422" y="396"/>
                      </a:lnTo>
                      <a:lnTo>
                        <a:pt x="2504" y="415"/>
                      </a:lnTo>
                      <a:lnTo>
                        <a:pt x="2582" y="441"/>
                      </a:lnTo>
                      <a:lnTo>
                        <a:pt x="2658" y="474"/>
                      </a:lnTo>
                      <a:lnTo>
                        <a:pt x="2730" y="514"/>
                      </a:lnTo>
                      <a:lnTo>
                        <a:pt x="2798" y="558"/>
                      </a:lnTo>
                      <a:lnTo>
                        <a:pt x="2862" y="610"/>
                      </a:lnTo>
                      <a:lnTo>
                        <a:pt x="2921" y="667"/>
                      </a:lnTo>
                      <a:lnTo>
                        <a:pt x="2976" y="727"/>
                      </a:lnTo>
                      <a:lnTo>
                        <a:pt x="3026" y="793"/>
                      </a:lnTo>
                      <a:lnTo>
                        <a:pt x="3070" y="863"/>
                      </a:lnTo>
                      <a:lnTo>
                        <a:pt x="3108" y="939"/>
                      </a:lnTo>
                      <a:lnTo>
                        <a:pt x="3140" y="1015"/>
                      </a:lnTo>
                      <a:lnTo>
                        <a:pt x="3166" y="1097"/>
                      </a:lnTo>
                      <a:lnTo>
                        <a:pt x="3184" y="1180"/>
                      </a:lnTo>
                      <a:lnTo>
                        <a:pt x="3196" y="1267"/>
                      </a:lnTo>
                      <a:lnTo>
                        <a:pt x="3199" y="1356"/>
                      </a:lnTo>
                      <a:lnTo>
                        <a:pt x="3196" y="1444"/>
                      </a:lnTo>
                      <a:lnTo>
                        <a:pt x="3184" y="1531"/>
                      </a:lnTo>
                      <a:lnTo>
                        <a:pt x="3166" y="1614"/>
                      </a:lnTo>
                      <a:lnTo>
                        <a:pt x="3140" y="1696"/>
                      </a:lnTo>
                      <a:lnTo>
                        <a:pt x="3108" y="1773"/>
                      </a:lnTo>
                      <a:lnTo>
                        <a:pt x="3070" y="1848"/>
                      </a:lnTo>
                      <a:lnTo>
                        <a:pt x="3026" y="1918"/>
                      </a:lnTo>
                      <a:lnTo>
                        <a:pt x="2976" y="1984"/>
                      </a:lnTo>
                      <a:lnTo>
                        <a:pt x="2921" y="2045"/>
                      </a:lnTo>
                      <a:lnTo>
                        <a:pt x="2862" y="2102"/>
                      </a:lnTo>
                      <a:lnTo>
                        <a:pt x="2798" y="2153"/>
                      </a:lnTo>
                      <a:lnTo>
                        <a:pt x="2730" y="2198"/>
                      </a:lnTo>
                      <a:lnTo>
                        <a:pt x="2658" y="2237"/>
                      </a:lnTo>
                      <a:lnTo>
                        <a:pt x="2582" y="2270"/>
                      </a:lnTo>
                      <a:lnTo>
                        <a:pt x="2504" y="2297"/>
                      </a:lnTo>
                      <a:lnTo>
                        <a:pt x="2422" y="2315"/>
                      </a:lnTo>
                      <a:lnTo>
                        <a:pt x="2338" y="2327"/>
                      </a:lnTo>
                      <a:lnTo>
                        <a:pt x="2251" y="2331"/>
                      </a:lnTo>
                      <a:lnTo>
                        <a:pt x="2164" y="2327"/>
                      </a:lnTo>
                      <a:lnTo>
                        <a:pt x="2078" y="2315"/>
                      </a:lnTo>
                      <a:lnTo>
                        <a:pt x="1994" y="2296"/>
                      </a:lnTo>
                      <a:lnTo>
                        <a:pt x="1913" y="2268"/>
                      </a:lnTo>
                      <a:lnTo>
                        <a:pt x="1836" y="2234"/>
                      </a:lnTo>
                      <a:lnTo>
                        <a:pt x="1763" y="2191"/>
                      </a:lnTo>
                      <a:lnTo>
                        <a:pt x="1694" y="2145"/>
                      </a:lnTo>
                      <a:lnTo>
                        <a:pt x="1630" y="2091"/>
                      </a:lnTo>
                      <a:lnTo>
                        <a:pt x="1570" y="2033"/>
                      </a:lnTo>
                      <a:lnTo>
                        <a:pt x="1514" y="1968"/>
                      </a:lnTo>
                      <a:lnTo>
                        <a:pt x="1466" y="1900"/>
                      </a:lnTo>
                      <a:lnTo>
                        <a:pt x="1422" y="1827"/>
                      </a:lnTo>
                      <a:lnTo>
                        <a:pt x="1385" y="1749"/>
                      </a:lnTo>
                      <a:lnTo>
                        <a:pt x="1354" y="1669"/>
                      </a:lnTo>
                      <a:lnTo>
                        <a:pt x="0" y="1669"/>
                      </a:lnTo>
                      <a:lnTo>
                        <a:pt x="0" y="1073"/>
                      </a:lnTo>
                      <a:lnTo>
                        <a:pt x="4" y="981"/>
                      </a:lnTo>
                      <a:lnTo>
                        <a:pt x="15" y="890"/>
                      </a:lnTo>
                      <a:lnTo>
                        <a:pt x="35" y="803"/>
                      </a:lnTo>
                      <a:lnTo>
                        <a:pt x="62" y="717"/>
                      </a:lnTo>
                      <a:lnTo>
                        <a:pt x="94" y="635"/>
                      </a:lnTo>
                      <a:lnTo>
                        <a:pt x="133" y="557"/>
                      </a:lnTo>
                      <a:lnTo>
                        <a:pt x="180" y="482"/>
                      </a:lnTo>
                      <a:lnTo>
                        <a:pt x="231" y="412"/>
                      </a:lnTo>
                      <a:lnTo>
                        <a:pt x="287" y="346"/>
                      </a:lnTo>
                      <a:lnTo>
                        <a:pt x="349" y="284"/>
                      </a:lnTo>
                      <a:lnTo>
                        <a:pt x="416" y="228"/>
                      </a:lnTo>
                      <a:lnTo>
                        <a:pt x="488" y="177"/>
                      </a:lnTo>
                      <a:lnTo>
                        <a:pt x="563" y="132"/>
                      </a:lnTo>
                      <a:lnTo>
                        <a:pt x="642" y="92"/>
                      </a:lnTo>
                      <a:lnTo>
                        <a:pt x="725" y="59"/>
                      </a:lnTo>
                      <a:lnTo>
                        <a:pt x="811" y="34"/>
                      </a:lnTo>
                      <a:lnTo>
                        <a:pt x="900" y="15"/>
                      </a:lnTo>
                      <a:lnTo>
                        <a:pt x="992" y="4"/>
                      </a:lnTo>
                      <a:lnTo>
                        <a:pt x="108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29"/>
                <p:cNvSpPr>
                  <a:spLocks/>
                </p:cNvSpPr>
                <p:nvPr/>
              </p:nvSpPr>
              <p:spPr bwMode="auto">
                <a:xfrm>
                  <a:off x="5895" y="990"/>
                  <a:ext cx="250" cy="271"/>
                </a:xfrm>
                <a:custGeom>
                  <a:avLst/>
                  <a:gdLst>
                    <a:gd name="T0" fmla="*/ 617 w 1000"/>
                    <a:gd name="T1" fmla="*/ 0 h 1085"/>
                    <a:gd name="T2" fmla="*/ 617 w 1000"/>
                    <a:gd name="T3" fmla="*/ 135 h 1085"/>
                    <a:gd name="T4" fmla="*/ 617 w 1000"/>
                    <a:gd name="T5" fmla="*/ 422 h 1085"/>
                    <a:gd name="T6" fmla="*/ 1000 w 1000"/>
                    <a:gd name="T7" fmla="*/ 664 h 1085"/>
                    <a:gd name="T8" fmla="*/ 617 w 1000"/>
                    <a:gd name="T9" fmla="*/ 701 h 1085"/>
                    <a:gd name="T10" fmla="*/ 617 w 1000"/>
                    <a:gd name="T11" fmla="*/ 758 h 1085"/>
                    <a:gd name="T12" fmla="*/ 381 w 1000"/>
                    <a:gd name="T13" fmla="*/ 1085 h 1085"/>
                    <a:gd name="T14" fmla="*/ 382 w 1000"/>
                    <a:gd name="T15" fmla="*/ 1026 h 1085"/>
                    <a:gd name="T16" fmla="*/ 382 w 1000"/>
                    <a:gd name="T17" fmla="*/ 950 h 1085"/>
                    <a:gd name="T18" fmla="*/ 382 w 1000"/>
                    <a:gd name="T19" fmla="*/ 870 h 1085"/>
                    <a:gd name="T20" fmla="*/ 382 w 1000"/>
                    <a:gd name="T21" fmla="*/ 793 h 1085"/>
                    <a:gd name="T22" fmla="*/ 382 w 1000"/>
                    <a:gd name="T23" fmla="*/ 727 h 1085"/>
                    <a:gd name="T24" fmla="*/ 382 w 1000"/>
                    <a:gd name="T25" fmla="*/ 681 h 1085"/>
                    <a:gd name="T26" fmla="*/ 382 w 1000"/>
                    <a:gd name="T27" fmla="*/ 664 h 1085"/>
                    <a:gd name="T28" fmla="*/ 366 w 1000"/>
                    <a:gd name="T29" fmla="*/ 664 h 1085"/>
                    <a:gd name="T30" fmla="*/ 321 w 1000"/>
                    <a:gd name="T31" fmla="*/ 664 h 1085"/>
                    <a:gd name="T32" fmla="*/ 257 w 1000"/>
                    <a:gd name="T33" fmla="*/ 664 h 1085"/>
                    <a:gd name="T34" fmla="*/ 181 w 1000"/>
                    <a:gd name="T35" fmla="*/ 664 h 1085"/>
                    <a:gd name="T36" fmla="*/ 104 w 1000"/>
                    <a:gd name="T37" fmla="*/ 664 h 1085"/>
                    <a:gd name="T38" fmla="*/ 32 w 1000"/>
                    <a:gd name="T39" fmla="*/ 664 h 1085"/>
                    <a:gd name="T40" fmla="*/ 0 w 1000"/>
                    <a:gd name="T41" fmla="*/ 422 h 1085"/>
                    <a:gd name="T42" fmla="*/ 67 w 1000"/>
                    <a:gd name="T43" fmla="*/ 422 h 1085"/>
                    <a:gd name="T44" fmla="*/ 142 w 1000"/>
                    <a:gd name="T45" fmla="*/ 422 h 1085"/>
                    <a:gd name="T46" fmla="*/ 257 w 1000"/>
                    <a:gd name="T47" fmla="*/ 422 h 1085"/>
                    <a:gd name="T48" fmla="*/ 321 w 1000"/>
                    <a:gd name="T49" fmla="*/ 422 h 1085"/>
                    <a:gd name="T50" fmla="*/ 366 w 1000"/>
                    <a:gd name="T51" fmla="*/ 422 h 1085"/>
                    <a:gd name="T52" fmla="*/ 382 w 1000"/>
                    <a:gd name="T53" fmla="*/ 422 h 1085"/>
                    <a:gd name="T54" fmla="*/ 382 w 1000"/>
                    <a:gd name="T55" fmla="*/ 405 h 1085"/>
                    <a:gd name="T56" fmla="*/ 382 w 1000"/>
                    <a:gd name="T57" fmla="*/ 359 h 1085"/>
                    <a:gd name="T58" fmla="*/ 382 w 1000"/>
                    <a:gd name="T59" fmla="*/ 293 h 1085"/>
                    <a:gd name="T60" fmla="*/ 382 w 1000"/>
                    <a:gd name="T61" fmla="*/ 215 h 1085"/>
                    <a:gd name="T62" fmla="*/ 382 w 1000"/>
                    <a:gd name="T63" fmla="*/ 135 h 1085"/>
                    <a:gd name="T64" fmla="*/ 382 w 1000"/>
                    <a:gd name="T65" fmla="*/ 59 h 1085"/>
                    <a:gd name="T66" fmla="*/ 382 w 1000"/>
                    <a:gd name="T67" fmla="*/ 0 h 10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00" h="1085">
                      <a:moveTo>
                        <a:pt x="382" y="0"/>
                      </a:moveTo>
                      <a:lnTo>
                        <a:pt x="617" y="0"/>
                      </a:lnTo>
                      <a:lnTo>
                        <a:pt x="617" y="96"/>
                      </a:lnTo>
                      <a:lnTo>
                        <a:pt x="617" y="135"/>
                      </a:lnTo>
                      <a:lnTo>
                        <a:pt x="617" y="174"/>
                      </a:lnTo>
                      <a:lnTo>
                        <a:pt x="617" y="422"/>
                      </a:lnTo>
                      <a:lnTo>
                        <a:pt x="1000" y="422"/>
                      </a:lnTo>
                      <a:lnTo>
                        <a:pt x="1000" y="664"/>
                      </a:lnTo>
                      <a:lnTo>
                        <a:pt x="617" y="664"/>
                      </a:lnTo>
                      <a:lnTo>
                        <a:pt x="617" y="701"/>
                      </a:lnTo>
                      <a:lnTo>
                        <a:pt x="617" y="727"/>
                      </a:lnTo>
                      <a:lnTo>
                        <a:pt x="617" y="758"/>
                      </a:lnTo>
                      <a:lnTo>
                        <a:pt x="617" y="1085"/>
                      </a:lnTo>
                      <a:lnTo>
                        <a:pt x="381" y="1085"/>
                      </a:lnTo>
                      <a:lnTo>
                        <a:pt x="381" y="1057"/>
                      </a:lnTo>
                      <a:lnTo>
                        <a:pt x="382" y="1026"/>
                      </a:lnTo>
                      <a:lnTo>
                        <a:pt x="382" y="990"/>
                      </a:lnTo>
                      <a:lnTo>
                        <a:pt x="382" y="950"/>
                      </a:lnTo>
                      <a:lnTo>
                        <a:pt x="382" y="911"/>
                      </a:lnTo>
                      <a:lnTo>
                        <a:pt x="382" y="870"/>
                      </a:lnTo>
                      <a:lnTo>
                        <a:pt x="382" y="830"/>
                      </a:lnTo>
                      <a:lnTo>
                        <a:pt x="382" y="793"/>
                      </a:lnTo>
                      <a:lnTo>
                        <a:pt x="382" y="758"/>
                      </a:lnTo>
                      <a:lnTo>
                        <a:pt x="382" y="727"/>
                      </a:lnTo>
                      <a:lnTo>
                        <a:pt x="382" y="701"/>
                      </a:lnTo>
                      <a:lnTo>
                        <a:pt x="382" y="681"/>
                      </a:lnTo>
                      <a:lnTo>
                        <a:pt x="382" y="668"/>
                      </a:lnTo>
                      <a:lnTo>
                        <a:pt x="382" y="664"/>
                      </a:lnTo>
                      <a:lnTo>
                        <a:pt x="378" y="664"/>
                      </a:lnTo>
                      <a:lnTo>
                        <a:pt x="366" y="664"/>
                      </a:lnTo>
                      <a:lnTo>
                        <a:pt x="346" y="664"/>
                      </a:lnTo>
                      <a:lnTo>
                        <a:pt x="321" y="664"/>
                      </a:lnTo>
                      <a:lnTo>
                        <a:pt x="291" y="664"/>
                      </a:lnTo>
                      <a:lnTo>
                        <a:pt x="257" y="664"/>
                      </a:lnTo>
                      <a:lnTo>
                        <a:pt x="219" y="664"/>
                      </a:lnTo>
                      <a:lnTo>
                        <a:pt x="181" y="664"/>
                      </a:lnTo>
                      <a:lnTo>
                        <a:pt x="142" y="664"/>
                      </a:lnTo>
                      <a:lnTo>
                        <a:pt x="104" y="664"/>
                      </a:lnTo>
                      <a:lnTo>
                        <a:pt x="67" y="664"/>
                      </a:lnTo>
                      <a:lnTo>
                        <a:pt x="32" y="664"/>
                      </a:lnTo>
                      <a:lnTo>
                        <a:pt x="0" y="664"/>
                      </a:lnTo>
                      <a:lnTo>
                        <a:pt x="0" y="422"/>
                      </a:lnTo>
                      <a:lnTo>
                        <a:pt x="32" y="422"/>
                      </a:lnTo>
                      <a:lnTo>
                        <a:pt x="67" y="422"/>
                      </a:lnTo>
                      <a:lnTo>
                        <a:pt x="104" y="422"/>
                      </a:lnTo>
                      <a:lnTo>
                        <a:pt x="142" y="422"/>
                      </a:lnTo>
                      <a:lnTo>
                        <a:pt x="181" y="422"/>
                      </a:lnTo>
                      <a:lnTo>
                        <a:pt x="257" y="422"/>
                      </a:lnTo>
                      <a:lnTo>
                        <a:pt x="291" y="422"/>
                      </a:lnTo>
                      <a:lnTo>
                        <a:pt x="321" y="422"/>
                      </a:lnTo>
                      <a:lnTo>
                        <a:pt x="346" y="422"/>
                      </a:lnTo>
                      <a:lnTo>
                        <a:pt x="366" y="422"/>
                      </a:lnTo>
                      <a:lnTo>
                        <a:pt x="378" y="422"/>
                      </a:lnTo>
                      <a:lnTo>
                        <a:pt x="382" y="422"/>
                      </a:lnTo>
                      <a:lnTo>
                        <a:pt x="382" y="417"/>
                      </a:lnTo>
                      <a:lnTo>
                        <a:pt x="382" y="405"/>
                      </a:lnTo>
                      <a:lnTo>
                        <a:pt x="382" y="384"/>
                      </a:lnTo>
                      <a:lnTo>
                        <a:pt x="382" y="359"/>
                      </a:lnTo>
                      <a:lnTo>
                        <a:pt x="382" y="327"/>
                      </a:lnTo>
                      <a:lnTo>
                        <a:pt x="382" y="293"/>
                      </a:lnTo>
                      <a:lnTo>
                        <a:pt x="382" y="255"/>
                      </a:lnTo>
                      <a:lnTo>
                        <a:pt x="382" y="215"/>
                      </a:lnTo>
                      <a:lnTo>
                        <a:pt x="382" y="174"/>
                      </a:lnTo>
                      <a:lnTo>
                        <a:pt x="382" y="135"/>
                      </a:lnTo>
                      <a:lnTo>
                        <a:pt x="382" y="96"/>
                      </a:lnTo>
                      <a:lnTo>
                        <a:pt x="382" y="59"/>
                      </a:lnTo>
                      <a:lnTo>
                        <a:pt x="382" y="28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9" name="Group 38"/>
          <p:cNvGrpSpPr/>
          <p:nvPr/>
        </p:nvGrpSpPr>
        <p:grpSpPr>
          <a:xfrm>
            <a:off x="7727950" y="3905134"/>
            <a:ext cx="3467100" cy="1488733"/>
            <a:chOff x="8051800" y="3857537"/>
            <a:chExt cx="3467100" cy="1488733"/>
          </a:xfrm>
        </p:grpSpPr>
        <p:sp>
          <p:nvSpPr>
            <p:cNvPr id="22" name="Rectangle 21"/>
            <p:cNvSpPr/>
            <p:nvPr/>
          </p:nvSpPr>
          <p:spPr>
            <a:xfrm>
              <a:off x="9080500" y="4422940"/>
              <a:ext cx="2438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051800" y="3857537"/>
              <a:ext cx="2163619" cy="455875"/>
              <a:chOff x="8064500" y="3959645"/>
              <a:chExt cx="2163619" cy="455875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8064500" y="4187582"/>
                <a:ext cx="146304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6"/>
              <p:cNvSpPr>
                <a:spLocks noEditPoints="1"/>
              </p:cNvSpPr>
              <p:nvPr/>
            </p:nvSpPr>
            <p:spPr bwMode="auto">
              <a:xfrm>
                <a:off x="9842500" y="3959645"/>
                <a:ext cx="385619" cy="455875"/>
              </a:xfrm>
              <a:custGeom>
                <a:avLst/>
                <a:gdLst>
                  <a:gd name="T0" fmla="*/ 2330 w 4920"/>
                  <a:gd name="T1" fmla="*/ 4118 h 6556"/>
                  <a:gd name="T2" fmla="*/ 2169 w 4920"/>
                  <a:gd name="T3" fmla="*/ 4218 h 6556"/>
                  <a:gd name="T4" fmla="*/ 2071 w 4920"/>
                  <a:gd name="T5" fmla="*/ 4377 h 6556"/>
                  <a:gd name="T6" fmla="*/ 2055 w 4920"/>
                  <a:gd name="T7" fmla="*/ 4571 h 6556"/>
                  <a:gd name="T8" fmla="*/ 2123 w 4920"/>
                  <a:gd name="T9" fmla="*/ 4734 h 6556"/>
                  <a:gd name="T10" fmla="*/ 2255 w 4920"/>
                  <a:gd name="T11" fmla="*/ 4854 h 6556"/>
                  <a:gd name="T12" fmla="*/ 2274 w 4920"/>
                  <a:gd name="T13" fmla="*/ 5621 h 6556"/>
                  <a:gd name="T14" fmla="*/ 2370 w 4920"/>
                  <a:gd name="T15" fmla="*/ 5715 h 6556"/>
                  <a:gd name="T16" fmla="*/ 2506 w 4920"/>
                  <a:gd name="T17" fmla="*/ 5731 h 6556"/>
                  <a:gd name="T18" fmla="*/ 2620 w 4920"/>
                  <a:gd name="T19" fmla="*/ 5659 h 6556"/>
                  <a:gd name="T20" fmla="*/ 2666 w 4920"/>
                  <a:gd name="T21" fmla="*/ 5531 h 6556"/>
                  <a:gd name="T22" fmla="*/ 2757 w 4920"/>
                  <a:gd name="T23" fmla="*/ 4780 h 6556"/>
                  <a:gd name="T24" fmla="*/ 2851 w 4920"/>
                  <a:gd name="T25" fmla="*/ 4628 h 6556"/>
                  <a:gd name="T26" fmla="*/ 2865 w 4920"/>
                  <a:gd name="T27" fmla="*/ 4441 h 6556"/>
                  <a:gd name="T28" fmla="*/ 2791 w 4920"/>
                  <a:gd name="T29" fmla="*/ 4266 h 6556"/>
                  <a:gd name="T30" fmla="*/ 2648 w 4920"/>
                  <a:gd name="T31" fmla="*/ 4144 h 6556"/>
                  <a:gd name="T32" fmla="*/ 2460 w 4920"/>
                  <a:gd name="T33" fmla="*/ 4098 h 6556"/>
                  <a:gd name="T34" fmla="*/ 2272 w 4920"/>
                  <a:gd name="T35" fmla="*/ 841 h 6556"/>
                  <a:gd name="T36" fmla="*/ 2021 w 4920"/>
                  <a:gd name="T37" fmla="*/ 947 h 6556"/>
                  <a:gd name="T38" fmla="*/ 1820 w 4920"/>
                  <a:gd name="T39" fmla="*/ 1126 h 6556"/>
                  <a:gd name="T40" fmla="*/ 1688 w 4920"/>
                  <a:gd name="T41" fmla="*/ 1363 h 6556"/>
                  <a:gd name="T42" fmla="*/ 1640 w 4920"/>
                  <a:gd name="T43" fmla="*/ 1638 h 6556"/>
                  <a:gd name="T44" fmla="*/ 3280 w 4920"/>
                  <a:gd name="T45" fmla="*/ 1638 h 6556"/>
                  <a:gd name="T46" fmla="*/ 3232 w 4920"/>
                  <a:gd name="T47" fmla="*/ 1363 h 6556"/>
                  <a:gd name="T48" fmla="*/ 3098 w 4920"/>
                  <a:gd name="T49" fmla="*/ 1126 h 6556"/>
                  <a:gd name="T50" fmla="*/ 2899 w 4920"/>
                  <a:gd name="T51" fmla="*/ 947 h 6556"/>
                  <a:gd name="T52" fmla="*/ 2648 w 4920"/>
                  <a:gd name="T53" fmla="*/ 841 h 6556"/>
                  <a:gd name="T54" fmla="*/ 2460 w 4920"/>
                  <a:gd name="T55" fmla="*/ 0 h 6556"/>
                  <a:gd name="T56" fmla="*/ 2873 w 4920"/>
                  <a:gd name="T57" fmla="*/ 54 h 6556"/>
                  <a:gd name="T58" fmla="*/ 3248 w 4920"/>
                  <a:gd name="T59" fmla="*/ 203 h 6556"/>
                  <a:gd name="T60" fmla="*/ 3571 w 4920"/>
                  <a:gd name="T61" fmla="*/ 435 h 6556"/>
                  <a:gd name="T62" fmla="*/ 3829 w 4920"/>
                  <a:gd name="T63" fmla="*/ 738 h 6556"/>
                  <a:gd name="T64" fmla="*/ 4008 w 4920"/>
                  <a:gd name="T65" fmla="*/ 1096 h 6556"/>
                  <a:gd name="T66" fmla="*/ 4094 w 4920"/>
                  <a:gd name="T67" fmla="*/ 1499 h 6556"/>
                  <a:gd name="T68" fmla="*/ 4196 w 4920"/>
                  <a:gd name="T69" fmla="*/ 2874 h 6556"/>
                  <a:gd name="T70" fmla="*/ 4461 w 4920"/>
                  <a:gd name="T71" fmla="*/ 2952 h 6556"/>
                  <a:gd name="T72" fmla="*/ 4681 w 4920"/>
                  <a:gd name="T73" fmla="*/ 3108 h 6556"/>
                  <a:gd name="T74" fmla="*/ 4836 w 4920"/>
                  <a:gd name="T75" fmla="*/ 3327 h 6556"/>
                  <a:gd name="T76" fmla="*/ 4914 w 4920"/>
                  <a:gd name="T77" fmla="*/ 3592 h 6556"/>
                  <a:gd name="T78" fmla="*/ 4914 w 4920"/>
                  <a:gd name="T79" fmla="*/ 5832 h 6556"/>
                  <a:gd name="T80" fmla="*/ 4836 w 4920"/>
                  <a:gd name="T81" fmla="*/ 6098 h 6556"/>
                  <a:gd name="T82" fmla="*/ 4681 w 4920"/>
                  <a:gd name="T83" fmla="*/ 6317 h 6556"/>
                  <a:gd name="T84" fmla="*/ 4461 w 4920"/>
                  <a:gd name="T85" fmla="*/ 6472 h 6556"/>
                  <a:gd name="T86" fmla="*/ 4196 w 4920"/>
                  <a:gd name="T87" fmla="*/ 6550 h 6556"/>
                  <a:gd name="T88" fmla="*/ 724 w 4920"/>
                  <a:gd name="T89" fmla="*/ 6550 h 6556"/>
                  <a:gd name="T90" fmla="*/ 459 w 4920"/>
                  <a:gd name="T91" fmla="*/ 6472 h 6556"/>
                  <a:gd name="T92" fmla="*/ 239 w 4920"/>
                  <a:gd name="T93" fmla="*/ 6317 h 6556"/>
                  <a:gd name="T94" fmla="*/ 82 w 4920"/>
                  <a:gd name="T95" fmla="*/ 6098 h 6556"/>
                  <a:gd name="T96" fmla="*/ 4 w 4920"/>
                  <a:gd name="T97" fmla="*/ 5832 h 6556"/>
                  <a:gd name="T98" fmla="*/ 4 w 4920"/>
                  <a:gd name="T99" fmla="*/ 3592 h 6556"/>
                  <a:gd name="T100" fmla="*/ 82 w 4920"/>
                  <a:gd name="T101" fmla="*/ 3327 h 6556"/>
                  <a:gd name="T102" fmla="*/ 239 w 4920"/>
                  <a:gd name="T103" fmla="*/ 3108 h 6556"/>
                  <a:gd name="T104" fmla="*/ 459 w 4920"/>
                  <a:gd name="T105" fmla="*/ 2952 h 6556"/>
                  <a:gd name="T106" fmla="*/ 724 w 4920"/>
                  <a:gd name="T107" fmla="*/ 2874 h 6556"/>
                  <a:gd name="T108" fmla="*/ 826 w 4920"/>
                  <a:gd name="T109" fmla="*/ 1499 h 6556"/>
                  <a:gd name="T110" fmla="*/ 912 w 4920"/>
                  <a:gd name="T111" fmla="*/ 1096 h 6556"/>
                  <a:gd name="T112" fmla="*/ 1091 w 4920"/>
                  <a:gd name="T113" fmla="*/ 738 h 6556"/>
                  <a:gd name="T114" fmla="*/ 1349 w 4920"/>
                  <a:gd name="T115" fmla="*/ 435 h 6556"/>
                  <a:gd name="T116" fmla="*/ 1672 w 4920"/>
                  <a:gd name="T117" fmla="*/ 203 h 6556"/>
                  <a:gd name="T118" fmla="*/ 2045 w 4920"/>
                  <a:gd name="T119" fmla="*/ 54 h 6556"/>
                  <a:gd name="T120" fmla="*/ 2460 w 4920"/>
                  <a:gd name="T121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920" h="6556">
                    <a:moveTo>
                      <a:pt x="2460" y="4098"/>
                    </a:moveTo>
                    <a:lnTo>
                      <a:pt x="2392" y="4102"/>
                    </a:lnTo>
                    <a:lnTo>
                      <a:pt x="2330" y="4118"/>
                    </a:lnTo>
                    <a:lnTo>
                      <a:pt x="2270" y="4144"/>
                    </a:lnTo>
                    <a:lnTo>
                      <a:pt x="2217" y="4176"/>
                    </a:lnTo>
                    <a:lnTo>
                      <a:pt x="2169" y="4218"/>
                    </a:lnTo>
                    <a:lnTo>
                      <a:pt x="2129" y="4266"/>
                    </a:lnTo>
                    <a:lnTo>
                      <a:pt x="2095" y="4320"/>
                    </a:lnTo>
                    <a:lnTo>
                      <a:pt x="2071" y="4377"/>
                    </a:lnTo>
                    <a:lnTo>
                      <a:pt x="2055" y="4441"/>
                    </a:lnTo>
                    <a:lnTo>
                      <a:pt x="2049" y="4507"/>
                    </a:lnTo>
                    <a:lnTo>
                      <a:pt x="2055" y="4571"/>
                    </a:lnTo>
                    <a:lnTo>
                      <a:pt x="2069" y="4628"/>
                    </a:lnTo>
                    <a:lnTo>
                      <a:pt x="2093" y="4684"/>
                    </a:lnTo>
                    <a:lnTo>
                      <a:pt x="2123" y="4734"/>
                    </a:lnTo>
                    <a:lnTo>
                      <a:pt x="2161" y="4780"/>
                    </a:lnTo>
                    <a:lnTo>
                      <a:pt x="2205" y="4820"/>
                    </a:lnTo>
                    <a:lnTo>
                      <a:pt x="2255" y="4854"/>
                    </a:lnTo>
                    <a:lnTo>
                      <a:pt x="2255" y="5531"/>
                    </a:lnTo>
                    <a:lnTo>
                      <a:pt x="2261" y="5579"/>
                    </a:lnTo>
                    <a:lnTo>
                      <a:pt x="2274" y="5621"/>
                    </a:lnTo>
                    <a:lnTo>
                      <a:pt x="2300" y="5659"/>
                    </a:lnTo>
                    <a:lnTo>
                      <a:pt x="2330" y="5691"/>
                    </a:lnTo>
                    <a:lnTo>
                      <a:pt x="2370" y="5715"/>
                    </a:lnTo>
                    <a:lnTo>
                      <a:pt x="2412" y="5731"/>
                    </a:lnTo>
                    <a:lnTo>
                      <a:pt x="2460" y="5737"/>
                    </a:lnTo>
                    <a:lnTo>
                      <a:pt x="2506" y="5731"/>
                    </a:lnTo>
                    <a:lnTo>
                      <a:pt x="2550" y="5715"/>
                    </a:lnTo>
                    <a:lnTo>
                      <a:pt x="2588" y="5691"/>
                    </a:lnTo>
                    <a:lnTo>
                      <a:pt x="2620" y="5659"/>
                    </a:lnTo>
                    <a:lnTo>
                      <a:pt x="2644" y="5621"/>
                    </a:lnTo>
                    <a:lnTo>
                      <a:pt x="2660" y="5579"/>
                    </a:lnTo>
                    <a:lnTo>
                      <a:pt x="2666" y="5531"/>
                    </a:lnTo>
                    <a:lnTo>
                      <a:pt x="2666" y="4854"/>
                    </a:lnTo>
                    <a:lnTo>
                      <a:pt x="2713" y="4820"/>
                    </a:lnTo>
                    <a:lnTo>
                      <a:pt x="2757" y="4780"/>
                    </a:lnTo>
                    <a:lnTo>
                      <a:pt x="2795" y="4734"/>
                    </a:lnTo>
                    <a:lnTo>
                      <a:pt x="2827" y="4684"/>
                    </a:lnTo>
                    <a:lnTo>
                      <a:pt x="2851" y="4628"/>
                    </a:lnTo>
                    <a:lnTo>
                      <a:pt x="2865" y="4571"/>
                    </a:lnTo>
                    <a:lnTo>
                      <a:pt x="2869" y="4507"/>
                    </a:lnTo>
                    <a:lnTo>
                      <a:pt x="2865" y="4441"/>
                    </a:lnTo>
                    <a:lnTo>
                      <a:pt x="2849" y="4377"/>
                    </a:lnTo>
                    <a:lnTo>
                      <a:pt x="2823" y="4320"/>
                    </a:lnTo>
                    <a:lnTo>
                      <a:pt x="2791" y="4266"/>
                    </a:lnTo>
                    <a:lnTo>
                      <a:pt x="2749" y="4218"/>
                    </a:lnTo>
                    <a:lnTo>
                      <a:pt x="2701" y="4176"/>
                    </a:lnTo>
                    <a:lnTo>
                      <a:pt x="2648" y="4144"/>
                    </a:lnTo>
                    <a:lnTo>
                      <a:pt x="2590" y="4118"/>
                    </a:lnTo>
                    <a:lnTo>
                      <a:pt x="2526" y="4102"/>
                    </a:lnTo>
                    <a:lnTo>
                      <a:pt x="2460" y="4098"/>
                    </a:lnTo>
                    <a:close/>
                    <a:moveTo>
                      <a:pt x="2460" y="819"/>
                    </a:moveTo>
                    <a:lnTo>
                      <a:pt x="2364" y="825"/>
                    </a:lnTo>
                    <a:lnTo>
                      <a:pt x="2272" y="841"/>
                    </a:lnTo>
                    <a:lnTo>
                      <a:pt x="2183" y="867"/>
                    </a:lnTo>
                    <a:lnTo>
                      <a:pt x="2099" y="903"/>
                    </a:lnTo>
                    <a:lnTo>
                      <a:pt x="2021" y="947"/>
                    </a:lnTo>
                    <a:lnTo>
                      <a:pt x="1947" y="1001"/>
                    </a:lnTo>
                    <a:lnTo>
                      <a:pt x="1879" y="1060"/>
                    </a:lnTo>
                    <a:lnTo>
                      <a:pt x="1820" y="1126"/>
                    </a:lnTo>
                    <a:lnTo>
                      <a:pt x="1768" y="1200"/>
                    </a:lnTo>
                    <a:lnTo>
                      <a:pt x="1724" y="1280"/>
                    </a:lnTo>
                    <a:lnTo>
                      <a:pt x="1688" y="1363"/>
                    </a:lnTo>
                    <a:lnTo>
                      <a:pt x="1662" y="1451"/>
                    </a:lnTo>
                    <a:lnTo>
                      <a:pt x="1644" y="1543"/>
                    </a:lnTo>
                    <a:lnTo>
                      <a:pt x="1640" y="1638"/>
                    </a:lnTo>
                    <a:lnTo>
                      <a:pt x="1640" y="2868"/>
                    </a:lnTo>
                    <a:lnTo>
                      <a:pt x="3280" y="2868"/>
                    </a:lnTo>
                    <a:lnTo>
                      <a:pt x="3280" y="1638"/>
                    </a:lnTo>
                    <a:lnTo>
                      <a:pt x="3274" y="1543"/>
                    </a:lnTo>
                    <a:lnTo>
                      <a:pt x="3258" y="1451"/>
                    </a:lnTo>
                    <a:lnTo>
                      <a:pt x="3232" y="1363"/>
                    </a:lnTo>
                    <a:lnTo>
                      <a:pt x="3196" y="1280"/>
                    </a:lnTo>
                    <a:lnTo>
                      <a:pt x="3152" y="1200"/>
                    </a:lnTo>
                    <a:lnTo>
                      <a:pt x="3098" y="1126"/>
                    </a:lnTo>
                    <a:lnTo>
                      <a:pt x="3039" y="1060"/>
                    </a:lnTo>
                    <a:lnTo>
                      <a:pt x="2973" y="1001"/>
                    </a:lnTo>
                    <a:lnTo>
                      <a:pt x="2899" y="947"/>
                    </a:lnTo>
                    <a:lnTo>
                      <a:pt x="2819" y="903"/>
                    </a:lnTo>
                    <a:lnTo>
                      <a:pt x="2735" y="867"/>
                    </a:lnTo>
                    <a:lnTo>
                      <a:pt x="2648" y="841"/>
                    </a:lnTo>
                    <a:lnTo>
                      <a:pt x="2556" y="825"/>
                    </a:lnTo>
                    <a:lnTo>
                      <a:pt x="2460" y="819"/>
                    </a:lnTo>
                    <a:close/>
                    <a:moveTo>
                      <a:pt x="2460" y="0"/>
                    </a:moveTo>
                    <a:lnTo>
                      <a:pt x="2602" y="6"/>
                    </a:lnTo>
                    <a:lnTo>
                      <a:pt x="2739" y="24"/>
                    </a:lnTo>
                    <a:lnTo>
                      <a:pt x="2873" y="54"/>
                    </a:lnTo>
                    <a:lnTo>
                      <a:pt x="3003" y="94"/>
                    </a:lnTo>
                    <a:lnTo>
                      <a:pt x="3128" y="143"/>
                    </a:lnTo>
                    <a:lnTo>
                      <a:pt x="3248" y="203"/>
                    </a:lnTo>
                    <a:lnTo>
                      <a:pt x="3362" y="271"/>
                    </a:lnTo>
                    <a:lnTo>
                      <a:pt x="3470" y="349"/>
                    </a:lnTo>
                    <a:lnTo>
                      <a:pt x="3571" y="435"/>
                    </a:lnTo>
                    <a:lnTo>
                      <a:pt x="3665" y="528"/>
                    </a:lnTo>
                    <a:lnTo>
                      <a:pt x="3751" y="630"/>
                    </a:lnTo>
                    <a:lnTo>
                      <a:pt x="3829" y="738"/>
                    </a:lnTo>
                    <a:lnTo>
                      <a:pt x="3899" y="851"/>
                    </a:lnTo>
                    <a:lnTo>
                      <a:pt x="3958" y="971"/>
                    </a:lnTo>
                    <a:lnTo>
                      <a:pt x="4008" y="1096"/>
                    </a:lnTo>
                    <a:lnTo>
                      <a:pt x="4048" y="1226"/>
                    </a:lnTo>
                    <a:lnTo>
                      <a:pt x="4076" y="1359"/>
                    </a:lnTo>
                    <a:lnTo>
                      <a:pt x="4094" y="1499"/>
                    </a:lnTo>
                    <a:lnTo>
                      <a:pt x="4100" y="1638"/>
                    </a:lnTo>
                    <a:lnTo>
                      <a:pt x="4100" y="2868"/>
                    </a:lnTo>
                    <a:lnTo>
                      <a:pt x="4196" y="2874"/>
                    </a:lnTo>
                    <a:lnTo>
                      <a:pt x="4288" y="2890"/>
                    </a:lnTo>
                    <a:lnTo>
                      <a:pt x="4377" y="2916"/>
                    </a:lnTo>
                    <a:lnTo>
                      <a:pt x="4461" y="2952"/>
                    </a:lnTo>
                    <a:lnTo>
                      <a:pt x="4539" y="2996"/>
                    </a:lnTo>
                    <a:lnTo>
                      <a:pt x="4613" y="3048"/>
                    </a:lnTo>
                    <a:lnTo>
                      <a:pt x="4681" y="3108"/>
                    </a:lnTo>
                    <a:lnTo>
                      <a:pt x="4740" y="3175"/>
                    </a:lnTo>
                    <a:lnTo>
                      <a:pt x="4792" y="3249"/>
                    </a:lnTo>
                    <a:lnTo>
                      <a:pt x="4836" y="3327"/>
                    </a:lnTo>
                    <a:lnTo>
                      <a:pt x="4872" y="3411"/>
                    </a:lnTo>
                    <a:lnTo>
                      <a:pt x="4898" y="3500"/>
                    </a:lnTo>
                    <a:lnTo>
                      <a:pt x="4914" y="3592"/>
                    </a:lnTo>
                    <a:lnTo>
                      <a:pt x="4920" y="3688"/>
                    </a:lnTo>
                    <a:lnTo>
                      <a:pt x="4920" y="5737"/>
                    </a:lnTo>
                    <a:lnTo>
                      <a:pt x="4914" y="5832"/>
                    </a:lnTo>
                    <a:lnTo>
                      <a:pt x="4898" y="5924"/>
                    </a:lnTo>
                    <a:lnTo>
                      <a:pt x="4872" y="6014"/>
                    </a:lnTo>
                    <a:lnTo>
                      <a:pt x="4836" y="6098"/>
                    </a:lnTo>
                    <a:lnTo>
                      <a:pt x="4792" y="6175"/>
                    </a:lnTo>
                    <a:lnTo>
                      <a:pt x="4740" y="6249"/>
                    </a:lnTo>
                    <a:lnTo>
                      <a:pt x="4681" y="6317"/>
                    </a:lnTo>
                    <a:lnTo>
                      <a:pt x="4613" y="6377"/>
                    </a:lnTo>
                    <a:lnTo>
                      <a:pt x="4539" y="6428"/>
                    </a:lnTo>
                    <a:lnTo>
                      <a:pt x="4461" y="6472"/>
                    </a:lnTo>
                    <a:lnTo>
                      <a:pt x="4377" y="6508"/>
                    </a:lnTo>
                    <a:lnTo>
                      <a:pt x="4288" y="6534"/>
                    </a:lnTo>
                    <a:lnTo>
                      <a:pt x="4196" y="6550"/>
                    </a:lnTo>
                    <a:lnTo>
                      <a:pt x="4100" y="6556"/>
                    </a:lnTo>
                    <a:lnTo>
                      <a:pt x="820" y="6556"/>
                    </a:lnTo>
                    <a:lnTo>
                      <a:pt x="724" y="6550"/>
                    </a:lnTo>
                    <a:lnTo>
                      <a:pt x="630" y="6534"/>
                    </a:lnTo>
                    <a:lnTo>
                      <a:pt x="543" y="6508"/>
                    </a:lnTo>
                    <a:lnTo>
                      <a:pt x="459" y="6472"/>
                    </a:lnTo>
                    <a:lnTo>
                      <a:pt x="379" y="6428"/>
                    </a:lnTo>
                    <a:lnTo>
                      <a:pt x="305" y="6377"/>
                    </a:lnTo>
                    <a:lnTo>
                      <a:pt x="239" y="6317"/>
                    </a:lnTo>
                    <a:lnTo>
                      <a:pt x="180" y="6249"/>
                    </a:lnTo>
                    <a:lnTo>
                      <a:pt x="128" y="6175"/>
                    </a:lnTo>
                    <a:lnTo>
                      <a:pt x="82" y="6098"/>
                    </a:lnTo>
                    <a:lnTo>
                      <a:pt x="46" y="6014"/>
                    </a:lnTo>
                    <a:lnTo>
                      <a:pt x="20" y="5924"/>
                    </a:lnTo>
                    <a:lnTo>
                      <a:pt x="4" y="5832"/>
                    </a:lnTo>
                    <a:lnTo>
                      <a:pt x="0" y="5737"/>
                    </a:lnTo>
                    <a:lnTo>
                      <a:pt x="0" y="3688"/>
                    </a:lnTo>
                    <a:lnTo>
                      <a:pt x="4" y="3592"/>
                    </a:lnTo>
                    <a:lnTo>
                      <a:pt x="20" y="3500"/>
                    </a:lnTo>
                    <a:lnTo>
                      <a:pt x="46" y="3411"/>
                    </a:lnTo>
                    <a:lnTo>
                      <a:pt x="82" y="3327"/>
                    </a:lnTo>
                    <a:lnTo>
                      <a:pt x="128" y="3249"/>
                    </a:lnTo>
                    <a:lnTo>
                      <a:pt x="180" y="3175"/>
                    </a:lnTo>
                    <a:lnTo>
                      <a:pt x="239" y="3108"/>
                    </a:lnTo>
                    <a:lnTo>
                      <a:pt x="305" y="3048"/>
                    </a:lnTo>
                    <a:lnTo>
                      <a:pt x="379" y="2996"/>
                    </a:lnTo>
                    <a:lnTo>
                      <a:pt x="459" y="2952"/>
                    </a:lnTo>
                    <a:lnTo>
                      <a:pt x="543" y="2916"/>
                    </a:lnTo>
                    <a:lnTo>
                      <a:pt x="630" y="2890"/>
                    </a:lnTo>
                    <a:lnTo>
                      <a:pt x="724" y="2874"/>
                    </a:lnTo>
                    <a:lnTo>
                      <a:pt x="820" y="2868"/>
                    </a:lnTo>
                    <a:lnTo>
                      <a:pt x="820" y="1638"/>
                    </a:lnTo>
                    <a:lnTo>
                      <a:pt x="826" y="1499"/>
                    </a:lnTo>
                    <a:lnTo>
                      <a:pt x="844" y="1359"/>
                    </a:lnTo>
                    <a:lnTo>
                      <a:pt x="872" y="1226"/>
                    </a:lnTo>
                    <a:lnTo>
                      <a:pt x="912" y="1096"/>
                    </a:lnTo>
                    <a:lnTo>
                      <a:pt x="962" y="971"/>
                    </a:lnTo>
                    <a:lnTo>
                      <a:pt x="1022" y="851"/>
                    </a:lnTo>
                    <a:lnTo>
                      <a:pt x="1091" y="738"/>
                    </a:lnTo>
                    <a:lnTo>
                      <a:pt x="1169" y="630"/>
                    </a:lnTo>
                    <a:lnTo>
                      <a:pt x="1255" y="528"/>
                    </a:lnTo>
                    <a:lnTo>
                      <a:pt x="1349" y="435"/>
                    </a:lnTo>
                    <a:lnTo>
                      <a:pt x="1448" y="349"/>
                    </a:lnTo>
                    <a:lnTo>
                      <a:pt x="1556" y="271"/>
                    </a:lnTo>
                    <a:lnTo>
                      <a:pt x="1672" y="203"/>
                    </a:lnTo>
                    <a:lnTo>
                      <a:pt x="1792" y="143"/>
                    </a:lnTo>
                    <a:lnTo>
                      <a:pt x="1915" y="94"/>
                    </a:lnTo>
                    <a:lnTo>
                      <a:pt x="2045" y="54"/>
                    </a:lnTo>
                    <a:lnTo>
                      <a:pt x="2181" y="24"/>
                    </a:lnTo>
                    <a:lnTo>
                      <a:pt x="2318" y="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13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/>
          <p:cNvSpPr/>
          <p:nvPr/>
        </p:nvSpPr>
        <p:spPr>
          <a:xfrm>
            <a:off x="2289811" y="4098552"/>
            <a:ext cx="1371600" cy="1371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">
              <a:rot lat="17373592" lon="0" rev="0"/>
            </a:camera>
            <a:lightRig rig="threePt" dir="t"/>
          </a:scene3d>
          <a:sp3d extrusionH="609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485732" y="1713413"/>
            <a:ext cx="979758" cy="292221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472691" y="3626445"/>
            <a:ext cx="1005840" cy="100584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perspectiveRelaxed">
              <a:rot lat="17373592" lon="0" rev="0"/>
            </a:camera>
            <a:lightRig rig="contrasting" dir="t"/>
          </a:scene3d>
          <a:sp3d extrusionH="660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Triangle 90"/>
          <p:cNvSpPr/>
          <p:nvPr/>
        </p:nvSpPr>
        <p:spPr>
          <a:xfrm flipV="1">
            <a:off x="2554433" y="1863285"/>
            <a:ext cx="294198" cy="2857214"/>
          </a:xfrm>
          <a:prstGeom prst="rtTriangle">
            <a:avLst/>
          </a:prstGeom>
          <a:gradFill flip="none" rotWithShape="1">
            <a:gsLst>
              <a:gs pos="72000">
                <a:schemeClr val="bg1">
                  <a:alpha val="0"/>
                </a:schemeClr>
              </a:gs>
              <a:gs pos="100000">
                <a:schemeClr val="bg1">
                  <a:alpha val="50000"/>
                </a:schemeClr>
              </a:gs>
              <a:gs pos="50000">
                <a:schemeClr val="bg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289811" y="491685"/>
            <a:ext cx="1371600" cy="1371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">
              <a:rot lat="17373592" lon="0" rev="0"/>
            </a:camera>
            <a:lightRig rig="threePt" dir="t"/>
          </a:scene3d>
          <a:sp3d extrusionH="609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674386" y="5089924"/>
            <a:ext cx="67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2400" spc="-1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229388" y="5719984"/>
            <a:ext cx="149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370071" y="4098552"/>
            <a:ext cx="1371600" cy="1371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">
              <a:rot lat="17373592" lon="0" rev="0"/>
            </a:camera>
            <a:lightRig rig="threePt" dir="t"/>
          </a:scene3d>
          <a:sp3d extrusionH="609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565992" y="1713413"/>
            <a:ext cx="979758" cy="292221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552951" y="3048923"/>
            <a:ext cx="1005840" cy="1005840"/>
          </a:xfrm>
          <a:prstGeom prst="ellipse">
            <a:avLst/>
          </a:prstGeom>
          <a:solidFill>
            <a:schemeClr val="accent1"/>
          </a:solidFill>
          <a:ln>
            <a:noFill/>
          </a:ln>
          <a:scene3d>
            <a:camera prst="perspectiveRelaxed">
              <a:rot lat="17373592" lon="0" rev="0"/>
            </a:camera>
            <a:lightRig rig="contrasting" dir="t"/>
          </a:scene3d>
          <a:sp3d extrusionH="127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/>
          <p:cNvSpPr/>
          <p:nvPr/>
        </p:nvSpPr>
        <p:spPr>
          <a:xfrm flipV="1">
            <a:off x="4634693" y="1863285"/>
            <a:ext cx="294198" cy="2857214"/>
          </a:xfrm>
          <a:prstGeom prst="rtTriangle">
            <a:avLst/>
          </a:prstGeom>
          <a:gradFill flip="none" rotWithShape="1">
            <a:gsLst>
              <a:gs pos="72000">
                <a:schemeClr val="bg1">
                  <a:alpha val="0"/>
                </a:schemeClr>
              </a:gs>
              <a:gs pos="100000">
                <a:schemeClr val="bg1">
                  <a:alpha val="50000"/>
                </a:schemeClr>
              </a:gs>
              <a:gs pos="50000">
                <a:schemeClr val="bg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370071" y="491685"/>
            <a:ext cx="1371600" cy="1371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">
              <a:rot lat="17373592" lon="0" rev="0"/>
            </a:camera>
            <a:lightRig rig="threePt" dir="t"/>
          </a:scene3d>
          <a:sp3d extrusionH="609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718550" y="5077892"/>
            <a:ext cx="66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2400" spc="-1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09648" y="5719984"/>
            <a:ext cx="149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450331" y="4098552"/>
            <a:ext cx="1371600" cy="1371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">
              <a:rot lat="17373592" lon="0" rev="0"/>
            </a:camera>
            <a:lightRig rig="threePt" dir="t"/>
          </a:scene3d>
          <a:sp3d extrusionH="609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646252" y="1713413"/>
            <a:ext cx="979758" cy="292221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633211" y="2399218"/>
            <a:ext cx="1005840" cy="100584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perspectiveRelaxed">
              <a:rot lat="17373592" lon="0" rev="0"/>
            </a:camera>
            <a:lightRig rig="contrasting" dir="t"/>
          </a:scene3d>
          <a:sp3d extrusionH="2000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Triangle 82"/>
          <p:cNvSpPr/>
          <p:nvPr/>
        </p:nvSpPr>
        <p:spPr>
          <a:xfrm flipV="1">
            <a:off x="6714953" y="1863285"/>
            <a:ext cx="294198" cy="2857214"/>
          </a:xfrm>
          <a:prstGeom prst="rtTriangle">
            <a:avLst/>
          </a:prstGeom>
          <a:gradFill flip="none" rotWithShape="1">
            <a:gsLst>
              <a:gs pos="72000">
                <a:schemeClr val="bg1">
                  <a:alpha val="0"/>
                </a:schemeClr>
              </a:gs>
              <a:gs pos="100000">
                <a:schemeClr val="bg1">
                  <a:alpha val="50000"/>
                </a:schemeClr>
              </a:gs>
              <a:gs pos="50000">
                <a:schemeClr val="bg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50331" y="491685"/>
            <a:ext cx="1371600" cy="1371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">
              <a:rot lat="17373592" lon="0" rev="0"/>
            </a:camera>
            <a:lightRig rig="threePt" dir="t"/>
          </a:scene3d>
          <a:sp3d extrusionH="609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834907" y="5101956"/>
            <a:ext cx="67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r>
              <a:rPr lang="en-US" sz="2400" spc="-1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389908" y="5719984"/>
            <a:ext cx="149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8530590" y="4098552"/>
            <a:ext cx="1371600" cy="1371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">
              <a:rot lat="17373592" lon="0" rev="0"/>
            </a:camera>
            <a:lightRig rig="threePt" dir="t"/>
          </a:scene3d>
          <a:sp3d extrusionH="609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726511" y="1713413"/>
            <a:ext cx="979758" cy="292221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8713470" y="1893887"/>
            <a:ext cx="1005840" cy="1005840"/>
          </a:xfrm>
          <a:prstGeom prst="ellipse">
            <a:avLst/>
          </a:prstGeom>
          <a:solidFill>
            <a:schemeClr val="accent3"/>
          </a:solidFill>
          <a:ln>
            <a:noFill/>
          </a:ln>
          <a:scene3d>
            <a:camera prst="perspectiveRelaxed">
              <a:rot lat="17373592" lon="0" rev="0"/>
            </a:camera>
            <a:lightRig rig="contrasting" dir="t"/>
          </a:scene3d>
          <a:sp3d extrusionH="256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Triangle 135"/>
          <p:cNvSpPr/>
          <p:nvPr/>
        </p:nvSpPr>
        <p:spPr>
          <a:xfrm flipV="1">
            <a:off x="8795212" y="1863285"/>
            <a:ext cx="294198" cy="2857214"/>
          </a:xfrm>
          <a:prstGeom prst="rtTriangle">
            <a:avLst/>
          </a:prstGeom>
          <a:gradFill flip="none" rotWithShape="1">
            <a:gsLst>
              <a:gs pos="72000">
                <a:schemeClr val="bg1">
                  <a:alpha val="0"/>
                </a:schemeClr>
              </a:gs>
              <a:gs pos="100000">
                <a:schemeClr val="bg1">
                  <a:alpha val="50000"/>
                </a:schemeClr>
              </a:gs>
              <a:gs pos="50000">
                <a:schemeClr val="bg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8530590" y="491685"/>
            <a:ext cx="1371600" cy="1371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">
              <a:rot lat="17373592" lon="0" rev="0"/>
            </a:camera>
            <a:lightRig rig="threePt" dir="t"/>
          </a:scene3d>
          <a:sp3d extrusionH="609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915166" y="5101956"/>
            <a:ext cx="67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2400" spc="-1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470167" y="5719984"/>
            <a:ext cx="149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4" grpId="0"/>
      <p:bldP spid="74" grpId="0" animBg="1"/>
      <p:bldP spid="96" grpId="0"/>
      <p:bldP spid="82" grpId="0" animBg="1"/>
      <p:bldP spid="97" grpId="0"/>
      <p:bldP spid="135" grpId="0" animBg="1"/>
      <p:bldP spid="1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635095" y="2663041"/>
            <a:ext cx="1591293" cy="1531918"/>
            <a:chOff x="8027722" y="4690634"/>
            <a:chExt cx="1591293" cy="1531918"/>
          </a:xfrm>
        </p:grpSpPr>
        <p:grpSp>
          <p:nvGrpSpPr>
            <p:cNvPr id="34" name="Group 33"/>
            <p:cNvGrpSpPr/>
            <p:nvPr/>
          </p:nvGrpSpPr>
          <p:grpSpPr>
            <a:xfrm>
              <a:off x="8027722" y="4690634"/>
              <a:ext cx="1591293" cy="1531918"/>
              <a:chOff x="8473044" y="2961348"/>
              <a:chExt cx="1591293" cy="1531918"/>
            </a:xfrm>
          </p:grpSpPr>
          <p:sp>
            <p:nvSpPr>
              <p:cNvPr id="30" name="Isosceles Triangle 29"/>
              <p:cNvSpPr/>
              <p:nvPr/>
            </p:nvSpPr>
            <p:spPr>
              <a:xfrm rot="5400000">
                <a:off x="8603671" y="3032600"/>
                <a:ext cx="1531918" cy="1389414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473044" y="3443843"/>
                <a:ext cx="570016" cy="56692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Isosceles Triangle 65"/>
            <p:cNvSpPr/>
            <p:nvPr/>
          </p:nvSpPr>
          <p:spPr>
            <a:xfrm rot="5400000">
              <a:off x="9147802" y="5233220"/>
              <a:ext cx="488312" cy="45411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942857" y="2645228"/>
            <a:ext cx="2137560" cy="1567544"/>
            <a:chOff x="6942857" y="2645228"/>
            <a:chExt cx="2137560" cy="1567544"/>
          </a:xfrm>
        </p:grpSpPr>
        <p:grpSp>
          <p:nvGrpSpPr>
            <p:cNvPr id="50" name="Group 49"/>
            <p:cNvGrpSpPr/>
            <p:nvPr/>
          </p:nvGrpSpPr>
          <p:grpSpPr>
            <a:xfrm>
              <a:off x="6942857" y="2645228"/>
              <a:ext cx="2137560" cy="1567544"/>
              <a:chOff x="1959427" y="2931660"/>
              <a:chExt cx="2137560" cy="1567544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244435" y="2931660"/>
                <a:ext cx="1852552" cy="1567544"/>
                <a:chOff x="2244435" y="2933204"/>
                <a:chExt cx="1852552" cy="1567544"/>
              </a:xfrm>
            </p:grpSpPr>
            <p:sp>
              <p:nvSpPr>
                <p:cNvPr id="53" name="Flowchart: Delay 52"/>
                <p:cNvSpPr/>
                <p:nvPr/>
              </p:nvSpPr>
              <p:spPr>
                <a:xfrm>
                  <a:off x="3788228" y="3512127"/>
                  <a:ext cx="308759" cy="409698"/>
                </a:xfrm>
                <a:prstGeom prst="flowChartDelay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244435" y="2933204"/>
                  <a:ext cx="1543794" cy="156754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Oval 51"/>
              <p:cNvSpPr/>
              <p:nvPr/>
            </p:nvSpPr>
            <p:spPr>
              <a:xfrm>
                <a:off x="1959427" y="3431968"/>
                <a:ext cx="570016" cy="56692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673083" y="3136613"/>
              <a:ext cx="677108" cy="584775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3200" b="1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283775" y="2645228"/>
            <a:ext cx="2137560" cy="1567544"/>
            <a:chOff x="5283775" y="2645228"/>
            <a:chExt cx="2137560" cy="1567544"/>
          </a:xfrm>
        </p:grpSpPr>
        <p:grpSp>
          <p:nvGrpSpPr>
            <p:cNvPr id="40" name="Group 39"/>
            <p:cNvGrpSpPr/>
            <p:nvPr/>
          </p:nvGrpSpPr>
          <p:grpSpPr>
            <a:xfrm>
              <a:off x="5283775" y="2645228"/>
              <a:ext cx="2137560" cy="1567544"/>
              <a:chOff x="1959427" y="2931660"/>
              <a:chExt cx="2137560" cy="1567544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244435" y="2931660"/>
                <a:ext cx="1852552" cy="1567544"/>
                <a:chOff x="2244435" y="2933204"/>
                <a:chExt cx="1852552" cy="1567544"/>
              </a:xfrm>
            </p:grpSpPr>
            <p:sp>
              <p:nvSpPr>
                <p:cNvPr id="43" name="Flowchart: Delay 42"/>
                <p:cNvSpPr/>
                <p:nvPr/>
              </p:nvSpPr>
              <p:spPr>
                <a:xfrm>
                  <a:off x="3788228" y="3512127"/>
                  <a:ext cx="308759" cy="409698"/>
                </a:xfrm>
                <a:prstGeom prst="flowChartDelay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44435" y="2933204"/>
                  <a:ext cx="1543794" cy="15675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Oval 41"/>
              <p:cNvSpPr/>
              <p:nvPr/>
            </p:nvSpPr>
            <p:spPr>
              <a:xfrm>
                <a:off x="1959427" y="3431968"/>
                <a:ext cx="570016" cy="56692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014001" y="3136613"/>
              <a:ext cx="677108" cy="584775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3200" b="1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624694" y="2645228"/>
            <a:ext cx="2137560" cy="1567544"/>
            <a:chOff x="3624694" y="2645228"/>
            <a:chExt cx="2137560" cy="1567544"/>
          </a:xfrm>
        </p:grpSpPr>
        <p:grpSp>
          <p:nvGrpSpPr>
            <p:cNvPr id="55" name="Group 54"/>
            <p:cNvGrpSpPr/>
            <p:nvPr/>
          </p:nvGrpSpPr>
          <p:grpSpPr>
            <a:xfrm>
              <a:off x="3624694" y="2645228"/>
              <a:ext cx="2137560" cy="1567544"/>
              <a:chOff x="1959427" y="2931660"/>
              <a:chExt cx="2137560" cy="156754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244435" y="2931660"/>
                <a:ext cx="1852552" cy="1567544"/>
                <a:chOff x="2244435" y="2933204"/>
                <a:chExt cx="1852552" cy="1567544"/>
              </a:xfrm>
            </p:grpSpPr>
            <p:sp>
              <p:nvSpPr>
                <p:cNvPr id="58" name="Flowchart: Delay 57"/>
                <p:cNvSpPr/>
                <p:nvPr/>
              </p:nvSpPr>
              <p:spPr>
                <a:xfrm>
                  <a:off x="3788228" y="3512127"/>
                  <a:ext cx="308759" cy="409698"/>
                </a:xfrm>
                <a:prstGeom prst="flowChartDelay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44435" y="2933204"/>
                  <a:ext cx="1543794" cy="156754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959427" y="3431968"/>
                <a:ext cx="570016" cy="56692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4354920" y="3136613"/>
              <a:ext cx="677108" cy="584775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3200" b="1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965613" y="2645228"/>
            <a:ext cx="2137560" cy="1567544"/>
            <a:chOff x="1965613" y="2645228"/>
            <a:chExt cx="2137560" cy="1567544"/>
          </a:xfrm>
          <a:effectLst/>
        </p:grpSpPr>
        <p:grpSp>
          <p:nvGrpSpPr>
            <p:cNvPr id="60" name="Group 59"/>
            <p:cNvGrpSpPr/>
            <p:nvPr/>
          </p:nvGrpSpPr>
          <p:grpSpPr>
            <a:xfrm>
              <a:off x="1965613" y="2645228"/>
              <a:ext cx="2137560" cy="1567544"/>
              <a:chOff x="1959427" y="2931660"/>
              <a:chExt cx="2137560" cy="1567544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244435" y="2931660"/>
                <a:ext cx="1852552" cy="1567544"/>
                <a:chOff x="2244435" y="2933204"/>
                <a:chExt cx="1852552" cy="1567544"/>
              </a:xfrm>
            </p:grpSpPr>
            <p:sp>
              <p:nvSpPr>
                <p:cNvPr id="63" name="Flowchart: Delay 62"/>
                <p:cNvSpPr/>
                <p:nvPr/>
              </p:nvSpPr>
              <p:spPr>
                <a:xfrm>
                  <a:off x="3788228" y="3512127"/>
                  <a:ext cx="308759" cy="409698"/>
                </a:xfrm>
                <a:prstGeom prst="flowChartDelay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244435" y="2933204"/>
                  <a:ext cx="1543794" cy="156754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Oval 61"/>
              <p:cNvSpPr/>
              <p:nvPr/>
            </p:nvSpPr>
            <p:spPr>
              <a:xfrm>
                <a:off x="1959427" y="3431968"/>
                <a:ext cx="570016" cy="56692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695839" y="3136613"/>
              <a:ext cx="677108" cy="584775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3200" b="1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415343" y="4713080"/>
            <a:ext cx="2484273" cy="1292662"/>
            <a:chOff x="1870647" y="4545553"/>
            <a:chExt cx="2484273" cy="1292662"/>
          </a:xfrm>
        </p:grpSpPr>
        <p:sp>
          <p:nvSpPr>
            <p:cNvPr id="79" name="Rectangle 78"/>
            <p:cNvSpPr/>
            <p:nvPr/>
          </p:nvSpPr>
          <p:spPr>
            <a:xfrm>
              <a:off x="1870647" y="4914885"/>
              <a:ext cx="248427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80477" y="4545553"/>
              <a:ext cx="1864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 </a:t>
              </a:r>
              <a:endParaRPr lang="en-US" b="1" cap="all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733506" y="4713080"/>
            <a:ext cx="2484273" cy="1292662"/>
            <a:chOff x="1870647" y="4545553"/>
            <a:chExt cx="2484273" cy="1292662"/>
          </a:xfrm>
        </p:grpSpPr>
        <p:sp>
          <p:nvSpPr>
            <p:cNvPr id="83" name="Rectangle 82"/>
            <p:cNvSpPr/>
            <p:nvPr/>
          </p:nvSpPr>
          <p:spPr>
            <a:xfrm>
              <a:off x="1870647" y="4914885"/>
              <a:ext cx="248427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180477" y="4545553"/>
              <a:ext cx="1864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 </a:t>
              </a:r>
              <a:endParaRPr lang="en-US" b="1" cap="all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870647" y="1122217"/>
            <a:ext cx="2484273" cy="1292662"/>
            <a:chOff x="1870647" y="4545553"/>
            <a:chExt cx="2484273" cy="1292662"/>
          </a:xfrm>
        </p:grpSpPr>
        <p:sp>
          <p:nvSpPr>
            <p:cNvPr id="86" name="Rectangle 85"/>
            <p:cNvSpPr/>
            <p:nvPr/>
          </p:nvSpPr>
          <p:spPr>
            <a:xfrm>
              <a:off x="1870647" y="4914885"/>
              <a:ext cx="248427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180477" y="4545553"/>
              <a:ext cx="1864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 </a:t>
              </a:r>
              <a:endParaRPr lang="en-US" b="1" cap="all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283775" y="1122217"/>
            <a:ext cx="2484273" cy="1292662"/>
            <a:chOff x="1870647" y="4545553"/>
            <a:chExt cx="2484273" cy="1292662"/>
          </a:xfrm>
        </p:grpSpPr>
        <p:sp>
          <p:nvSpPr>
            <p:cNvPr id="89" name="Rectangle 88"/>
            <p:cNvSpPr/>
            <p:nvPr/>
          </p:nvSpPr>
          <p:spPr>
            <a:xfrm>
              <a:off x="1870647" y="4914885"/>
              <a:ext cx="248427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180477" y="4545553"/>
              <a:ext cx="1864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kern="0" cap="all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 </a:t>
              </a:r>
              <a:endParaRPr lang="en-US" b="1" cap="all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30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5385822" y="4372160"/>
            <a:ext cx="1828800" cy="1828800"/>
          </a:xfrm>
          <a:prstGeom prst="diamond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8899962" rev="0"/>
            </a:camera>
            <a:lightRig rig="soft" dir="t"/>
          </a:scene3d>
          <a:sp3d extrusionH="927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/>
          <p:cNvSpPr/>
          <p:nvPr/>
        </p:nvSpPr>
        <p:spPr>
          <a:xfrm>
            <a:off x="5650521" y="1640991"/>
            <a:ext cx="1828800" cy="1828800"/>
          </a:xfrm>
          <a:prstGeom prst="diamond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8899962" rev="0"/>
            </a:camera>
            <a:lightRig rig="soft" dir="t"/>
          </a:scene3d>
          <a:sp3d extrusionH="927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4411270" y="2994540"/>
            <a:ext cx="1828800" cy="18288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8899962" rev="0"/>
            </a:camera>
            <a:lightRig rig="soft" dir="t"/>
          </a:scene3d>
          <a:sp3d extrusionH="927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6613041" y="3042667"/>
            <a:ext cx="1828800" cy="182880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8899962" rev="0"/>
            </a:camera>
            <a:lightRig rig="soft" dir="t"/>
          </a:scene3d>
          <a:sp3d extrusionH="927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411274" y="1905687"/>
            <a:ext cx="1280160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973504" y="4239813"/>
            <a:ext cx="1280160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7828233" y="3445727"/>
            <a:ext cx="1280160" cy="0"/>
          </a:xfrm>
          <a:prstGeom prst="line">
            <a:avLst/>
          </a:prstGeom>
          <a:ln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625078" y="5749773"/>
            <a:ext cx="1280160" cy="0"/>
          </a:xfrm>
          <a:prstGeom prst="line">
            <a:avLst/>
          </a:prstGeom>
          <a:ln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97299" y="2556938"/>
            <a:ext cx="2484273" cy="1535120"/>
            <a:chOff x="9297299" y="2556938"/>
            <a:chExt cx="2484273" cy="1535120"/>
          </a:xfrm>
        </p:grpSpPr>
        <p:sp>
          <p:nvSpPr>
            <p:cNvPr id="16" name="Rectangle 15"/>
            <p:cNvSpPr/>
            <p:nvPr/>
          </p:nvSpPr>
          <p:spPr>
            <a:xfrm>
              <a:off x="9297299" y="3168728"/>
              <a:ext cx="248427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3" name="Group 10"/>
            <p:cNvGrpSpPr>
              <a:grpSpLocks noChangeAspect="1"/>
            </p:cNvGrpSpPr>
            <p:nvPr/>
          </p:nvGrpSpPr>
          <p:grpSpPr bwMode="auto">
            <a:xfrm>
              <a:off x="9669060" y="2556938"/>
              <a:ext cx="607857" cy="568078"/>
              <a:chOff x="5470" y="652"/>
              <a:chExt cx="1360" cy="1271"/>
            </a:xfrm>
            <a:solidFill>
              <a:schemeClr val="accent5"/>
            </a:solidFill>
          </p:grpSpPr>
          <p:sp>
            <p:nvSpPr>
              <p:cNvPr id="36" name="Freeform 12"/>
              <p:cNvSpPr>
                <a:spLocks noEditPoints="1"/>
              </p:cNvSpPr>
              <p:nvPr/>
            </p:nvSpPr>
            <p:spPr bwMode="auto">
              <a:xfrm>
                <a:off x="5470" y="652"/>
                <a:ext cx="1360" cy="989"/>
              </a:xfrm>
              <a:custGeom>
                <a:avLst/>
                <a:gdLst>
                  <a:gd name="T0" fmla="*/ 2809 w 4080"/>
                  <a:gd name="T1" fmla="*/ 1908 h 2968"/>
                  <a:gd name="T2" fmla="*/ 3534 w 4080"/>
                  <a:gd name="T3" fmla="*/ 1484 h 2968"/>
                  <a:gd name="T4" fmla="*/ 1960 w 4080"/>
                  <a:gd name="T5" fmla="*/ 1484 h 2968"/>
                  <a:gd name="T6" fmla="*/ 2596 w 4080"/>
                  <a:gd name="T7" fmla="*/ 1908 h 2968"/>
                  <a:gd name="T8" fmla="*/ 1960 w 4080"/>
                  <a:gd name="T9" fmla="*/ 1484 h 2968"/>
                  <a:gd name="T10" fmla="*/ 1186 w 4080"/>
                  <a:gd name="T11" fmla="*/ 1908 h 2968"/>
                  <a:gd name="T12" fmla="*/ 1750 w 4080"/>
                  <a:gd name="T13" fmla="*/ 1484 h 2968"/>
                  <a:gd name="T14" fmla="*/ 2809 w 4080"/>
                  <a:gd name="T15" fmla="*/ 848 h 2968"/>
                  <a:gd name="T16" fmla="*/ 3563 w 4080"/>
                  <a:gd name="T17" fmla="*/ 1272 h 2968"/>
                  <a:gd name="T18" fmla="*/ 2809 w 4080"/>
                  <a:gd name="T19" fmla="*/ 848 h 2968"/>
                  <a:gd name="T20" fmla="*/ 1960 w 4080"/>
                  <a:gd name="T21" fmla="*/ 1272 h 2968"/>
                  <a:gd name="T22" fmla="*/ 2596 w 4080"/>
                  <a:gd name="T23" fmla="*/ 848 h 2968"/>
                  <a:gd name="T24" fmla="*/ 1010 w 4080"/>
                  <a:gd name="T25" fmla="*/ 848 h 2968"/>
                  <a:gd name="T26" fmla="*/ 1097 w 4080"/>
                  <a:gd name="T27" fmla="*/ 1273 h 2968"/>
                  <a:gd name="T28" fmla="*/ 1750 w 4080"/>
                  <a:gd name="T29" fmla="*/ 1272 h 2968"/>
                  <a:gd name="T30" fmla="*/ 1010 w 4080"/>
                  <a:gd name="T31" fmla="*/ 848 h 2968"/>
                  <a:gd name="T32" fmla="*/ 690 w 4080"/>
                  <a:gd name="T33" fmla="*/ 0 h 2968"/>
                  <a:gd name="T34" fmla="*/ 763 w 4080"/>
                  <a:gd name="T35" fmla="*/ 13 h 2968"/>
                  <a:gd name="T36" fmla="*/ 826 w 4080"/>
                  <a:gd name="T37" fmla="*/ 50 h 2968"/>
                  <a:gd name="T38" fmla="*/ 872 w 4080"/>
                  <a:gd name="T39" fmla="*/ 106 h 2968"/>
                  <a:gd name="T40" fmla="*/ 898 w 4080"/>
                  <a:gd name="T41" fmla="*/ 178 h 2968"/>
                  <a:gd name="T42" fmla="*/ 3869 w 4080"/>
                  <a:gd name="T43" fmla="*/ 424 h 2968"/>
                  <a:gd name="T44" fmla="*/ 3940 w 4080"/>
                  <a:gd name="T45" fmla="*/ 437 h 2968"/>
                  <a:gd name="T46" fmla="*/ 4001 w 4080"/>
                  <a:gd name="T47" fmla="*/ 472 h 2968"/>
                  <a:gd name="T48" fmla="*/ 4049 w 4080"/>
                  <a:gd name="T49" fmla="*/ 526 h 2968"/>
                  <a:gd name="T50" fmla="*/ 4076 w 4080"/>
                  <a:gd name="T51" fmla="*/ 592 h 2968"/>
                  <a:gd name="T52" fmla="*/ 4077 w 4080"/>
                  <a:gd name="T53" fmla="*/ 666 h 2968"/>
                  <a:gd name="T54" fmla="*/ 3857 w 4080"/>
                  <a:gd name="T55" fmla="*/ 2188 h 2968"/>
                  <a:gd name="T56" fmla="*/ 3822 w 4080"/>
                  <a:gd name="T57" fmla="*/ 2253 h 2968"/>
                  <a:gd name="T58" fmla="*/ 3765 w 4080"/>
                  <a:gd name="T59" fmla="*/ 2302 h 2968"/>
                  <a:gd name="T60" fmla="*/ 3696 w 4080"/>
                  <a:gd name="T61" fmla="*/ 2328 h 2968"/>
                  <a:gd name="T62" fmla="*/ 1258 w 4080"/>
                  <a:gd name="T63" fmla="*/ 2332 h 2968"/>
                  <a:gd name="T64" fmla="*/ 3444 w 4080"/>
                  <a:gd name="T65" fmla="*/ 2544 h 2968"/>
                  <a:gd name="T66" fmla="*/ 3518 w 4080"/>
                  <a:gd name="T67" fmla="*/ 2557 h 2968"/>
                  <a:gd name="T68" fmla="*/ 3581 w 4080"/>
                  <a:gd name="T69" fmla="*/ 2594 h 2968"/>
                  <a:gd name="T70" fmla="*/ 3628 w 4080"/>
                  <a:gd name="T71" fmla="*/ 2648 h 2968"/>
                  <a:gd name="T72" fmla="*/ 3653 w 4080"/>
                  <a:gd name="T73" fmla="*/ 2717 h 2968"/>
                  <a:gd name="T74" fmla="*/ 3653 w 4080"/>
                  <a:gd name="T75" fmla="*/ 2793 h 2968"/>
                  <a:gd name="T76" fmla="*/ 3628 w 4080"/>
                  <a:gd name="T77" fmla="*/ 2862 h 2968"/>
                  <a:gd name="T78" fmla="*/ 3581 w 4080"/>
                  <a:gd name="T79" fmla="*/ 2917 h 2968"/>
                  <a:gd name="T80" fmla="*/ 3518 w 4080"/>
                  <a:gd name="T81" fmla="*/ 2953 h 2968"/>
                  <a:gd name="T82" fmla="*/ 3444 w 4080"/>
                  <a:gd name="T83" fmla="*/ 2968 h 2968"/>
                  <a:gd name="T84" fmla="*/ 1085 w 4080"/>
                  <a:gd name="T85" fmla="*/ 2965 h 2968"/>
                  <a:gd name="T86" fmla="*/ 1035 w 4080"/>
                  <a:gd name="T87" fmla="*/ 2952 h 2968"/>
                  <a:gd name="T88" fmla="*/ 1011 w 4080"/>
                  <a:gd name="T89" fmla="*/ 2938 h 2968"/>
                  <a:gd name="T90" fmla="*/ 970 w 4080"/>
                  <a:gd name="T91" fmla="*/ 2910 h 2968"/>
                  <a:gd name="T92" fmla="*/ 951 w 4080"/>
                  <a:gd name="T93" fmla="*/ 2887 h 2968"/>
                  <a:gd name="T94" fmla="*/ 924 w 4080"/>
                  <a:gd name="T95" fmla="*/ 2848 h 2968"/>
                  <a:gd name="T96" fmla="*/ 913 w 4080"/>
                  <a:gd name="T97" fmla="*/ 2816 h 2968"/>
                  <a:gd name="T98" fmla="*/ 903 w 4080"/>
                  <a:gd name="T99" fmla="*/ 2790 h 2968"/>
                  <a:gd name="T100" fmla="*/ 212 w 4080"/>
                  <a:gd name="T101" fmla="*/ 424 h 2968"/>
                  <a:gd name="T102" fmla="*/ 139 w 4080"/>
                  <a:gd name="T103" fmla="*/ 411 h 2968"/>
                  <a:gd name="T104" fmla="*/ 76 w 4080"/>
                  <a:gd name="T105" fmla="*/ 374 h 2968"/>
                  <a:gd name="T106" fmla="*/ 30 w 4080"/>
                  <a:gd name="T107" fmla="*/ 319 h 2968"/>
                  <a:gd name="T108" fmla="*/ 4 w 4080"/>
                  <a:gd name="T109" fmla="*/ 251 h 2968"/>
                  <a:gd name="T110" fmla="*/ 4 w 4080"/>
                  <a:gd name="T111" fmla="*/ 174 h 2968"/>
                  <a:gd name="T112" fmla="*/ 30 w 4080"/>
                  <a:gd name="T113" fmla="*/ 106 h 2968"/>
                  <a:gd name="T114" fmla="*/ 76 w 4080"/>
                  <a:gd name="T115" fmla="*/ 50 h 2968"/>
                  <a:gd name="T116" fmla="*/ 139 w 4080"/>
                  <a:gd name="T117" fmla="*/ 13 h 2968"/>
                  <a:gd name="T118" fmla="*/ 212 w 4080"/>
                  <a:gd name="T119" fmla="*/ 0 h 2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80" h="2968">
                    <a:moveTo>
                      <a:pt x="2809" y="1484"/>
                    </a:moveTo>
                    <a:lnTo>
                      <a:pt x="2809" y="1908"/>
                    </a:lnTo>
                    <a:lnTo>
                      <a:pt x="3472" y="1908"/>
                    </a:lnTo>
                    <a:lnTo>
                      <a:pt x="3534" y="1484"/>
                    </a:lnTo>
                    <a:lnTo>
                      <a:pt x="2809" y="1484"/>
                    </a:lnTo>
                    <a:close/>
                    <a:moveTo>
                      <a:pt x="1960" y="1484"/>
                    </a:moveTo>
                    <a:lnTo>
                      <a:pt x="1960" y="1908"/>
                    </a:lnTo>
                    <a:lnTo>
                      <a:pt x="2596" y="1908"/>
                    </a:lnTo>
                    <a:lnTo>
                      <a:pt x="2596" y="1484"/>
                    </a:lnTo>
                    <a:lnTo>
                      <a:pt x="1960" y="1484"/>
                    </a:lnTo>
                    <a:close/>
                    <a:moveTo>
                      <a:pt x="1116" y="1484"/>
                    </a:moveTo>
                    <a:lnTo>
                      <a:pt x="1186" y="1908"/>
                    </a:lnTo>
                    <a:lnTo>
                      <a:pt x="1750" y="1908"/>
                    </a:lnTo>
                    <a:lnTo>
                      <a:pt x="1750" y="1484"/>
                    </a:lnTo>
                    <a:lnTo>
                      <a:pt x="1116" y="1484"/>
                    </a:lnTo>
                    <a:close/>
                    <a:moveTo>
                      <a:pt x="2809" y="848"/>
                    </a:moveTo>
                    <a:lnTo>
                      <a:pt x="2809" y="1272"/>
                    </a:lnTo>
                    <a:lnTo>
                      <a:pt x="3563" y="1272"/>
                    </a:lnTo>
                    <a:lnTo>
                      <a:pt x="3624" y="848"/>
                    </a:lnTo>
                    <a:lnTo>
                      <a:pt x="2809" y="848"/>
                    </a:lnTo>
                    <a:close/>
                    <a:moveTo>
                      <a:pt x="1960" y="848"/>
                    </a:moveTo>
                    <a:lnTo>
                      <a:pt x="1960" y="1272"/>
                    </a:lnTo>
                    <a:lnTo>
                      <a:pt x="2596" y="1272"/>
                    </a:lnTo>
                    <a:lnTo>
                      <a:pt x="2596" y="848"/>
                    </a:lnTo>
                    <a:lnTo>
                      <a:pt x="1960" y="848"/>
                    </a:lnTo>
                    <a:close/>
                    <a:moveTo>
                      <a:pt x="1010" y="848"/>
                    </a:moveTo>
                    <a:lnTo>
                      <a:pt x="1082" y="1278"/>
                    </a:lnTo>
                    <a:lnTo>
                      <a:pt x="1097" y="1273"/>
                    </a:lnTo>
                    <a:lnTo>
                      <a:pt x="1112" y="1272"/>
                    </a:lnTo>
                    <a:lnTo>
                      <a:pt x="1750" y="1272"/>
                    </a:lnTo>
                    <a:lnTo>
                      <a:pt x="1750" y="848"/>
                    </a:lnTo>
                    <a:lnTo>
                      <a:pt x="1010" y="848"/>
                    </a:lnTo>
                    <a:close/>
                    <a:moveTo>
                      <a:pt x="212" y="0"/>
                    </a:moveTo>
                    <a:lnTo>
                      <a:pt x="690" y="0"/>
                    </a:lnTo>
                    <a:lnTo>
                      <a:pt x="727" y="3"/>
                    </a:lnTo>
                    <a:lnTo>
                      <a:pt x="763" y="13"/>
                    </a:lnTo>
                    <a:lnTo>
                      <a:pt x="796" y="29"/>
                    </a:lnTo>
                    <a:lnTo>
                      <a:pt x="826" y="50"/>
                    </a:lnTo>
                    <a:lnTo>
                      <a:pt x="852" y="76"/>
                    </a:lnTo>
                    <a:lnTo>
                      <a:pt x="872" y="106"/>
                    </a:lnTo>
                    <a:lnTo>
                      <a:pt x="889" y="140"/>
                    </a:lnTo>
                    <a:lnTo>
                      <a:pt x="898" y="178"/>
                    </a:lnTo>
                    <a:lnTo>
                      <a:pt x="939" y="424"/>
                    </a:lnTo>
                    <a:lnTo>
                      <a:pt x="3869" y="424"/>
                    </a:lnTo>
                    <a:lnTo>
                      <a:pt x="3905" y="428"/>
                    </a:lnTo>
                    <a:lnTo>
                      <a:pt x="3940" y="437"/>
                    </a:lnTo>
                    <a:lnTo>
                      <a:pt x="3972" y="451"/>
                    </a:lnTo>
                    <a:lnTo>
                      <a:pt x="4001" y="472"/>
                    </a:lnTo>
                    <a:lnTo>
                      <a:pt x="4028" y="496"/>
                    </a:lnTo>
                    <a:lnTo>
                      <a:pt x="4049" y="526"/>
                    </a:lnTo>
                    <a:lnTo>
                      <a:pt x="4066" y="559"/>
                    </a:lnTo>
                    <a:lnTo>
                      <a:pt x="4076" y="592"/>
                    </a:lnTo>
                    <a:lnTo>
                      <a:pt x="4080" y="628"/>
                    </a:lnTo>
                    <a:lnTo>
                      <a:pt x="4077" y="666"/>
                    </a:lnTo>
                    <a:lnTo>
                      <a:pt x="3866" y="2149"/>
                    </a:lnTo>
                    <a:lnTo>
                      <a:pt x="3857" y="2188"/>
                    </a:lnTo>
                    <a:lnTo>
                      <a:pt x="3842" y="2223"/>
                    </a:lnTo>
                    <a:lnTo>
                      <a:pt x="3822" y="2253"/>
                    </a:lnTo>
                    <a:lnTo>
                      <a:pt x="3795" y="2280"/>
                    </a:lnTo>
                    <a:lnTo>
                      <a:pt x="3765" y="2302"/>
                    </a:lnTo>
                    <a:lnTo>
                      <a:pt x="3732" y="2318"/>
                    </a:lnTo>
                    <a:lnTo>
                      <a:pt x="3696" y="2328"/>
                    </a:lnTo>
                    <a:lnTo>
                      <a:pt x="3656" y="2332"/>
                    </a:lnTo>
                    <a:lnTo>
                      <a:pt x="1258" y="2332"/>
                    </a:lnTo>
                    <a:lnTo>
                      <a:pt x="1292" y="2544"/>
                    </a:lnTo>
                    <a:lnTo>
                      <a:pt x="3444" y="2544"/>
                    </a:lnTo>
                    <a:lnTo>
                      <a:pt x="3482" y="2548"/>
                    </a:lnTo>
                    <a:lnTo>
                      <a:pt x="3518" y="2557"/>
                    </a:lnTo>
                    <a:lnTo>
                      <a:pt x="3552" y="2573"/>
                    </a:lnTo>
                    <a:lnTo>
                      <a:pt x="3581" y="2594"/>
                    </a:lnTo>
                    <a:lnTo>
                      <a:pt x="3607" y="2618"/>
                    </a:lnTo>
                    <a:lnTo>
                      <a:pt x="3628" y="2648"/>
                    </a:lnTo>
                    <a:lnTo>
                      <a:pt x="3643" y="2681"/>
                    </a:lnTo>
                    <a:lnTo>
                      <a:pt x="3653" y="2717"/>
                    </a:lnTo>
                    <a:lnTo>
                      <a:pt x="3656" y="2754"/>
                    </a:lnTo>
                    <a:lnTo>
                      <a:pt x="3653" y="2793"/>
                    </a:lnTo>
                    <a:lnTo>
                      <a:pt x="3643" y="2829"/>
                    </a:lnTo>
                    <a:lnTo>
                      <a:pt x="3628" y="2862"/>
                    </a:lnTo>
                    <a:lnTo>
                      <a:pt x="3607" y="2892"/>
                    </a:lnTo>
                    <a:lnTo>
                      <a:pt x="3581" y="2917"/>
                    </a:lnTo>
                    <a:lnTo>
                      <a:pt x="3552" y="2938"/>
                    </a:lnTo>
                    <a:lnTo>
                      <a:pt x="3518" y="2953"/>
                    </a:lnTo>
                    <a:lnTo>
                      <a:pt x="3482" y="2964"/>
                    </a:lnTo>
                    <a:lnTo>
                      <a:pt x="3444" y="2968"/>
                    </a:lnTo>
                    <a:lnTo>
                      <a:pt x="1112" y="2968"/>
                    </a:lnTo>
                    <a:lnTo>
                      <a:pt x="1085" y="2965"/>
                    </a:lnTo>
                    <a:lnTo>
                      <a:pt x="1060" y="2960"/>
                    </a:lnTo>
                    <a:lnTo>
                      <a:pt x="1035" y="2952"/>
                    </a:lnTo>
                    <a:lnTo>
                      <a:pt x="1022" y="2946"/>
                    </a:lnTo>
                    <a:lnTo>
                      <a:pt x="1011" y="2938"/>
                    </a:lnTo>
                    <a:lnTo>
                      <a:pt x="989" y="2925"/>
                    </a:lnTo>
                    <a:lnTo>
                      <a:pt x="970" y="2910"/>
                    </a:lnTo>
                    <a:lnTo>
                      <a:pt x="960" y="2898"/>
                    </a:lnTo>
                    <a:lnTo>
                      <a:pt x="951" y="2887"/>
                    </a:lnTo>
                    <a:lnTo>
                      <a:pt x="936" y="2869"/>
                    </a:lnTo>
                    <a:lnTo>
                      <a:pt x="924" y="2848"/>
                    </a:lnTo>
                    <a:lnTo>
                      <a:pt x="918" y="2833"/>
                    </a:lnTo>
                    <a:lnTo>
                      <a:pt x="913" y="2816"/>
                    </a:lnTo>
                    <a:lnTo>
                      <a:pt x="908" y="2803"/>
                    </a:lnTo>
                    <a:lnTo>
                      <a:pt x="903" y="2790"/>
                    </a:lnTo>
                    <a:lnTo>
                      <a:pt x="509" y="424"/>
                    </a:lnTo>
                    <a:lnTo>
                      <a:pt x="212" y="424"/>
                    </a:lnTo>
                    <a:lnTo>
                      <a:pt x="175" y="420"/>
                    </a:lnTo>
                    <a:lnTo>
                      <a:pt x="139" y="411"/>
                    </a:lnTo>
                    <a:lnTo>
                      <a:pt x="105" y="396"/>
                    </a:lnTo>
                    <a:lnTo>
                      <a:pt x="76" y="374"/>
                    </a:lnTo>
                    <a:lnTo>
                      <a:pt x="50" y="348"/>
                    </a:lnTo>
                    <a:lnTo>
                      <a:pt x="30" y="319"/>
                    </a:lnTo>
                    <a:lnTo>
                      <a:pt x="13" y="285"/>
                    </a:lnTo>
                    <a:lnTo>
                      <a:pt x="4" y="251"/>
                    </a:lnTo>
                    <a:lnTo>
                      <a:pt x="0" y="212"/>
                    </a:lnTo>
                    <a:lnTo>
                      <a:pt x="4" y="174"/>
                    </a:lnTo>
                    <a:lnTo>
                      <a:pt x="13" y="138"/>
                    </a:lnTo>
                    <a:lnTo>
                      <a:pt x="30" y="106"/>
                    </a:lnTo>
                    <a:lnTo>
                      <a:pt x="50" y="76"/>
                    </a:lnTo>
                    <a:lnTo>
                      <a:pt x="76" y="50"/>
                    </a:lnTo>
                    <a:lnTo>
                      <a:pt x="105" y="29"/>
                    </a:lnTo>
                    <a:lnTo>
                      <a:pt x="139" y="13"/>
                    </a:lnTo>
                    <a:lnTo>
                      <a:pt x="175" y="3"/>
                    </a:lnTo>
                    <a:lnTo>
                      <a:pt x="2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3"/>
              <p:cNvSpPr>
                <a:spLocks/>
              </p:cNvSpPr>
              <p:nvPr/>
            </p:nvSpPr>
            <p:spPr bwMode="auto">
              <a:xfrm>
                <a:off x="5841" y="1712"/>
                <a:ext cx="212" cy="211"/>
              </a:xfrm>
              <a:custGeom>
                <a:avLst/>
                <a:gdLst>
                  <a:gd name="T0" fmla="*/ 318 w 638"/>
                  <a:gd name="T1" fmla="*/ 0 h 634"/>
                  <a:gd name="T2" fmla="*/ 365 w 638"/>
                  <a:gd name="T3" fmla="*/ 2 h 634"/>
                  <a:gd name="T4" fmla="*/ 410 w 638"/>
                  <a:gd name="T5" fmla="*/ 12 h 634"/>
                  <a:gd name="T6" fmla="*/ 453 w 638"/>
                  <a:gd name="T7" fmla="*/ 29 h 634"/>
                  <a:gd name="T8" fmla="*/ 491 w 638"/>
                  <a:gd name="T9" fmla="*/ 51 h 634"/>
                  <a:gd name="T10" fmla="*/ 527 w 638"/>
                  <a:gd name="T11" fmla="*/ 78 h 634"/>
                  <a:gd name="T12" fmla="*/ 559 w 638"/>
                  <a:gd name="T13" fmla="*/ 109 h 634"/>
                  <a:gd name="T14" fmla="*/ 586 w 638"/>
                  <a:gd name="T15" fmla="*/ 145 h 634"/>
                  <a:gd name="T16" fmla="*/ 608 w 638"/>
                  <a:gd name="T17" fmla="*/ 183 h 634"/>
                  <a:gd name="T18" fmla="*/ 623 w 638"/>
                  <a:gd name="T19" fmla="*/ 226 h 634"/>
                  <a:gd name="T20" fmla="*/ 634 w 638"/>
                  <a:gd name="T21" fmla="*/ 271 h 634"/>
                  <a:gd name="T22" fmla="*/ 638 w 638"/>
                  <a:gd name="T23" fmla="*/ 317 h 634"/>
                  <a:gd name="T24" fmla="*/ 634 w 638"/>
                  <a:gd name="T25" fmla="*/ 364 h 634"/>
                  <a:gd name="T26" fmla="*/ 623 w 638"/>
                  <a:gd name="T27" fmla="*/ 409 h 634"/>
                  <a:gd name="T28" fmla="*/ 608 w 638"/>
                  <a:gd name="T29" fmla="*/ 450 h 634"/>
                  <a:gd name="T30" fmla="*/ 586 w 638"/>
                  <a:gd name="T31" fmla="*/ 490 h 634"/>
                  <a:gd name="T32" fmla="*/ 559 w 638"/>
                  <a:gd name="T33" fmla="*/ 525 h 634"/>
                  <a:gd name="T34" fmla="*/ 527 w 638"/>
                  <a:gd name="T35" fmla="*/ 557 h 634"/>
                  <a:gd name="T36" fmla="*/ 491 w 638"/>
                  <a:gd name="T37" fmla="*/ 584 h 634"/>
                  <a:gd name="T38" fmla="*/ 453 w 638"/>
                  <a:gd name="T39" fmla="*/ 605 h 634"/>
                  <a:gd name="T40" fmla="*/ 410 w 638"/>
                  <a:gd name="T41" fmla="*/ 621 h 634"/>
                  <a:gd name="T42" fmla="*/ 365 w 638"/>
                  <a:gd name="T43" fmla="*/ 632 h 634"/>
                  <a:gd name="T44" fmla="*/ 318 w 638"/>
                  <a:gd name="T45" fmla="*/ 634 h 634"/>
                  <a:gd name="T46" fmla="*/ 271 w 638"/>
                  <a:gd name="T47" fmla="*/ 632 h 634"/>
                  <a:gd name="T48" fmla="*/ 226 w 638"/>
                  <a:gd name="T49" fmla="*/ 621 h 634"/>
                  <a:gd name="T50" fmla="*/ 184 w 638"/>
                  <a:gd name="T51" fmla="*/ 605 h 634"/>
                  <a:gd name="T52" fmla="*/ 146 w 638"/>
                  <a:gd name="T53" fmla="*/ 584 h 634"/>
                  <a:gd name="T54" fmla="*/ 110 w 638"/>
                  <a:gd name="T55" fmla="*/ 557 h 634"/>
                  <a:gd name="T56" fmla="*/ 79 w 638"/>
                  <a:gd name="T57" fmla="*/ 525 h 634"/>
                  <a:gd name="T58" fmla="*/ 52 w 638"/>
                  <a:gd name="T59" fmla="*/ 490 h 634"/>
                  <a:gd name="T60" fmla="*/ 30 w 638"/>
                  <a:gd name="T61" fmla="*/ 450 h 634"/>
                  <a:gd name="T62" fmla="*/ 15 w 638"/>
                  <a:gd name="T63" fmla="*/ 409 h 634"/>
                  <a:gd name="T64" fmla="*/ 4 w 638"/>
                  <a:gd name="T65" fmla="*/ 364 h 634"/>
                  <a:gd name="T66" fmla="*/ 0 w 638"/>
                  <a:gd name="T67" fmla="*/ 317 h 634"/>
                  <a:gd name="T68" fmla="*/ 4 w 638"/>
                  <a:gd name="T69" fmla="*/ 271 h 634"/>
                  <a:gd name="T70" fmla="*/ 15 w 638"/>
                  <a:gd name="T71" fmla="*/ 226 h 634"/>
                  <a:gd name="T72" fmla="*/ 30 w 638"/>
                  <a:gd name="T73" fmla="*/ 183 h 634"/>
                  <a:gd name="T74" fmla="*/ 52 w 638"/>
                  <a:gd name="T75" fmla="*/ 145 h 634"/>
                  <a:gd name="T76" fmla="*/ 79 w 638"/>
                  <a:gd name="T77" fmla="*/ 109 h 634"/>
                  <a:gd name="T78" fmla="*/ 110 w 638"/>
                  <a:gd name="T79" fmla="*/ 78 h 634"/>
                  <a:gd name="T80" fmla="*/ 146 w 638"/>
                  <a:gd name="T81" fmla="*/ 51 h 634"/>
                  <a:gd name="T82" fmla="*/ 184 w 638"/>
                  <a:gd name="T83" fmla="*/ 29 h 634"/>
                  <a:gd name="T84" fmla="*/ 226 w 638"/>
                  <a:gd name="T85" fmla="*/ 12 h 634"/>
                  <a:gd name="T86" fmla="*/ 271 w 638"/>
                  <a:gd name="T87" fmla="*/ 2 h 634"/>
                  <a:gd name="T88" fmla="*/ 318 w 638"/>
                  <a:gd name="T89" fmla="*/ 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38" h="634">
                    <a:moveTo>
                      <a:pt x="318" y="0"/>
                    </a:moveTo>
                    <a:lnTo>
                      <a:pt x="365" y="2"/>
                    </a:lnTo>
                    <a:lnTo>
                      <a:pt x="410" y="12"/>
                    </a:lnTo>
                    <a:lnTo>
                      <a:pt x="453" y="29"/>
                    </a:lnTo>
                    <a:lnTo>
                      <a:pt x="491" y="51"/>
                    </a:lnTo>
                    <a:lnTo>
                      <a:pt x="527" y="78"/>
                    </a:lnTo>
                    <a:lnTo>
                      <a:pt x="559" y="109"/>
                    </a:lnTo>
                    <a:lnTo>
                      <a:pt x="586" y="145"/>
                    </a:lnTo>
                    <a:lnTo>
                      <a:pt x="608" y="183"/>
                    </a:lnTo>
                    <a:lnTo>
                      <a:pt x="623" y="226"/>
                    </a:lnTo>
                    <a:lnTo>
                      <a:pt x="634" y="271"/>
                    </a:lnTo>
                    <a:lnTo>
                      <a:pt x="638" y="317"/>
                    </a:lnTo>
                    <a:lnTo>
                      <a:pt x="634" y="364"/>
                    </a:lnTo>
                    <a:lnTo>
                      <a:pt x="623" y="409"/>
                    </a:lnTo>
                    <a:lnTo>
                      <a:pt x="608" y="450"/>
                    </a:lnTo>
                    <a:lnTo>
                      <a:pt x="586" y="490"/>
                    </a:lnTo>
                    <a:lnTo>
                      <a:pt x="559" y="525"/>
                    </a:lnTo>
                    <a:lnTo>
                      <a:pt x="527" y="557"/>
                    </a:lnTo>
                    <a:lnTo>
                      <a:pt x="491" y="584"/>
                    </a:lnTo>
                    <a:lnTo>
                      <a:pt x="453" y="605"/>
                    </a:lnTo>
                    <a:lnTo>
                      <a:pt x="410" y="621"/>
                    </a:lnTo>
                    <a:lnTo>
                      <a:pt x="365" y="632"/>
                    </a:lnTo>
                    <a:lnTo>
                      <a:pt x="318" y="634"/>
                    </a:lnTo>
                    <a:lnTo>
                      <a:pt x="271" y="632"/>
                    </a:lnTo>
                    <a:lnTo>
                      <a:pt x="226" y="621"/>
                    </a:lnTo>
                    <a:lnTo>
                      <a:pt x="184" y="605"/>
                    </a:lnTo>
                    <a:lnTo>
                      <a:pt x="146" y="584"/>
                    </a:lnTo>
                    <a:lnTo>
                      <a:pt x="110" y="557"/>
                    </a:lnTo>
                    <a:lnTo>
                      <a:pt x="79" y="525"/>
                    </a:lnTo>
                    <a:lnTo>
                      <a:pt x="52" y="490"/>
                    </a:lnTo>
                    <a:lnTo>
                      <a:pt x="30" y="450"/>
                    </a:lnTo>
                    <a:lnTo>
                      <a:pt x="15" y="409"/>
                    </a:lnTo>
                    <a:lnTo>
                      <a:pt x="4" y="364"/>
                    </a:lnTo>
                    <a:lnTo>
                      <a:pt x="0" y="317"/>
                    </a:lnTo>
                    <a:lnTo>
                      <a:pt x="4" y="271"/>
                    </a:lnTo>
                    <a:lnTo>
                      <a:pt x="15" y="226"/>
                    </a:lnTo>
                    <a:lnTo>
                      <a:pt x="30" y="183"/>
                    </a:lnTo>
                    <a:lnTo>
                      <a:pt x="52" y="145"/>
                    </a:lnTo>
                    <a:lnTo>
                      <a:pt x="79" y="109"/>
                    </a:lnTo>
                    <a:lnTo>
                      <a:pt x="110" y="78"/>
                    </a:lnTo>
                    <a:lnTo>
                      <a:pt x="146" y="51"/>
                    </a:lnTo>
                    <a:lnTo>
                      <a:pt x="184" y="29"/>
                    </a:lnTo>
                    <a:lnTo>
                      <a:pt x="226" y="12"/>
                    </a:lnTo>
                    <a:lnTo>
                      <a:pt x="271" y="2"/>
                    </a:lnTo>
                    <a:lnTo>
                      <a:pt x="3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4"/>
              <p:cNvSpPr>
                <a:spLocks/>
              </p:cNvSpPr>
              <p:nvPr/>
            </p:nvSpPr>
            <p:spPr bwMode="auto">
              <a:xfrm>
                <a:off x="6477" y="1712"/>
                <a:ext cx="212" cy="211"/>
              </a:xfrm>
              <a:custGeom>
                <a:avLst/>
                <a:gdLst>
                  <a:gd name="T0" fmla="*/ 319 w 636"/>
                  <a:gd name="T1" fmla="*/ 0 h 634"/>
                  <a:gd name="T2" fmla="*/ 366 w 636"/>
                  <a:gd name="T3" fmla="*/ 2 h 634"/>
                  <a:gd name="T4" fmla="*/ 410 w 636"/>
                  <a:gd name="T5" fmla="*/ 12 h 634"/>
                  <a:gd name="T6" fmla="*/ 452 w 636"/>
                  <a:gd name="T7" fmla="*/ 29 h 634"/>
                  <a:gd name="T8" fmla="*/ 492 w 636"/>
                  <a:gd name="T9" fmla="*/ 51 h 634"/>
                  <a:gd name="T10" fmla="*/ 527 w 636"/>
                  <a:gd name="T11" fmla="*/ 78 h 634"/>
                  <a:gd name="T12" fmla="*/ 559 w 636"/>
                  <a:gd name="T13" fmla="*/ 109 h 634"/>
                  <a:gd name="T14" fmla="*/ 586 w 636"/>
                  <a:gd name="T15" fmla="*/ 145 h 634"/>
                  <a:gd name="T16" fmla="*/ 606 w 636"/>
                  <a:gd name="T17" fmla="*/ 183 h 634"/>
                  <a:gd name="T18" fmla="*/ 623 w 636"/>
                  <a:gd name="T19" fmla="*/ 226 h 634"/>
                  <a:gd name="T20" fmla="*/ 633 w 636"/>
                  <a:gd name="T21" fmla="*/ 271 h 634"/>
                  <a:gd name="T22" fmla="*/ 636 w 636"/>
                  <a:gd name="T23" fmla="*/ 317 h 634"/>
                  <a:gd name="T24" fmla="*/ 633 w 636"/>
                  <a:gd name="T25" fmla="*/ 364 h 634"/>
                  <a:gd name="T26" fmla="*/ 623 w 636"/>
                  <a:gd name="T27" fmla="*/ 409 h 634"/>
                  <a:gd name="T28" fmla="*/ 606 w 636"/>
                  <a:gd name="T29" fmla="*/ 450 h 634"/>
                  <a:gd name="T30" fmla="*/ 586 w 636"/>
                  <a:gd name="T31" fmla="*/ 490 h 634"/>
                  <a:gd name="T32" fmla="*/ 559 w 636"/>
                  <a:gd name="T33" fmla="*/ 525 h 634"/>
                  <a:gd name="T34" fmla="*/ 527 w 636"/>
                  <a:gd name="T35" fmla="*/ 557 h 634"/>
                  <a:gd name="T36" fmla="*/ 492 w 636"/>
                  <a:gd name="T37" fmla="*/ 584 h 634"/>
                  <a:gd name="T38" fmla="*/ 452 w 636"/>
                  <a:gd name="T39" fmla="*/ 605 h 634"/>
                  <a:gd name="T40" fmla="*/ 410 w 636"/>
                  <a:gd name="T41" fmla="*/ 621 h 634"/>
                  <a:gd name="T42" fmla="*/ 366 w 636"/>
                  <a:gd name="T43" fmla="*/ 632 h 634"/>
                  <a:gd name="T44" fmla="*/ 319 w 636"/>
                  <a:gd name="T45" fmla="*/ 634 h 634"/>
                  <a:gd name="T46" fmla="*/ 272 w 636"/>
                  <a:gd name="T47" fmla="*/ 632 h 634"/>
                  <a:gd name="T48" fmla="*/ 227 w 636"/>
                  <a:gd name="T49" fmla="*/ 621 h 634"/>
                  <a:gd name="T50" fmla="*/ 185 w 636"/>
                  <a:gd name="T51" fmla="*/ 605 h 634"/>
                  <a:gd name="T52" fmla="*/ 145 w 636"/>
                  <a:gd name="T53" fmla="*/ 584 h 634"/>
                  <a:gd name="T54" fmla="*/ 109 w 636"/>
                  <a:gd name="T55" fmla="*/ 557 h 634"/>
                  <a:gd name="T56" fmla="*/ 78 w 636"/>
                  <a:gd name="T57" fmla="*/ 525 h 634"/>
                  <a:gd name="T58" fmla="*/ 51 w 636"/>
                  <a:gd name="T59" fmla="*/ 490 h 634"/>
                  <a:gd name="T60" fmla="*/ 30 w 636"/>
                  <a:gd name="T61" fmla="*/ 450 h 634"/>
                  <a:gd name="T62" fmla="*/ 13 w 636"/>
                  <a:gd name="T63" fmla="*/ 409 h 634"/>
                  <a:gd name="T64" fmla="*/ 4 w 636"/>
                  <a:gd name="T65" fmla="*/ 364 h 634"/>
                  <a:gd name="T66" fmla="*/ 0 w 636"/>
                  <a:gd name="T67" fmla="*/ 317 h 634"/>
                  <a:gd name="T68" fmla="*/ 4 w 636"/>
                  <a:gd name="T69" fmla="*/ 271 h 634"/>
                  <a:gd name="T70" fmla="*/ 13 w 636"/>
                  <a:gd name="T71" fmla="*/ 226 h 634"/>
                  <a:gd name="T72" fmla="*/ 30 w 636"/>
                  <a:gd name="T73" fmla="*/ 183 h 634"/>
                  <a:gd name="T74" fmla="*/ 51 w 636"/>
                  <a:gd name="T75" fmla="*/ 145 h 634"/>
                  <a:gd name="T76" fmla="*/ 78 w 636"/>
                  <a:gd name="T77" fmla="*/ 109 h 634"/>
                  <a:gd name="T78" fmla="*/ 109 w 636"/>
                  <a:gd name="T79" fmla="*/ 78 h 634"/>
                  <a:gd name="T80" fmla="*/ 145 w 636"/>
                  <a:gd name="T81" fmla="*/ 51 h 634"/>
                  <a:gd name="T82" fmla="*/ 185 w 636"/>
                  <a:gd name="T83" fmla="*/ 29 h 634"/>
                  <a:gd name="T84" fmla="*/ 227 w 636"/>
                  <a:gd name="T85" fmla="*/ 12 h 634"/>
                  <a:gd name="T86" fmla="*/ 272 w 636"/>
                  <a:gd name="T87" fmla="*/ 2 h 634"/>
                  <a:gd name="T88" fmla="*/ 319 w 636"/>
                  <a:gd name="T89" fmla="*/ 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36" h="634">
                    <a:moveTo>
                      <a:pt x="319" y="0"/>
                    </a:moveTo>
                    <a:lnTo>
                      <a:pt x="366" y="2"/>
                    </a:lnTo>
                    <a:lnTo>
                      <a:pt x="410" y="12"/>
                    </a:lnTo>
                    <a:lnTo>
                      <a:pt x="452" y="29"/>
                    </a:lnTo>
                    <a:lnTo>
                      <a:pt x="492" y="51"/>
                    </a:lnTo>
                    <a:lnTo>
                      <a:pt x="527" y="78"/>
                    </a:lnTo>
                    <a:lnTo>
                      <a:pt x="559" y="109"/>
                    </a:lnTo>
                    <a:lnTo>
                      <a:pt x="586" y="145"/>
                    </a:lnTo>
                    <a:lnTo>
                      <a:pt x="606" y="183"/>
                    </a:lnTo>
                    <a:lnTo>
                      <a:pt x="623" y="226"/>
                    </a:lnTo>
                    <a:lnTo>
                      <a:pt x="633" y="271"/>
                    </a:lnTo>
                    <a:lnTo>
                      <a:pt x="636" y="317"/>
                    </a:lnTo>
                    <a:lnTo>
                      <a:pt x="633" y="364"/>
                    </a:lnTo>
                    <a:lnTo>
                      <a:pt x="623" y="409"/>
                    </a:lnTo>
                    <a:lnTo>
                      <a:pt x="606" y="450"/>
                    </a:lnTo>
                    <a:lnTo>
                      <a:pt x="586" y="490"/>
                    </a:lnTo>
                    <a:lnTo>
                      <a:pt x="559" y="525"/>
                    </a:lnTo>
                    <a:lnTo>
                      <a:pt x="527" y="557"/>
                    </a:lnTo>
                    <a:lnTo>
                      <a:pt x="492" y="584"/>
                    </a:lnTo>
                    <a:lnTo>
                      <a:pt x="452" y="605"/>
                    </a:lnTo>
                    <a:lnTo>
                      <a:pt x="410" y="621"/>
                    </a:lnTo>
                    <a:lnTo>
                      <a:pt x="366" y="632"/>
                    </a:lnTo>
                    <a:lnTo>
                      <a:pt x="319" y="634"/>
                    </a:lnTo>
                    <a:lnTo>
                      <a:pt x="272" y="632"/>
                    </a:lnTo>
                    <a:lnTo>
                      <a:pt x="227" y="621"/>
                    </a:lnTo>
                    <a:lnTo>
                      <a:pt x="185" y="605"/>
                    </a:lnTo>
                    <a:lnTo>
                      <a:pt x="145" y="584"/>
                    </a:lnTo>
                    <a:lnTo>
                      <a:pt x="109" y="557"/>
                    </a:lnTo>
                    <a:lnTo>
                      <a:pt x="78" y="525"/>
                    </a:lnTo>
                    <a:lnTo>
                      <a:pt x="51" y="490"/>
                    </a:lnTo>
                    <a:lnTo>
                      <a:pt x="30" y="450"/>
                    </a:lnTo>
                    <a:lnTo>
                      <a:pt x="13" y="409"/>
                    </a:lnTo>
                    <a:lnTo>
                      <a:pt x="4" y="364"/>
                    </a:lnTo>
                    <a:lnTo>
                      <a:pt x="0" y="317"/>
                    </a:lnTo>
                    <a:lnTo>
                      <a:pt x="4" y="271"/>
                    </a:lnTo>
                    <a:lnTo>
                      <a:pt x="13" y="226"/>
                    </a:lnTo>
                    <a:lnTo>
                      <a:pt x="30" y="183"/>
                    </a:lnTo>
                    <a:lnTo>
                      <a:pt x="51" y="145"/>
                    </a:lnTo>
                    <a:lnTo>
                      <a:pt x="78" y="109"/>
                    </a:lnTo>
                    <a:lnTo>
                      <a:pt x="109" y="78"/>
                    </a:lnTo>
                    <a:lnTo>
                      <a:pt x="145" y="51"/>
                    </a:lnTo>
                    <a:lnTo>
                      <a:pt x="185" y="29"/>
                    </a:lnTo>
                    <a:lnTo>
                      <a:pt x="227" y="12"/>
                    </a:lnTo>
                    <a:lnTo>
                      <a:pt x="272" y="2"/>
                    </a:lnTo>
                    <a:lnTo>
                      <a:pt x="3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8055162" y="4871467"/>
            <a:ext cx="2484273" cy="1524637"/>
            <a:chOff x="8055162" y="4871467"/>
            <a:chExt cx="2484273" cy="1524637"/>
          </a:xfrm>
        </p:grpSpPr>
        <p:sp>
          <p:nvSpPr>
            <p:cNvPr id="12" name="Rectangle 11"/>
            <p:cNvSpPr/>
            <p:nvPr/>
          </p:nvSpPr>
          <p:spPr>
            <a:xfrm>
              <a:off x="8055162" y="5472774"/>
              <a:ext cx="248427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8631526" y="4871467"/>
              <a:ext cx="665773" cy="544648"/>
            </a:xfrm>
            <a:custGeom>
              <a:avLst/>
              <a:gdLst>
                <a:gd name="T0" fmla="*/ 6255 w 6560"/>
                <a:gd name="T1" fmla="*/ 6026 h 6556"/>
                <a:gd name="T2" fmla="*/ 6538 w 6560"/>
                <a:gd name="T3" fmla="*/ 6393 h 6556"/>
                <a:gd name="T4" fmla="*/ 48 w 6560"/>
                <a:gd name="T5" fmla="*/ 6317 h 6556"/>
                <a:gd name="T6" fmla="*/ 375 w 6560"/>
                <a:gd name="T7" fmla="*/ 5990 h 6556"/>
                <a:gd name="T8" fmla="*/ 1729 w 6560"/>
                <a:gd name="T9" fmla="*/ 4324 h 6556"/>
                <a:gd name="T10" fmla="*/ 1839 w 6560"/>
                <a:gd name="T11" fmla="*/ 4555 h 6556"/>
                <a:gd name="T12" fmla="*/ 1640 w 6560"/>
                <a:gd name="T13" fmla="*/ 4712 h 6556"/>
                <a:gd name="T14" fmla="*/ 1440 w 6560"/>
                <a:gd name="T15" fmla="*/ 4555 h 6556"/>
                <a:gd name="T16" fmla="*/ 1550 w 6560"/>
                <a:gd name="T17" fmla="*/ 4324 h 6556"/>
                <a:gd name="T18" fmla="*/ 5329 w 6560"/>
                <a:gd name="T19" fmla="*/ 3893 h 6556"/>
                <a:gd name="T20" fmla="*/ 1231 w 6560"/>
                <a:gd name="T21" fmla="*/ 3893 h 6556"/>
                <a:gd name="T22" fmla="*/ 2870 w 6560"/>
                <a:gd name="T23" fmla="*/ 1230 h 6556"/>
                <a:gd name="T24" fmla="*/ 4408 w 6560"/>
                <a:gd name="T25" fmla="*/ 411 h 6556"/>
                <a:gd name="T26" fmla="*/ 3690 w 6560"/>
                <a:gd name="T27" fmla="*/ 718 h 6556"/>
                <a:gd name="T28" fmla="*/ 4101 w 6560"/>
                <a:gd name="T29" fmla="*/ 616 h 6556"/>
                <a:gd name="T30" fmla="*/ 3792 w 6560"/>
                <a:gd name="T31" fmla="*/ 819 h 6556"/>
                <a:gd name="T32" fmla="*/ 2766 w 6560"/>
                <a:gd name="T33" fmla="*/ 616 h 6556"/>
                <a:gd name="T34" fmla="*/ 2972 w 6560"/>
                <a:gd name="T35" fmla="*/ 512 h 6556"/>
                <a:gd name="T36" fmla="*/ 2358 w 6560"/>
                <a:gd name="T37" fmla="*/ 616 h 6556"/>
                <a:gd name="T38" fmla="*/ 2152 w 6560"/>
                <a:gd name="T39" fmla="*/ 512 h 6556"/>
                <a:gd name="T40" fmla="*/ 4510 w 6560"/>
                <a:gd name="T41" fmla="*/ 0 h 6556"/>
                <a:gd name="T42" fmla="*/ 4841 w 6560"/>
                <a:gd name="T43" fmla="*/ 167 h 6556"/>
                <a:gd name="T44" fmla="*/ 4915 w 6560"/>
                <a:gd name="T45" fmla="*/ 887 h 6556"/>
                <a:gd name="T46" fmla="*/ 4699 w 6560"/>
                <a:gd name="T47" fmla="*/ 1184 h 6556"/>
                <a:gd name="T48" fmla="*/ 5740 w 6560"/>
                <a:gd name="T49" fmla="*/ 1638 h 6556"/>
                <a:gd name="T50" fmla="*/ 6556 w 6560"/>
                <a:gd name="T51" fmla="*/ 2920 h 6556"/>
                <a:gd name="T52" fmla="*/ 6377 w 6560"/>
                <a:gd name="T53" fmla="*/ 3209 h 6556"/>
                <a:gd name="T54" fmla="*/ 6037 w 6560"/>
                <a:gd name="T55" fmla="*/ 3263 h 6556"/>
                <a:gd name="T56" fmla="*/ 5720 w 6560"/>
                <a:gd name="T57" fmla="*/ 2964 h 6556"/>
                <a:gd name="T58" fmla="*/ 5507 w 6560"/>
                <a:gd name="T59" fmla="*/ 3237 h 6556"/>
                <a:gd name="T60" fmla="*/ 5142 w 6560"/>
                <a:gd name="T61" fmla="*/ 3233 h 6556"/>
                <a:gd name="T62" fmla="*/ 4925 w 6560"/>
                <a:gd name="T63" fmla="*/ 2934 h 6556"/>
                <a:gd name="T64" fmla="*/ 4799 w 6560"/>
                <a:gd name="T65" fmla="*/ 3157 h 6556"/>
                <a:gd name="T66" fmla="*/ 4444 w 6560"/>
                <a:gd name="T67" fmla="*/ 3273 h 6556"/>
                <a:gd name="T68" fmla="*/ 4145 w 6560"/>
                <a:gd name="T69" fmla="*/ 3058 h 6556"/>
                <a:gd name="T70" fmla="*/ 4055 w 6560"/>
                <a:gd name="T71" fmla="*/ 3058 h 6556"/>
                <a:gd name="T72" fmla="*/ 3756 w 6560"/>
                <a:gd name="T73" fmla="*/ 3273 h 6556"/>
                <a:gd name="T74" fmla="*/ 3401 w 6560"/>
                <a:gd name="T75" fmla="*/ 3157 h 6556"/>
                <a:gd name="T76" fmla="*/ 3275 w 6560"/>
                <a:gd name="T77" fmla="*/ 2934 h 6556"/>
                <a:gd name="T78" fmla="*/ 3058 w 6560"/>
                <a:gd name="T79" fmla="*/ 3233 h 6556"/>
                <a:gd name="T80" fmla="*/ 2681 w 6560"/>
                <a:gd name="T81" fmla="*/ 3233 h 6556"/>
                <a:gd name="T82" fmla="*/ 2465 w 6560"/>
                <a:gd name="T83" fmla="*/ 2934 h 6556"/>
                <a:gd name="T84" fmla="*/ 2340 w 6560"/>
                <a:gd name="T85" fmla="*/ 3157 h 6556"/>
                <a:gd name="T86" fmla="*/ 1983 w 6560"/>
                <a:gd name="T87" fmla="*/ 3273 h 6556"/>
                <a:gd name="T88" fmla="*/ 1685 w 6560"/>
                <a:gd name="T89" fmla="*/ 3058 h 6556"/>
                <a:gd name="T90" fmla="*/ 1594 w 6560"/>
                <a:gd name="T91" fmla="*/ 3058 h 6556"/>
                <a:gd name="T92" fmla="*/ 1296 w 6560"/>
                <a:gd name="T93" fmla="*/ 3273 h 6556"/>
                <a:gd name="T94" fmla="*/ 957 w 6560"/>
                <a:gd name="T95" fmla="*/ 3169 h 6556"/>
                <a:gd name="T96" fmla="*/ 714 w 6560"/>
                <a:gd name="T97" fmla="*/ 3143 h 6556"/>
                <a:gd name="T98" fmla="*/ 409 w 6560"/>
                <a:gd name="T99" fmla="*/ 3279 h 6556"/>
                <a:gd name="T100" fmla="*/ 86 w 6560"/>
                <a:gd name="T101" fmla="*/ 3120 h 6556"/>
                <a:gd name="T102" fmla="*/ 14 w 6560"/>
                <a:gd name="T103" fmla="*/ 2761 h 6556"/>
                <a:gd name="T104" fmla="*/ 2050 w 6560"/>
                <a:gd name="T105" fmla="*/ 1230 h 6556"/>
                <a:gd name="T106" fmla="*/ 1719 w 6560"/>
                <a:gd name="T107" fmla="*/ 1062 h 6556"/>
                <a:gd name="T108" fmla="*/ 1645 w 6560"/>
                <a:gd name="T109" fmla="*/ 343 h 6556"/>
                <a:gd name="T110" fmla="*/ 1861 w 6560"/>
                <a:gd name="T111" fmla="*/ 4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60" h="6556">
                  <a:moveTo>
                    <a:pt x="614" y="5942"/>
                  </a:moveTo>
                  <a:lnTo>
                    <a:pt x="5944" y="5942"/>
                  </a:lnTo>
                  <a:lnTo>
                    <a:pt x="6027" y="5946"/>
                  </a:lnTo>
                  <a:lnTo>
                    <a:pt x="6107" y="5964"/>
                  </a:lnTo>
                  <a:lnTo>
                    <a:pt x="6183" y="5990"/>
                  </a:lnTo>
                  <a:lnTo>
                    <a:pt x="6255" y="6026"/>
                  </a:lnTo>
                  <a:lnTo>
                    <a:pt x="6321" y="6070"/>
                  </a:lnTo>
                  <a:lnTo>
                    <a:pt x="6379" y="6122"/>
                  </a:lnTo>
                  <a:lnTo>
                    <a:pt x="6432" y="6181"/>
                  </a:lnTo>
                  <a:lnTo>
                    <a:pt x="6476" y="6245"/>
                  </a:lnTo>
                  <a:lnTo>
                    <a:pt x="6512" y="6317"/>
                  </a:lnTo>
                  <a:lnTo>
                    <a:pt x="6538" y="6393"/>
                  </a:lnTo>
                  <a:lnTo>
                    <a:pt x="6554" y="6472"/>
                  </a:lnTo>
                  <a:lnTo>
                    <a:pt x="6560" y="6556"/>
                  </a:lnTo>
                  <a:lnTo>
                    <a:pt x="0" y="6556"/>
                  </a:lnTo>
                  <a:lnTo>
                    <a:pt x="6" y="6472"/>
                  </a:lnTo>
                  <a:lnTo>
                    <a:pt x="22" y="6393"/>
                  </a:lnTo>
                  <a:lnTo>
                    <a:pt x="48" y="6317"/>
                  </a:lnTo>
                  <a:lnTo>
                    <a:pt x="84" y="6245"/>
                  </a:lnTo>
                  <a:lnTo>
                    <a:pt x="128" y="6181"/>
                  </a:lnTo>
                  <a:lnTo>
                    <a:pt x="180" y="6122"/>
                  </a:lnTo>
                  <a:lnTo>
                    <a:pt x="239" y="6070"/>
                  </a:lnTo>
                  <a:lnTo>
                    <a:pt x="305" y="6026"/>
                  </a:lnTo>
                  <a:lnTo>
                    <a:pt x="375" y="5990"/>
                  </a:lnTo>
                  <a:lnTo>
                    <a:pt x="451" y="5964"/>
                  </a:lnTo>
                  <a:lnTo>
                    <a:pt x="533" y="5946"/>
                  </a:lnTo>
                  <a:lnTo>
                    <a:pt x="614" y="5942"/>
                  </a:lnTo>
                  <a:close/>
                  <a:moveTo>
                    <a:pt x="1640" y="4302"/>
                  </a:moveTo>
                  <a:lnTo>
                    <a:pt x="1687" y="4308"/>
                  </a:lnTo>
                  <a:lnTo>
                    <a:pt x="1729" y="4324"/>
                  </a:lnTo>
                  <a:lnTo>
                    <a:pt x="1769" y="4347"/>
                  </a:lnTo>
                  <a:lnTo>
                    <a:pt x="1799" y="4379"/>
                  </a:lnTo>
                  <a:lnTo>
                    <a:pt x="1825" y="4417"/>
                  </a:lnTo>
                  <a:lnTo>
                    <a:pt x="1839" y="4461"/>
                  </a:lnTo>
                  <a:lnTo>
                    <a:pt x="1845" y="4507"/>
                  </a:lnTo>
                  <a:lnTo>
                    <a:pt x="1839" y="4555"/>
                  </a:lnTo>
                  <a:lnTo>
                    <a:pt x="1825" y="4597"/>
                  </a:lnTo>
                  <a:lnTo>
                    <a:pt x="1799" y="4636"/>
                  </a:lnTo>
                  <a:lnTo>
                    <a:pt x="1769" y="4666"/>
                  </a:lnTo>
                  <a:lnTo>
                    <a:pt x="1729" y="4692"/>
                  </a:lnTo>
                  <a:lnTo>
                    <a:pt x="1687" y="4706"/>
                  </a:lnTo>
                  <a:lnTo>
                    <a:pt x="1640" y="4712"/>
                  </a:lnTo>
                  <a:lnTo>
                    <a:pt x="1594" y="4706"/>
                  </a:lnTo>
                  <a:lnTo>
                    <a:pt x="1550" y="4692"/>
                  </a:lnTo>
                  <a:lnTo>
                    <a:pt x="1512" y="4666"/>
                  </a:lnTo>
                  <a:lnTo>
                    <a:pt x="1480" y="4636"/>
                  </a:lnTo>
                  <a:lnTo>
                    <a:pt x="1456" y="4597"/>
                  </a:lnTo>
                  <a:lnTo>
                    <a:pt x="1440" y="4555"/>
                  </a:lnTo>
                  <a:lnTo>
                    <a:pt x="1434" y="4507"/>
                  </a:lnTo>
                  <a:lnTo>
                    <a:pt x="1440" y="4461"/>
                  </a:lnTo>
                  <a:lnTo>
                    <a:pt x="1456" y="4417"/>
                  </a:lnTo>
                  <a:lnTo>
                    <a:pt x="1480" y="4379"/>
                  </a:lnTo>
                  <a:lnTo>
                    <a:pt x="1512" y="4347"/>
                  </a:lnTo>
                  <a:lnTo>
                    <a:pt x="1550" y="4324"/>
                  </a:lnTo>
                  <a:lnTo>
                    <a:pt x="1594" y="4308"/>
                  </a:lnTo>
                  <a:lnTo>
                    <a:pt x="1640" y="4302"/>
                  </a:lnTo>
                  <a:close/>
                  <a:moveTo>
                    <a:pt x="2870" y="3893"/>
                  </a:moveTo>
                  <a:lnTo>
                    <a:pt x="2870" y="5326"/>
                  </a:lnTo>
                  <a:lnTo>
                    <a:pt x="5329" y="5326"/>
                  </a:lnTo>
                  <a:lnTo>
                    <a:pt x="5329" y="3893"/>
                  </a:lnTo>
                  <a:lnTo>
                    <a:pt x="2870" y="3893"/>
                  </a:lnTo>
                  <a:close/>
                  <a:moveTo>
                    <a:pt x="1231" y="3893"/>
                  </a:moveTo>
                  <a:lnTo>
                    <a:pt x="1231" y="5326"/>
                  </a:lnTo>
                  <a:lnTo>
                    <a:pt x="2459" y="5326"/>
                  </a:lnTo>
                  <a:lnTo>
                    <a:pt x="2459" y="3893"/>
                  </a:lnTo>
                  <a:lnTo>
                    <a:pt x="1231" y="3893"/>
                  </a:lnTo>
                  <a:close/>
                  <a:moveTo>
                    <a:pt x="820" y="3482"/>
                  </a:moveTo>
                  <a:lnTo>
                    <a:pt x="5740" y="3482"/>
                  </a:lnTo>
                  <a:lnTo>
                    <a:pt x="5740" y="5737"/>
                  </a:lnTo>
                  <a:lnTo>
                    <a:pt x="820" y="5737"/>
                  </a:lnTo>
                  <a:lnTo>
                    <a:pt x="820" y="3482"/>
                  </a:lnTo>
                  <a:close/>
                  <a:moveTo>
                    <a:pt x="2870" y="1230"/>
                  </a:moveTo>
                  <a:lnTo>
                    <a:pt x="2870" y="1638"/>
                  </a:lnTo>
                  <a:lnTo>
                    <a:pt x="3690" y="1638"/>
                  </a:lnTo>
                  <a:lnTo>
                    <a:pt x="3690" y="1230"/>
                  </a:lnTo>
                  <a:lnTo>
                    <a:pt x="2870" y="1230"/>
                  </a:lnTo>
                  <a:close/>
                  <a:moveTo>
                    <a:pt x="4101" y="411"/>
                  </a:moveTo>
                  <a:lnTo>
                    <a:pt x="4408" y="411"/>
                  </a:lnTo>
                  <a:lnTo>
                    <a:pt x="4408" y="512"/>
                  </a:lnTo>
                  <a:lnTo>
                    <a:pt x="4101" y="512"/>
                  </a:lnTo>
                  <a:lnTo>
                    <a:pt x="4101" y="411"/>
                  </a:lnTo>
                  <a:close/>
                  <a:moveTo>
                    <a:pt x="3383" y="411"/>
                  </a:moveTo>
                  <a:lnTo>
                    <a:pt x="3690" y="411"/>
                  </a:lnTo>
                  <a:lnTo>
                    <a:pt x="3690" y="718"/>
                  </a:lnTo>
                  <a:lnTo>
                    <a:pt x="3383" y="718"/>
                  </a:lnTo>
                  <a:lnTo>
                    <a:pt x="3383" y="411"/>
                  </a:lnTo>
                  <a:close/>
                  <a:moveTo>
                    <a:pt x="3997" y="307"/>
                  </a:moveTo>
                  <a:lnTo>
                    <a:pt x="3997" y="819"/>
                  </a:lnTo>
                  <a:lnTo>
                    <a:pt x="4101" y="819"/>
                  </a:lnTo>
                  <a:lnTo>
                    <a:pt x="4101" y="616"/>
                  </a:lnTo>
                  <a:lnTo>
                    <a:pt x="4510" y="616"/>
                  </a:lnTo>
                  <a:lnTo>
                    <a:pt x="4510" y="307"/>
                  </a:lnTo>
                  <a:lnTo>
                    <a:pt x="3997" y="307"/>
                  </a:lnTo>
                  <a:close/>
                  <a:moveTo>
                    <a:pt x="3279" y="307"/>
                  </a:moveTo>
                  <a:lnTo>
                    <a:pt x="3279" y="819"/>
                  </a:lnTo>
                  <a:lnTo>
                    <a:pt x="3792" y="819"/>
                  </a:lnTo>
                  <a:lnTo>
                    <a:pt x="3792" y="307"/>
                  </a:lnTo>
                  <a:lnTo>
                    <a:pt x="3279" y="307"/>
                  </a:lnTo>
                  <a:close/>
                  <a:moveTo>
                    <a:pt x="2665" y="307"/>
                  </a:moveTo>
                  <a:lnTo>
                    <a:pt x="2665" y="819"/>
                  </a:lnTo>
                  <a:lnTo>
                    <a:pt x="2766" y="819"/>
                  </a:lnTo>
                  <a:lnTo>
                    <a:pt x="2766" y="616"/>
                  </a:lnTo>
                  <a:lnTo>
                    <a:pt x="2972" y="616"/>
                  </a:lnTo>
                  <a:lnTo>
                    <a:pt x="2972" y="819"/>
                  </a:lnTo>
                  <a:lnTo>
                    <a:pt x="3076" y="819"/>
                  </a:lnTo>
                  <a:lnTo>
                    <a:pt x="3076" y="307"/>
                  </a:lnTo>
                  <a:lnTo>
                    <a:pt x="2972" y="307"/>
                  </a:lnTo>
                  <a:lnTo>
                    <a:pt x="2972" y="512"/>
                  </a:lnTo>
                  <a:lnTo>
                    <a:pt x="2766" y="512"/>
                  </a:lnTo>
                  <a:lnTo>
                    <a:pt x="2766" y="307"/>
                  </a:lnTo>
                  <a:lnTo>
                    <a:pt x="2665" y="307"/>
                  </a:lnTo>
                  <a:close/>
                  <a:moveTo>
                    <a:pt x="2050" y="307"/>
                  </a:moveTo>
                  <a:lnTo>
                    <a:pt x="2050" y="616"/>
                  </a:lnTo>
                  <a:lnTo>
                    <a:pt x="2358" y="616"/>
                  </a:lnTo>
                  <a:lnTo>
                    <a:pt x="2358" y="718"/>
                  </a:lnTo>
                  <a:lnTo>
                    <a:pt x="2050" y="718"/>
                  </a:lnTo>
                  <a:lnTo>
                    <a:pt x="2050" y="819"/>
                  </a:lnTo>
                  <a:lnTo>
                    <a:pt x="2459" y="819"/>
                  </a:lnTo>
                  <a:lnTo>
                    <a:pt x="2459" y="512"/>
                  </a:lnTo>
                  <a:lnTo>
                    <a:pt x="2152" y="512"/>
                  </a:lnTo>
                  <a:lnTo>
                    <a:pt x="2152" y="411"/>
                  </a:lnTo>
                  <a:lnTo>
                    <a:pt x="2459" y="411"/>
                  </a:lnTo>
                  <a:lnTo>
                    <a:pt x="2459" y="307"/>
                  </a:lnTo>
                  <a:lnTo>
                    <a:pt x="2050" y="307"/>
                  </a:lnTo>
                  <a:close/>
                  <a:moveTo>
                    <a:pt x="2050" y="0"/>
                  </a:moveTo>
                  <a:lnTo>
                    <a:pt x="4510" y="0"/>
                  </a:lnTo>
                  <a:lnTo>
                    <a:pt x="4575" y="6"/>
                  </a:lnTo>
                  <a:lnTo>
                    <a:pt x="4639" y="22"/>
                  </a:lnTo>
                  <a:lnTo>
                    <a:pt x="4699" y="46"/>
                  </a:lnTo>
                  <a:lnTo>
                    <a:pt x="4751" y="80"/>
                  </a:lnTo>
                  <a:lnTo>
                    <a:pt x="4799" y="120"/>
                  </a:lnTo>
                  <a:lnTo>
                    <a:pt x="4841" y="167"/>
                  </a:lnTo>
                  <a:lnTo>
                    <a:pt x="4875" y="221"/>
                  </a:lnTo>
                  <a:lnTo>
                    <a:pt x="4899" y="281"/>
                  </a:lnTo>
                  <a:lnTo>
                    <a:pt x="4915" y="343"/>
                  </a:lnTo>
                  <a:lnTo>
                    <a:pt x="4921" y="411"/>
                  </a:lnTo>
                  <a:lnTo>
                    <a:pt x="4921" y="819"/>
                  </a:lnTo>
                  <a:lnTo>
                    <a:pt x="4915" y="887"/>
                  </a:lnTo>
                  <a:lnTo>
                    <a:pt x="4899" y="949"/>
                  </a:lnTo>
                  <a:lnTo>
                    <a:pt x="4875" y="1009"/>
                  </a:lnTo>
                  <a:lnTo>
                    <a:pt x="4841" y="1062"/>
                  </a:lnTo>
                  <a:lnTo>
                    <a:pt x="4799" y="1110"/>
                  </a:lnTo>
                  <a:lnTo>
                    <a:pt x="4751" y="1150"/>
                  </a:lnTo>
                  <a:lnTo>
                    <a:pt x="4699" y="1184"/>
                  </a:lnTo>
                  <a:lnTo>
                    <a:pt x="4639" y="1208"/>
                  </a:lnTo>
                  <a:lnTo>
                    <a:pt x="4575" y="1224"/>
                  </a:lnTo>
                  <a:lnTo>
                    <a:pt x="4510" y="1230"/>
                  </a:lnTo>
                  <a:lnTo>
                    <a:pt x="4101" y="1230"/>
                  </a:lnTo>
                  <a:lnTo>
                    <a:pt x="4101" y="1638"/>
                  </a:lnTo>
                  <a:lnTo>
                    <a:pt x="5740" y="1638"/>
                  </a:lnTo>
                  <a:lnTo>
                    <a:pt x="6490" y="2641"/>
                  </a:lnTo>
                  <a:lnTo>
                    <a:pt x="6520" y="2695"/>
                  </a:lnTo>
                  <a:lnTo>
                    <a:pt x="6542" y="2749"/>
                  </a:lnTo>
                  <a:lnTo>
                    <a:pt x="6554" y="2807"/>
                  </a:lnTo>
                  <a:lnTo>
                    <a:pt x="6560" y="2862"/>
                  </a:lnTo>
                  <a:lnTo>
                    <a:pt x="6556" y="2920"/>
                  </a:lnTo>
                  <a:lnTo>
                    <a:pt x="6546" y="2976"/>
                  </a:lnTo>
                  <a:lnTo>
                    <a:pt x="6526" y="3030"/>
                  </a:lnTo>
                  <a:lnTo>
                    <a:pt x="6500" y="3082"/>
                  </a:lnTo>
                  <a:lnTo>
                    <a:pt x="6466" y="3130"/>
                  </a:lnTo>
                  <a:lnTo>
                    <a:pt x="6424" y="3171"/>
                  </a:lnTo>
                  <a:lnTo>
                    <a:pt x="6377" y="3209"/>
                  </a:lnTo>
                  <a:lnTo>
                    <a:pt x="6323" y="3239"/>
                  </a:lnTo>
                  <a:lnTo>
                    <a:pt x="6267" y="3261"/>
                  </a:lnTo>
                  <a:lnTo>
                    <a:pt x="6209" y="3273"/>
                  </a:lnTo>
                  <a:lnTo>
                    <a:pt x="6149" y="3279"/>
                  </a:lnTo>
                  <a:lnTo>
                    <a:pt x="6093" y="3275"/>
                  </a:lnTo>
                  <a:lnTo>
                    <a:pt x="6037" y="3263"/>
                  </a:lnTo>
                  <a:lnTo>
                    <a:pt x="5986" y="3243"/>
                  </a:lnTo>
                  <a:lnTo>
                    <a:pt x="5934" y="3217"/>
                  </a:lnTo>
                  <a:lnTo>
                    <a:pt x="5888" y="3183"/>
                  </a:lnTo>
                  <a:lnTo>
                    <a:pt x="5846" y="3143"/>
                  </a:lnTo>
                  <a:lnTo>
                    <a:pt x="5808" y="3096"/>
                  </a:lnTo>
                  <a:lnTo>
                    <a:pt x="5720" y="2964"/>
                  </a:lnTo>
                  <a:lnTo>
                    <a:pt x="5702" y="3022"/>
                  </a:lnTo>
                  <a:lnTo>
                    <a:pt x="5676" y="3076"/>
                  </a:lnTo>
                  <a:lnTo>
                    <a:pt x="5643" y="3126"/>
                  </a:lnTo>
                  <a:lnTo>
                    <a:pt x="5603" y="3169"/>
                  </a:lnTo>
                  <a:lnTo>
                    <a:pt x="5557" y="3205"/>
                  </a:lnTo>
                  <a:lnTo>
                    <a:pt x="5507" y="3237"/>
                  </a:lnTo>
                  <a:lnTo>
                    <a:pt x="5451" y="3259"/>
                  </a:lnTo>
                  <a:lnTo>
                    <a:pt x="5393" y="3273"/>
                  </a:lnTo>
                  <a:lnTo>
                    <a:pt x="5329" y="3279"/>
                  </a:lnTo>
                  <a:lnTo>
                    <a:pt x="5264" y="3273"/>
                  </a:lnTo>
                  <a:lnTo>
                    <a:pt x="5200" y="3257"/>
                  </a:lnTo>
                  <a:lnTo>
                    <a:pt x="5142" y="3233"/>
                  </a:lnTo>
                  <a:lnTo>
                    <a:pt x="5088" y="3199"/>
                  </a:lnTo>
                  <a:lnTo>
                    <a:pt x="5040" y="3157"/>
                  </a:lnTo>
                  <a:lnTo>
                    <a:pt x="4998" y="3110"/>
                  </a:lnTo>
                  <a:lnTo>
                    <a:pt x="4966" y="3058"/>
                  </a:lnTo>
                  <a:lnTo>
                    <a:pt x="4940" y="2998"/>
                  </a:lnTo>
                  <a:lnTo>
                    <a:pt x="4925" y="2934"/>
                  </a:lnTo>
                  <a:lnTo>
                    <a:pt x="4921" y="2868"/>
                  </a:lnTo>
                  <a:lnTo>
                    <a:pt x="4915" y="2934"/>
                  </a:lnTo>
                  <a:lnTo>
                    <a:pt x="4899" y="2998"/>
                  </a:lnTo>
                  <a:lnTo>
                    <a:pt x="4875" y="3058"/>
                  </a:lnTo>
                  <a:lnTo>
                    <a:pt x="4841" y="3110"/>
                  </a:lnTo>
                  <a:lnTo>
                    <a:pt x="4799" y="3157"/>
                  </a:lnTo>
                  <a:lnTo>
                    <a:pt x="4751" y="3199"/>
                  </a:lnTo>
                  <a:lnTo>
                    <a:pt x="4699" y="3233"/>
                  </a:lnTo>
                  <a:lnTo>
                    <a:pt x="4639" y="3257"/>
                  </a:lnTo>
                  <a:lnTo>
                    <a:pt x="4575" y="3273"/>
                  </a:lnTo>
                  <a:lnTo>
                    <a:pt x="4510" y="3279"/>
                  </a:lnTo>
                  <a:lnTo>
                    <a:pt x="4444" y="3273"/>
                  </a:lnTo>
                  <a:lnTo>
                    <a:pt x="4380" y="3257"/>
                  </a:lnTo>
                  <a:lnTo>
                    <a:pt x="4322" y="3233"/>
                  </a:lnTo>
                  <a:lnTo>
                    <a:pt x="4268" y="3199"/>
                  </a:lnTo>
                  <a:lnTo>
                    <a:pt x="4220" y="3157"/>
                  </a:lnTo>
                  <a:lnTo>
                    <a:pt x="4179" y="3110"/>
                  </a:lnTo>
                  <a:lnTo>
                    <a:pt x="4145" y="3058"/>
                  </a:lnTo>
                  <a:lnTo>
                    <a:pt x="4121" y="2998"/>
                  </a:lnTo>
                  <a:lnTo>
                    <a:pt x="4105" y="2934"/>
                  </a:lnTo>
                  <a:lnTo>
                    <a:pt x="4101" y="2868"/>
                  </a:lnTo>
                  <a:lnTo>
                    <a:pt x="4095" y="2934"/>
                  </a:lnTo>
                  <a:lnTo>
                    <a:pt x="4079" y="2998"/>
                  </a:lnTo>
                  <a:lnTo>
                    <a:pt x="4055" y="3058"/>
                  </a:lnTo>
                  <a:lnTo>
                    <a:pt x="4021" y="3110"/>
                  </a:lnTo>
                  <a:lnTo>
                    <a:pt x="3979" y="3157"/>
                  </a:lnTo>
                  <a:lnTo>
                    <a:pt x="3931" y="3199"/>
                  </a:lnTo>
                  <a:lnTo>
                    <a:pt x="3877" y="3233"/>
                  </a:lnTo>
                  <a:lnTo>
                    <a:pt x="3820" y="3257"/>
                  </a:lnTo>
                  <a:lnTo>
                    <a:pt x="3756" y="3273"/>
                  </a:lnTo>
                  <a:lnTo>
                    <a:pt x="3690" y="3279"/>
                  </a:lnTo>
                  <a:lnTo>
                    <a:pt x="3624" y="3273"/>
                  </a:lnTo>
                  <a:lnTo>
                    <a:pt x="3560" y="3257"/>
                  </a:lnTo>
                  <a:lnTo>
                    <a:pt x="3500" y="3233"/>
                  </a:lnTo>
                  <a:lnTo>
                    <a:pt x="3449" y="3199"/>
                  </a:lnTo>
                  <a:lnTo>
                    <a:pt x="3401" y="3157"/>
                  </a:lnTo>
                  <a:lnTo>
                    <a:pt x="3359" y="3110"/>
                  </a:lnTo>
                  <a:lnTo>
                    <a:pt x="3325" y="3058"/>
                  </a:lnTo>
                  <a:lnTo>
                    <a:pt x="3301" y="2998"/>
                  </a:lnTo>
                  <a:lnTo>
                    <a:pt x="3285" y="2934"/>
                  </a:lnTo>
                  <a:lnTo>
                    <a:pt x="3279" y="2868"/>
                  </a:lnTo>
                  <a:lnTo>
                    <a:pt x="3275" y="2934"/>
                  </a:lnTo>
                  <a:lnTo>
                    <a:pt x="3259" y="2998"/>
                  </a:lnTo>
                  <a:lnTo>
                    <a:pt x="3233" y="3058"/>
                  </a:lnTo>
                  <a:lnTo>
                    <a:pt x="3201" y="3110"/>
                  </a:lnTo>
                  <a:lnTo>
                    <a:pt x="3159" y="3157"/>
                  </a:lnTo>
                  <a:lnTo>
                    <a:pt x="3111" y="3199"/>
                  </a:lnTo>
                  <a:lnTo>
                    <a:pt x="3058" y="3233"/>
                  </a:lnTo>
                  <a:lnTo>
                    <a:pt x="3000" y="3257"/>
                  </a:lnTo>
                  <a:lnTo>
                    <a:pt x="2936" y="3273"/>
                  </a:lnTo>
                  <a:lnTo>
                    <a:pt x="2870" y="3279"/>
                  </a:lnTo>
                  <a:lnTo>
                    <a:pt x="2804" y="3273"/>
                  </a:lnTo>
                  <a:lnTo>
                    <a:pt x="2740" y="3257"/>
                  </a:lnTo>
                  <a:lnTo>
                    <a:pt x="2681" y="3233"/>
                  </a:lnTo>
                  <a:lnTo>
                    <a:pt x="2627" y="3199"/>
                  </a:lnTo>
                  <a:lnTo>
                    <a:pt x="2579" y="3157"/>
                  </a:lnTo>
                  <a:lnTo>
                    <a:pt x="2539" y="3110"/>
                  </a:lnTo>
                  <a:lnTo>
                    <a:pt x="2505" y="3058"/>
                  </a:lnTo>
                  <a:lnTo>
                    <a:pt x="2481" y="2998"/>
                  </a:lnTo>
                  <a:lnTo>
                    <a:pt x="2465" y="2934"/>
                  </a:lnTo>
                  <a:lnTo>
                    <a:pt x="2459" y="2868"/>
                  </a:lnTo>
                  <a:lnTo>
                    <a:pt x="2455" y="2934"/>
                  </a:lnTo>
                  <a:lnTo>
                    <a:pt x="2439" y="2998"/>
                  </a:lnTo>
                  <a:lnTo>
                    <a:pt x="2413" y="3058"/>
                  </a:lnTo>
                  <a:lnTo>
                    <a:pt x="2381" y="3110"/>
                  </a:lnTo>
                  <a:lnTo>
                    <a:pt x="2340" y="3157"/>
                  </a:lnTo>
                  <a:lnTo>
                    <a:pt x="2292" y="3199"/>
                  </a:lnTo>
                  <a:lnTo>
                    <a:pt x="2238" y="3233"/>
                  </a:lnTo>
                  <a:lnTo>
                    <a:pt x="2180" y="3257"/>
                  </a:lnTo>
                  <a:lnTo>
                    <a:pt x="2116" y="3273"/>
                  </a:lnTo>
                  <a:lnTo>
                    <a:pt x="2050" y="3279"/>
                  </a:lnTo>
                  <a:lnTo>
                    <a:pt x="1983" y="3273"/>
                  </a:lnTo>
                  <a:lnTo>
                    <a:pt x="1921" y="3257"/>
                  </a:lnTo>
                  <a:lnTo>
                    <a:pt x="1861" y="3233"/>
                  </a:lnTo>
                  <a:lnTo>
                    <a:pt x="1807" y="3199"/>
                  </a:lnTo>
                  <a:lnTo>
                    <a:pt x="1759" y="3157"/>
                  </a:lnTo>
                  <a:lnTo>
                    <a:pt x="1719" y="3110"/>
                  </a:lnTo>
                  <a:lnTo>
                    <a:pt x="1685" y="3058"/>
                  </a:lnTo>
                  <a:lnTo>
                    <a:pt x="1661" y="2998"/>
                  </a:lnTo>
                  <a:lnTo>
                    <a:pt x="1645" y="2934"/>
                  </a:lnTo>
                  <a:lnTo>
                    <a:pt x="1640" y="2868"/>
                  </a:lnTo>
                  <a:lnTo>
                    <a:pt x="1636" y="2934"/>
                  </a:lnTo>
                  <a:lnTo>
                    <a:pt x="1620" y="2998"/>
                  </a:lnTo>
                  <a:lnTo>
                    <a:pt x="1594" y="3058"/>
                  </a:lnTo>
                  <a:lnTo>
                    <a:pt x="1562" y="3110"/>
                  </a:lnTo>
                  <a:lnTo>
                    <a:pt x="1520" y="3157"/>
                  </a:lnTo>
                  <a:lnTo>
                    <a:pt x="1472" y="3199"/>
                  </a:lnTo>
                  <a:lnTo>
                    <a:pt x="1418" y="3233"/>
                  </a:lnTo>
                  <a:lnTo>
                    <a:pt x="1360" y="3257"/>
                  </a:lnTo>
                  <a:lnTo>
                    <a:pt x="1296" y="3273"/>
                  </a:lnTo>
                  <a:lnTo>
                    <a:pt x="1231" y="3279"/>
                  </a:lnTo>
                  <a:lnTo>
                    <a:pt x="1167" y="3273"/>
                  </a:lnTo>
                  <a:lnTo>
                    <a:pt x="1109" y="3259"/>
                  </a:lnTo>
                  <a:lnTo>
                    <a:pt x="1053" y="3237"/>
                  </a:lnTo>
                  <a:lnTo>
                    <a:pt x="1003" y="3205"/>
                  </a:lnTo>
                  <a:lnTo>
                    <a:pt x="957" y="3169"/>
                  </a:lnTo>
                  <a:lnTo>
                    <a:pt x="917" y="3126"/>
                  </a:lnTo>
                  <a:lnTo>
                    <a:pt x="884" y="3076"/>
                  </a:lnTo>
                  <a:lnTo>
                    <a:pt x="858" y="3022"/>
                  </a:lnTo>
                  <a:lnTo>
                    <a:pt x="840" y="2964"/>
                  </a:lnTo>
                  <a:lnTo>
                    <a:pt x="752" y="3096"/>
                  </a:lnTo>
                  <a:lnTo>
                    <a:pt x="714" y="3143"/>
                  </a:lnTo>
                  <a:lnTo>
                    <a:pt x="672" y="3183"/>
                  </a:lnTo>
                  <a:lnTo>
                    <a:pt x="624" y="3217"/>
                  </a:lnTo>
                  <a:lnTo>
                    <a:pt x="574" y="3243"/>
                  </a:lnTo>
                  <a:lnTo>
                    <a:pt x="521" y="3263"/>
                  </a:lnTo>
                  <a:lnTo>
                    <a:pt x="467" y="3275"/>
                  </a:lnTo>
                  <a:lnTo>
                    <a:pt x="409" y="3279"/>
                  </a:lnTo>
                  <a:lnTo>
                    <a:pt x="351" y="3273"/>
                  </a:lnTo>
                  <a:lnTo>
                    <a:pt x="293" y="3261"/>
                  </a:lnTo>
                  <a:lnTo>
                    <a:pt x="237" y="3239"/>
                  </a:lnTo>
                  <a:lnTo>
                    <a:pt x="184" y="3209"/>
                  </a:lnTo>
                  <a:lnTo>
                    <a:pt x="130" y="3167"/>
                  </a:lnTo>
                  <a:lnTo>
                    <a:pt x="86" y="3120"/>
                  </a:lnTo>
                  <a:lnTo>
                    <a:pt x="52" y="3068"/>
                  </a:lnTo>
                  <a:lnTo>
                    <a:pt x="26" y="3010"/>
                  </a:lnTo>
                  <a:lnTo>
                    <a:pt x="8" y="2948"/>
                  </a:lnTo>
                  <a:lnTo>
                    <a:pt x="0" y="2886"/>
                  </a:lnTo>
                  <a:lnTo>
                    <a:pt x="2" y="2823"/>
                  </a:lnTo>
                  <a:lnTo>
                    <a:pt x="14" y="2761"/>
                  </a:lnTo>
                  <a:lnTo>
                    <a:pt x="36" y="2699"/>
                  </a:lnTo>
                  <a:lnTo>
                    <a:pt x="70" y="2641"/>
                  </a:lnTo>
                  <a:lnTo>
                    <a:pt x="820" y="1638"/>
                  </a:lnTo>
                  <a:lnTo>
                    <a:pt x="2459" y="1638"/>
                  </a:lnTo>
                  <a:lnTo>
                    <a:pt x="2459" y="1230"/>
                  </a:lnTo>
                  <a:lnTo>
                    <a:pt x="2050" y="1230"/>
                  </a:lnTo>
                  <a:lnTo>
                    <a:pt x="1983" y="1224"/>
                  </a:lnTo>
                  <a:lnTo>
                    <a:pt x="1921" y="1208"/>
                  </a:lnTo>
                  <a:lnTo>
                    <a:pt x="1861" y="1184"/>
                  </a:lnTo>
                  <a:lnTo>
                    <a:pt x="1807" y="1150"/>
                  </a:lnTo>
                  <a:lnTo>
                    <a:pt x="1759" y="1110"/>
                  </a:lnTo>
                  <a:lnTo>
                    <a:pt x="1719" y="1062"/>
                  </a:lnTo>
                  <a:lnTo>
                    <a:pt x="1685" y="1009"/>
                  </a:lnTo>
                  <a:lnTo>
                    <a:pt x="1661" y="949"/>
                  </a:lnTo>
                  <a:lnTo>
                    <a:pt x="1645" y="887"/>
                  </a:lnTo>
                  <a:lnTo>
                    <a:pt x="1640" y="819"/>
                  </a:lnTo>
                  <a:lnTo>
                    <a:pt x="1640" y="411"/>
                  </a:lnTo>
                  <a:lnTo>
                    <a:pt x="1645" y="343"/>
                  </a:lnTo>
                  <a:lnTo>
                    <a:pt x="1661" y="281"/>
                  </a:lnTo>
                  <a:lnTo>
                    <a:pt x="1685" y="221"/>
                  </a:lnTo>
                  <a:lnTo>
                    <a:pt x="1719" y="167"/>
                  </a:lnTo>
                  <a:lnTo>
                    <a:pt x="1759" y="120"/>
                  </a:lnTo>
                  <a:lnTo>
                    <a:pt x="1807" y="80"/>
                  </a:lnTo>
                  <a:lnTo>
                    <a:pt x="1861" y="46"/>
                  </a:lnTo>
                  <a:lnTo>
                    <a:pt x="1921" y="22"/>
                  </a:lnTo>
                  <a:lnTo>
                    <a:pt x="1983" y="6"/>
                  </a:lnTo>
                  <a:lnTo>
                    <a:pt x="205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2300" y="3255643"/>
            <a:ext cx="2484273" cy="1572395"/>
            <a:chOff x="362300" y="3255643"/>
            <a:chExt cx="2484273" cy="1572395"/>
          </a:xfrm>
        </p:grpSpPr>
        <p:sp>
          <p:nvSpPr>
            <p:cNvPr id="19" name="Rectangle 18"/>
            <p:cNvSpPr/>
            <p:nvPr/>
          </p:nvSpPr>
          <p:spPr>
            <a:xfrm>
              <a:off x="362300" y="3904708"/>
              <a:ext cx="248427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0" name="Group 27"/>
            <p:cNvGrpSpPr>
              <a:grpSpLocks noChangeAspect="1"/>
            </p:cNvGrpSpPr>
            <p:nvPr/>
          </p:nvGrpSpPr>
          <p:grpSpPr bwMode="auto">
            <a:xfrm>
              <a:off x="1835020" y="3255643"/>
              <a:ext cx="651426" cy="621899"/>
              <a:chOff x="4117" y="372"/>
              <a:chExt cx="2824" cy="2696"/>
            </a:xfrm>
            <a:solidFill>
              <a:schemeClr val="accent3"/>
            </a:solidFill>
          </p:grpSpPr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5767" y="1903"/>
                <a:ext cx="218" cy="326"/>
              </a:xfrm>
              <a:custGeom>
                <a:avLst/>
                <a:gdLst>
                  <a:gd name="T0" fmla="*/ 218 w 435"/>
                  <a:gd name="T1" fmla="*/ 0 h 651"/>
                  <a:gd name="T2" fmla="*/ 249 w 435"/>
                  <a:gd name="T3" fmla="*/ 3 h 651"/>
                  <a:gd name="T4" fmla="*/ 276 w 435"/>
                  <a:gd name="T5" fmla="*/ 13 h 651"/>
                  <a:gd name="T6" fmla="*/ 302 w 435"/>
                  <a:gd name="T7" fmla="*/ 27 h 651"/>
                  <a:gd name="T8" fmla="*/ 322 w 435"/>
                  <a:gd name="T9" fmla="*/ 44 h 651"/>
                  <a:gd name="T10" fmla="*/ 340 w 435"/>
                  <a:gd name="T11" fmla="*/ 60 h 651"/>
                  <a:gd name="T12" fmla="*/ 353 w 435"/>
                  <a:gd name="T13" fmla="*/ 75 h 651"/>
                  <a:gd name="T14" fmla="*/ 382 w 435"/>
                  <a:gd name="T15" fmla="*/ 116 h 651"/>
                  <a:gd name="T16" fmla="*/ 405 w 435"/>
                  <a:gd name="T17" fmla="*/ 164 h 651"/>
                  <a:gd name="T18" fmla="*/ 422 w 435"/>
                  <a:gd name="T19" fmla="*/ 215 h 651"/>
                  <a:gd name="T20" fmla="*/ 430 w 435"/>
                  <a:gd name="T21" fmla="*/ 269 h 651"/>
                  <a:gd name="T22" fmla="*/ 435 w 435"/>
                  <a:gd name="T23" fmla="*/ 325 h 651"/>
                  <a:gd name="T24" fmla="*/ 430 w 435"/>
                  <a:gd name="T25" fmla="*/ 382 h 651"/>
                  <a:gd name="T26" fmla="*/ 422 w 435"/>
                  <a:gd name="T27" fmla="*/ 436 h 651"/>
                  <a:gd name="T28" fmla="*/ 405 w 435"/>
                  <a:gd name="T29" fmla="*/ 488 h 651"/>
                  <a:gd name="T30" fmla="*/ 382 w 435"/>
                  <a:gd name="T31" fmla="*/ 534 h 651"/>
                  <a:gd name="T32" fmla="*/ 353 w 435"/>
                  <a:gd name="T33" fmla="*/ 575 h 651"/>
                  <a:gd name="T34" fmla="*/ 340 w 435"/>
                  <a:gd name="T35" fmla="*/ 591 h 651"/>
                  <a:gd name="T36" fmla="*/ 322 w 435"/>
                  <a:gd name="T37" fmla="*/ 608 h 651"/>
                  <a:gd name="T38" fmla="*/ 302 w 435"/>
                  <a:gd name="T39" fmla="*/ 623 h 651"/>
                  <a:gd name="T40" fmla="*/ 276 w 435"/>
                  <a:gd name="T41" fmla="*/ 639 h 651"/>
                  <a:gd name="T42" fmla="*/ 249 w 435"/>
                  <a:gd name="T43" fmla="*/ 647 h 651"/>
                  <a:gd name="T44" fmla="*/ 218 w 435"/>
                  <a:gd name="T45" fmla="*/ 651 h 651"/>
                  <a:gd name="T46" fmla="*/ 187 w 435"/>
                  <a:gd name="T47" fmla="*/ 647 h 651"/>
                  <a:gd name="T48" fmla="*/ 158 w 435"/>
                  <a:gd name="T49" fmla="*/ 639 h 651"/>
                  <a:gd name="T50" fmla="*/ 134 w 435"/>
                  <a:gd name="T51" fmla="*/ 623 h 651"/>
                  <a:gd name="T52" fmla="*/ 113 w 435"/>
                  <a:gd name="T53" fmla="*/ 608 h 651"/>
                  <a:gd name="T54" fmla="*/ 95 w 435"/>
                  <a:gd name="T55" fmla="*/ 591 h 651"/>
                  <a:gd name="T56" fmla="*/ 81 w 435"/>
                  <a:gd name="T57" fmla="*/ 575 h 651"/>
                  <a:gd name="T58" fmla="*/ 54 w 435"/>
                  <a:gd name="T59" fmla="*/ 534 h 651"/>
                  <a:gd name="T60" fmla="*/ 31 w 435"/>
                  <a:gd name="T61" fmla="*/ 488 h 651"/>
                  <a:gd name="T62" fmla="*/ 14 w 435"/>
                  <a:gd name="T63" fmla="*/ 436 h 651"/>
                  <a:gd name="T64" fmla="*/ 4 w 435"/>
                  <a:gd name="T65" fmla="*/ 382 h 651"/>
                  <a:gd name="T66" fmla="*/ 0 w 435"/>
                  <a:gd name="T67" fmla="*/ 325 h 651"/>
                  <a:gd name="T68" fmla="*/ 4 w 435"/>
                  <a:gd name="T69" fmla="*/ 269 h 651"/>
                  <a:gd name="T70" fmla="*/ 14 w 435"/>
                  <a:gd name="T71" fmla="*/ 215 h 651"/>
                  <a:gd name="T72" fmla="*/ 31 w 435"/>
                  <a:gd name="T73" fmla="*/ 164 h 651"/>
                  <a:gd name="T74" fmla="*/ 54 w 435"/>
                  <a:gd name="T75" fmla="*/ 116 h 651"/>
                  <a:gd name="T76" fmla="*/ 81 w 435"/>
                  <a:gd name="T77" fmla="*/ 75 h 651"/>
                  <a:gd name="T78" fmla="*/ 95 w 435"/>
                  <a:gd name="T79" fmla="*/ 60 h 651"/>
                  <a:gd name="T80" fmla="*/ 113 w 435"/>
                  <a:gd name="T81" fmla="*/ 44 h 651"/>
                  <a:gd name="T82" fmla="*/ 134 w 435"/>
                  <a:gd name="T83" fmla="*/ 27 h 651"/>
                  <a:gd name="T84" fmla="*/ 158 w 435"/>
                  <a:gd name="T85" fmla="*/ 13 h 651"/>
                  <a:gd name="T86" fmla="*/ 187 w 435"/>
                  <a:gd name="T87" fmla="*/ 3 h 651"/>
                  <a:gd name="T88" fmla="*/ 218 w 435"/>
                  <a:gd name="T89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5" h="651">
                    <a:moveTo>
                      <a:pt x="218" y="0"/>
                    </a:moveTo>
                    <a:lnTo>
                      <a:pt x="249" y="3"/>
                    </a:lnTo>
                    <a:lnTo>
                      <a:pt x="276" y="13"/>
                    </a:lnTo>
                    <a:lnTo>
                      <a:pt x="302" y="27"/>
                    </a:lnTo>
                    <a:lnTo>
                      <a:pt x="322" y="44"/>
                    </a:lnTo>
                    <a:lnTo>
                      <a:pt x="340" y="60"/>
                    </a:lnTo>
                    <a:lnTo>
                      <a:pt x="353" y="75"/>
                    </a:lnTo>
                    <a:lnTo>
                      <a:pt x="382" y="116"/>
                    </a:lnTo>
                    <a:lnTo>
                      <a:pt x="405" y="164"/>
                    </a:lnTo>
                    <a:lnTo>
                      <a:pt x="422" y="215"/>
                    </a:lnTo>
                    <a:lnTo>
                      <a:pt x="430" y="269"/>
                    </a:lnTo>
                    <a:lnTo>
                      <a:pt x="435" y="325"/>
                    </a:lnTo>
                    <a:lnTo>
                      <a:pt x="430" y="382"/>
                    </a:lnTo>
                    <a:lnTo>
                      <a:pt x="422" y="436"/>
                    </a:lnTo>
                    <a:lnTo>
                      <a:pt x="405" y="488"/>
                    </a:lnTo>
                    <a:lnTo>
                      <a:pt x="382" y="534"/>
                    </a:lnTo>
                    <a:lnTo>
                      <a:pt x="353" y="575"/>
                    </a:lnTo>
                    <a:lnTo>
                      <a:pt x="340" y="591"/>
                    </a:lnTo>
                    <a:lnTo>
                      <a:pt x="322" y="608"/>
                    </a:lnTo>
                    <a:lnTo>
                      <a:pt x="302" y="623"/>
                    </a:lnTo>
                    <a:lnTo>
                      <a:pt x="276" y="639"/>
                    </a:lnTo>
                    <a:lnTo>
                      <a:pt x="249" y="647"/>
                    </a:lnTo>
                    <a:lnTo>
                      <a:pt x="218" y="651"/>
                    </a:lnTo>
                    <a:lnTo>
                      <a:pt x="187" y="647"/>
                    </a:lnTo>
                    <a:lnTo>
                      <a:pt x="158" y="639"/>
                    </a:lnTo>
                    <a:lnTo>
                      <a:pt x="134" y="623"/>
                    </a:lnTo>
                    <a:lnTo>
                      <a:pt x="113" y="608"/>
                    </a:lnTo>
                    <a:lnTo>
                      <a:pt x="95" y="591"/>
                    </a:lnTo>
                    <a:lnTo>
                      <a:pt x="81" y="575"/>
                    </a:lnTo>
                    <a:lnTo>
                      <a:pt x="54" y="534"/>
                    </a:lnTo>
                    <a:lnTo>
                      <a:pt x="31" y="488"/>
                    </a:lnTo>
                    <a:lnTo>
                      <a:pt x="14" y="436"/>
                    </a:lnTo>
                    <a:lnTo>
                      <a:pt x="4" y="382"/>
                    </a:lnTo>
                    <a:lnTo>
                      <a:pt x="0" y="325"/>
                    </a:lnTo>
                    <a:lnTo>
                      <a:pt x="4" y="269"/>
                    </a:lnTo>
                    <a:lnTo>
                      <a:pt x="14" y="215"/>
                    </a:lnTo>
                    <a:lnTo>
                      <a:pt x="31" y="164"/>
                    </a:lnTo>
                    <a:lnTo>
                      <a:pt x="54" y="116"/>
                    </a:lnTo>
                    <a:lnTo>
                      <a:pt x="81" y="75"/>
                    </a:lnTo>
                    <a:lnTo>
                      <a:pt x="95" y="60"/>
                    </a:lnTo>
                    <a:lnTo>
                      <a:pt x="113" y="44"/>
                    </a:lnTo>
                    <a:lnTo>
                      <a:pt x="134" y="27"/>
                    </a:lnTo>
                    <a:lnTo>
                      <a:pt x="158" y="13"/>
                    </a:lnTo>
                    <a:lnTo>
                      <a:pt x="187" y="3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>
                <a:off x="5074" y="1210"/>
                <a:ext cx="217" cy="326"/>
              </a:xfrm>
              <a:custGeom>
                <a:avLst/>
                <a:gdLst>
                  <a:gd name="T0" fmla="*/ 216 w 433"/>
                  <a:gd name="T1" fmla="*/ 0 h 651"/>
                  <a:gd name="T2" fmla="*/ 246 w 433"/>
                  <a:gd name="T3" fmla="*/ 3 h 651"/>
                  <a:gd name="T4" fmla="*/ 276 w 433"/>
                  <a:gd name="T5" fmla="*/ 12 h 651"/>
                  <a:gd name="T6" fmla="*/ 300 w 433"/>
                  <a:gd name="T7" fmla="*/ 27 h 651"/>
                  <a:gd name="T8" fmla="*/ 322 w 433"/>
                  <a:gd name="T9" fmla="*/ 42 h 651"/>
                  <a:gd name="T10" fmla="*/ 339 w 433"/>
                  <a:gd name="T11" fmla="*/ 60 h 651"/>
                  <a:gd name="T12" fmla="*/ 353 w 433"/>
                  <a:gd name="T13" fmla="*/ 75 h 651"/>
                  <a:gd name="T14" fmla="*/ 380 w 433"/>
                  <a:gd name="T15" fmla="*/ 116 h 651"/>
                  <a:gd name="T16" fmla="*/ 402 w 433"/>
                  <a:gd name="T17" fmla="*/ 162 h 651"/>
                  <a:gd name="T18" fmla="*/ 419 w 433"/>
                  <a:gd name="T19" fmla="*/ 214 h 651"/>
                  <a:gd name="T20" fmla="*/ 430 w 433"/>
                  <a:gd name="T21" fmla="*/ 269 h 651"/>
                  <a:gd name="T22" fmla="*/ 433 w 433"/>
                  <a:gd name="T23" fmla="*/ 325 h 651"/>
                  <a:gd name="T24" fmla="*/ 430 w 433"/>
                  <a:gd name="T25" fmla="*/ 382 h 651"/>
                  <a:gd name="T26" fmla="*/ 419 w 433"/>
                  <a:gd name="T27" fmla="*/ 437 h 651"/>
                  <a:gd name="T28" fmla="*/ 402 w 433"/>
                  <a:gd name="T29" fmla="*/ 486 h 651"/>
                  <a:gd name="T30" fmla="*/ 380 w 433"/>
                  <a:gd name="T31" fmla="*/ 534 h 651"/>
                  <a:gd name="T32" fmla="*/ 353 w 433"/>
                  <a:gd name="T33" fmla="*/ 575 h 651"/>
                  <a:gd name="T34" fmla="*/ 339 w 433"/>
                  <a:gd name="T35" fmla="*/ 591 h 651"/>
                  <a:gd name="T36" fmla="*/ 322 w 433"/>
                  <a:gd name="T37" fmla="*/ 606 h 651"/>
                  <a:gd name="T38" fmla="*/ 300 w 433"/>
                  <a:gd name="T39" fmla="*/ 623 h 651"/>
                  <a:gd name="T40" fmla="*/ 276 w 433"/>
                  <a:gd name="T41" fmla="*/ 637 h 651"/>
                  <a:gd name="T42" fmla="*/ 246 w 433"/>
                  <a:gd name="T43" fmla="*/ 647 h 651"/>
                  <a:gd name="T44" fmla="*/ 216 w 433"/>
                  <a:gd name="T45" fmla="*/ 651 h 651"/>
                  <a:gd name="T46" fmla="*/ 185 w 433"/>
                  <a:gd name="T47" fmla="*/ 647 h 651"/>
                  <a:gd name="T48" fmla="*/ 157 w 433"/>
                  <a:gd name="T49" fmla="*/ 637 h 651"/>
                  <a:gd name="T50" fmla="*/ 133 w 433"/>
                  <a:gd name="T51" fmla="*/ 623 h 651"/>
                  <a:gd name="T52" fmla="*/ 111 w 433"/>
                  <a:gd name="T53" fmla="*/ 608 h 651"/>
                  <a:gd name="T54" fmla="*/ 94 w 433"/>
                  <a:gd name="T55" fmla="*/ 591 h 651"/>
                  <a:gd name="T56" fmla="*/ 80 w 433"/>
                  <a:gd name="T57" fmla="*/ 575 h 651"/>
                  <a:gd name="T58" fmla="*/ 51 w 433"/>
                  <a:gd name="T59" fmla="*/ 534 h 651"/>
                  <a:gd name="T60" fmla="*/ 29 w 433"/>
                  <a:gd name="T61" fmla="*/ 486 h 651"/>
                  <a:gd name="T62" fmla="*/ 14 w 433"/>
                  <a:gd name="T63" fmla="*/ 437 h 651"/>
                  <a:gd name="T64" fmla="*/ 3 w 433"/>
                  <a:gd name="T65" fmla="*/ 382 h 651"/>
                  <a:gd name="T66" fmla="*/ 0 w 433"/>
                  <a:gd name="T67" fmla="*/ 325 h 651"/>
                  <a:gd name="T68" fmla="*/ 3 w 433"/>
                  <a:gd name="T69" fmla="*/ 269 h 651"/>
                  <a:gd name="T70" fmla="*/ 14 w 433"/>
                  <a:gd name="T71" fmla="*/ 214 h 651"/>
                  <a:gd name="T72" fmla="*/ 29 w 433"/>
                  <a:gd name="T73" fmla="*/ 162 h 651"/>
                  <a:gd name="T74" fmla="*/ 51 w 433"/>
                  <a:gd name="T75" fmla="*/ 116 h 651"/>
                  <a:gd name="T76" fmla="*/ 80 w 433"/>
                  <a:gd name="T77" fmla="*/ 75 h 651"/>
                  <a:gd name="T78" fmla="*/ 94 w 433"/>
                  <a:gd name="T79" fmla="*/ 60 h 651"/>
                  <a:gd name="T80" fmla="*/ 111 w 433"/>
                  <a:gd name="T81" fmla="*/ 42 h 651"/>
                  <a:gd name="T82" fmla="*/ 133 w 433"/>
                  <a:gd name="T83" fmla="*/ 27 h 651"/>
                  <a:gd name="T84" fmla="*/ 157 w 433"/>
                  <a:gd name="T85" fmla="*/ 12 h 651"/>
                  <a:gd name="T86" fmla="*/ 185 w 433"/>
                  <a:gd name="T87" fmla="*/ 3 h 651"/>
                  <a:gd name="T88" fmla="*/ 216 w 433"/>
                  <a:gd name="T89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651">
                    <a:moveTo>
                      <a:pt x="216" y="0"/>
                    </a:moveTo>
                    <a:lnTo>
                      <a:pt x="246" y="3"/>
                    </a:lnTo>
                    <a:lnTo>
                      <a:pt x="276" y="12"/>
                    </a:lnTo>
                    <a:lnTo>
                      <a:pt x="300" y="27"/>
                    </a:lnTo>
                    <a:lnTo>
                      <a:pt x="322" y="42"/>
                    </a:lnTo>
                    <a:lnTo>
                      <a:pt x="339" y="60"/>
                    </a:lnTo>
                    <a:lnTo>
                      <a:pt x="353" y="75"/>
                    </a:lnTo>
                    <a:lnTo>
                      <a:pt x="380" y="116"/>
                    </a:lnTo>
                    <a:lnTo>
                      <a:pt x="402" y="162"/>
                    </a:lnTo>
                    <a:lnTo>
                      <a:pt x="419" y="214"/>
                    </a:lnTo>
                    <a:lnTo>
                      <a:pt x="430" y="269"/>
                    </a:lnTo>
                    <a:lnTo>
                      <a:pt x="433" y="325"/>
                    </a:lnTo>
                    <a:lnTo>
                      <a:pt x="430" y="382"/>
                    </a:lnTo>
                    <a:lnTo>
                      <a:pt x="419" y="437"/>
                    </a:lnTo>
                    <a:lnTo>
                      <a:pt x="402" y="486"/>
                    </a:lnTo>
                    <a:lnTo>
                      <a:pt x="380" y="534"/>
                    </a:lnTo>
                    <a:lnTo>
                      <a:pt x="353" y="575"/>
                    </a:lnTo>
                    <a:lnTo>
                      <a:pt x="339" y="591"/>
                    </a:lnTo>
                    <a:lnTo>
                      <a:pt x="322" y="606"/>
                    </a:lnTo>
                    <a:lnTo>
                      <a:pt x="300" y="623"/>
                    </a:lnTo>
                    <a:lnTo>
                      <a:pt x="276" y="637"/>
                    </a:lnTo>
                    <a:lnTo>
                      <a:pt x="246" y="647"/>
                    </a:lnTo>
                    <a:lnTo>
                      <a:pt x="216" y="651"/>
                    </a:lnTo>
                    <a:lnTo>
                      <a:pt x="185" y="647"/>
                    </a:lnTo>
                    <a:lnTo>
                      <a:pt x="157" y="637"/>
                    </a:lnTo>
                    <a:lnTo>
                      <a:pt x="133" y="623"/>
                    </a:lnTo>
                    <a:lnTo>
                      <a:pt x="111" y="608"/>
                    </a:lnTo>
                    <a:lnTo>
                      <a:pt x="94" y="591"/>
                    </a:lnTo>
                    <a:lnTo>
                      <a:pt x="80" y="575"/>
                    </a:lnTo>
                    <a:lnTo>
                      <a:pt x="51" y="534"/>
                    </a:lnTo>
                    <a:lnTo>
                      <a:pt x="29" y="486"/>
                    </a:lnTo>
                    <a:lnTo>
                      <a:pt x="14" y="437"/>
                    </a:lnTo>
                    <a:lnTo>
                      <a:pt x="3" y="382"/>
                    </a:lnTo>
                    <a:lnTo>
                      <a:pt x="0" y="325"/>
                    </a:lnTo>
                    <a:lnTo>
                      <a:pt x="3" y="269"/>
                    </a:lnTo>
                    <a:lnTo>
                      <a:pt x="14" y="214"/>
                    </a:lnTo>
                    <a:lnTo>
                      <a:pt x="29" y="162"/>
                    </a:lnTo>
                    <a:lnTo>
                      <a:pt x="51" y="116"/>
                    </a:lnTo>
                    <a:lnTo>
                      <a:pt x="80" y="75"/>
                    </a:lnTo>
                    <a:lnTo>
                      <a:pt x="94" y="60"/>
                    </a:lnTo>
                    <a:lnTo>
                      <a:pt x="111" y="42"/>
                    </a:lnTo>
                    <a:lnTo>
                      <a:pt x="133" y="27"/>
                    </a:lnTo>
                    <a:lnTo>
                      <a:pt x="157" y="12"/>
                    </a:lnTo>
                    <a:lnTo>
                      <a:pt x="185" y="3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1"/>
              <p:cNvSpPr>
                <a:spLocks noEditPoints="1"/>
              </p:cNvSpPr>
              <p:nvPr/>
            </p:nvSpPr>
            <p:spPr bwMode="auto">
              <a:xfrm>
                <a:off x="4117" y="372"/>
                <a:ext cx="2824" cy="2696"/>
              </a:xfrm>
              <a:custGeom>
                <a:avLst/>
                <a:gdLst>
                  <a:gd name="T0" fmla="*/ 3333 w 5649"/>
                  <a:gd name="T1" fmla="*/ 2855 h 5394"/>
                  <a:gd name="T2" fmla="*/ 3143 w 5649"/>
                  <a:gd name="T3" fmla="*/ 3035 h 5394"/>
                  <a:gd name="T4" fmla="*/ 3049 w 5649"/>
                  <a:gd name="T5" fmla="*/ 3310 h 5394"/>
                  <a:gd name="T6" fmla="*/ 3081 w 5649"/>
                  <a:gd name="T7" fmla="*/ 3615 h 5394"/>
                  <a:gd name="T8" fmla="*/ 3228 w 5649"/>
                  <a:gd name="T9" fmla="*/ 3850 h 5394"/>
                  <a:gd name="T10" fmla="*/ 3453 w 5649"/>
                  <a:gd name="T11" fmla="*/ 3965 h 5394"/>
                  <a:gd name="T12" fmla="*/ 3701 w 5649"/>
                  <a:gd name="T13" fmla="*/ 3925 h 5394"/>
                  <a:gd name="T14" fmla="*/ 3891 w 5649"/>
                  <a:gd name="T15" fmla="*/ 3745 h 5394"/>
                  <a:gd name="T16" fmla="*/ 3986 w 5649"/>
                  <a:gd name="T17" fmla="*/ 3468 h 5394"/>
                  <a:gd name="T18" fmla="*/ 3953 w 5649"/>
                  <a:gd name="T19" fmla="*/ 3163 h 5394"/>
                  <a:gd name="T20" fmla="*/ 3806 w 5649"/>
                  <a:gd name="T21" fmla="*/ 2930 h 5394"/>
                  <a:gd name="T22" fmla="*/ 3581 w 5649"/>
                  <a:gd name="T23" fmla="*/ 2814 h 5394"/>
                  <a:gd name="T24" fmla="*/ 2006 w 5649"/>
                  <a:gd name="T25" fmla="*/ 1443 h 5394"/>
                  <a:gd name="T26" fmla="*/ 1797 w 5649"/>
                  <a:gd name="T27" fmla="*/ 1592 h 5394"/>
                  <a:gd name="T28" fmla="*/ 1675 w 5649"/>
                  <a:gd name="T29" fmla="*/ 1849 h 5394"/>
                  <a:gd name="T30" fmla="*/ 1675 w 5649"/>
                  <a:gd name="T31" fmla="*/ 2157 h 5394"/>
                  <a:gd name="T32" fmla="*/ 1797 w 5649"/>
                  <a:gd name="T33" fmla="*/ 2414 h 5394"/>
                  <a:gd name="T34" fmla="*/ 2006 w 5649"/>
                  <a:gd name="T35" fmla="*/ 2563 h 5394"/>
                  <a:gd name="T36" fmla="*/ 2257 w 5649"/>
                  <a:gd name="T37" fmla="*/ 2563 h 5394"/>
                  <a:gd name="T38" fmla="*/ 2465 w 5649"/>
                  <a:gd name="T39" fmla="*/ 2414 h 5394"/>
                  <a:gd name="T40" fmla="*/ 2586 w 5649"/>
                  <a:gd name="T41" fmla="*/ 2157 h 5394"/>
                  <a:gd name="T42" fmla="*/ 2586 w 5649"/>
                  <a:gd name="T43" fmla="*/ 1849 h 5394"/>
                  <a:gd name="T44" fmla="*/ 2465 w 5649"/>
                  <a:gd name="T45" fmla="*/ 1592 h 5394"/>
                  <a:gd name="T46" fmla="*/ 2257 w 5649"/>
                  <a:gd name="T47" fmla="*/ 1443 h 5394"/>
                  <a:gd name="T48" fmla="*/ 3638 w 5649"/>
                  <a:gd name="T49" fmla="*/ 1357 h 5394"/>
                  <a:gd name="T50" fmla="*/ 1845 w 5649"/>
                  <a:gd name="T51" fmla="*/ 3790 h 5394"/>
                  <a:gd name="T52" fmla="*/ 1822 w 5649"/>
                  <a:gd name="T53" fmla="*/ 3924 h 5394"/>
                  <a:gd name="T54" fmla="*/ 1910 w 5649"/>
                  <a:gd name="T55" fmla="*/ 4026 h 5394"/>
                  <a:gd name="T56" fmla="*/ 2045 w 5649"/>
                  <a:gd name="T57" fmla="*/ 4021 h 5394"/>
                  <a:gd name="T58" fmla="*/ 3821 w 5649"/>
                  <a:gd name="T59" fmla="*/ 1571 h 5394"/>
                  <a:gd name="T60" fmla="*/ 3814 w 5649"/>
                  <a:gd name="T61" fmla="*/ 1436 h 5394"/>
                  <a:gd name="T62" fmla="*/ 3708 w 5649"/>
                  <a:gd name="T63" fmla="*/ 1357 h 5394"/>
                  <a:gd name="T64" fmla="*/ 3698 w 5649"/>
                  <a:gd name="T65" fmla="*/ 9 h 5394"/>
                  <a:gd name="T66" fmla="*/ 3801 w 5649"/>
                  <a:gd name="T67" fmla="*/ 93 h 5394"/>
                  <a:gd name="T68" fmla="*/ 4998 w 5649"/>
                  <a:gd name="T69" fmla="*/ 963 h 5394"/>
                  <a:gd name="T70" fmla="*/ 5109 w 5649"/>
                  <a:gd name="T71" fmla="*/ 1035 h 5394"/>
                  <a:gd name="T72" fmla="*/ 5143 w 5649"/>
                  <a:gd name="T73" fmla="*/ 1164 h 5394"/>
                  <a:gd name="T74" fmla="*/ 5601 w 5649"/>
                  <a:gd name="T75" fmla="*/ 2572 h 5394"/>
                  <a:gd name="T76" fmla="*/ 5649 w 5649"/>
                  <a:gd name="T77" fmla="*/ 2697 h 5394"/>
                  <a:gd name="T78" fmla="*/ 5601 w 5649"/>
                  <a:gd name="T79" fmla="*/ 2820 h 5394"/>
                  <a:gd name="T80" fmla="*/ 5143 w 5649"/>
                  <a:gd name="T81" fmla="*/ 4229 h 5394"/>
                  <a:gd name="T82" fmla="*/ 5109 w 5649"/>
                  <a:gd name="T83" fmla="*/ 4357 h 5394"/>
                  <a:gd name="T84" fmla="*/ 4998 w 5649"/>
                  <a:gd name="T85" fmla="*/ 4429 h 5394"/>
                  <a:gd name="T86" fmla="*/ 3795 w 5649"/>
                  <a:gd name="T87" fmla="*/ 5308 h 5394"/>
                  <a:gd name="T88" fmla="*/ 3669 w 5649"/>
                  <a:gd name="T89" fmla="*/ 5390 h 5394"/>
                  <a:gd name="T90" fmla="*/ 3535 w 5649"/>
                  <a:gd name="T91" fmla="*/ 5359 h 5394"/>
                  <a:gd name="T92" fmla="*/ 2052 w 5649"/>
                  <a:gd name="T93" fmla="*/ 5387 h 5394"/>
                  <a:gd name="T94" fmla="*/ 1920 w 5649"/>
                  <a:gd name="T95" fmla="*/ 5370 h 5394"/>
                  <a:gd name="T96" fmla="*/ 1834 w 5649"/>
                  <a:gd name="T97" fmla="*/ 5269 h 5394"/>
                  <a:gd name="T98" fmla="*/ 618 w 5649"/>
                  <a:gd name="T99" fmla="*/ 4419 h 5394"/>
                  <a:gd name="T100" fmla="*/ 522 w 5649"/>
                  <a:gd name="T101" fmla="*/ 4328 h 5394"/>
                  <a:gd name="T102" fmla="*/ 512 w 5649"/>
                  <a:gd name="T103" fmla="*/ 4196 h 5394"/>
                  <a:gd name="T104" fmla="*/ 27 w 5649"/>
                  <a:gd name="T105" fmla="*/ 2793 h 5394"/>
                  <a:gd name="T106" fmla="*/ 3 w 5649"/>
                  <a:gd name="T107" fmla="*/ 2663 h 5394"/>
                  <a:gd name="T108" fmla="*/ 74 w 5649"/>
                  <a:gd name="T109" fmla="*/ 2550 h 5394"/>
                  <a:gd name="T110" fmla="*/ 505 w 5649"/>
                  <a:gd name="T111" fmla="*/ 1129 h 5394"/>
                  <a:gd name="T112" fmla="*/ 562 w 5649"/>
                  <a:gd name="T113" fmla="*/ 1010 h 5394"/>
                  <a:gd name="T114" fmla="*/ 685 w 5649"/>
                  <a:gd name="T115" fmla="*/ 960 h 5394"/>
                  <a:gd name="T116" fmla="*/ 1879 w 5649"/>
                  <a:gd name="T117" fmla="*/ 52 h 5394"/>
                  <a:gd name="T118" fmla="*/ 2019 w 5649"/>
                  <a:gd name="T119" fmla="*/ 0 h 5394"/>
                  <a:gd name="T120" fmla="*/ 2824 w 5649"/>
                  <a:gd name="T121" fmla="*/ 530 h 5394"/>
                  <a:gd name="T122" fmla="*/ 3629 w 5649"/>
                  <a:gd name="T123" fmla="*/ 0 h 5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649" h="5394">
                    <a:moveTo>
                      <a:pt x="3518" y="2808"/>
                    </a:moveTo>
                    <a:lnTo>
                      <a:pt x="3453" y="2814"/>
                    </a:lnTo>
                    <a:lnTo>
                      <a:pt x="3391" y="2829"/>
                    </a:lnTo>
                    <a:lnTo>
                      <a:pt x="3333" y="2855"/>
                    </a:lnTo>
                    <a:lnTo>
                      <a:pt x="3278" y="2887"/>
                    </a:lnTo>
                    <a:lnTo>
                      <a:pt x="3228" y="2930"/>
                    </a:lnTo>
                    <a:lnTo>
                      <a:pt x="3184" y="2978"/>
                    </a:lnTo>
                    <a:lnTo>
                      <a:pt x="3143" y="3035"/>
                    </a:lnTo>
                    <a:lnTo>
                      <a:pt x="3109" y="3096"/>
                    </a:lnTo>
                    <a:lnTo>
                      <a:pt x="3081" y="3163"/>
                    </a:lnTo>
                    <a:lnTo>
                      <a:pt x="3062" y="3235"/>
                    </a:lnTo>
                    <a:lnTo>
                      <a:pt x="3049" y="3310"/>
                    </a:lnTo>
                    <a:lnTo>
                      <a:pt x="3045" y="3389"/>
                    </a:lnTo>
                    <a:lnTo>
                      <a:pt x="3049" y="3468"/>
                    </a:lnTo>
                    <a:lnTo>
                      <a:pt x="3062" y="3543"/>
                    </a:lnTo>
                    <a:lnTo>
                      <a:pt x="3081" y="3615"/>
                    </a:lnTo>
                    <a:lnTo>
                      <a:pt x="3109" y="3682"/>
                    </a:lnTo>
                    <a:lnTo>
                      <a:pt x="3143" y="3745"/>
                    </a:lnTo>
                    <a:lnTo>
                      <a:pt x="3184" y="3800"/>
                    </a:lnTo>
                    <a:lnTo>
                      <a:pt x="3228" y="3850"/>
                    </a:lnTo>
                    <a:lnTo>
                      <a:pt x="3278" y="3891"/>
                    </a:lnTo>
                    <a:lnTo>
                      <a:pt x="3333" y="3925"/>
                    </a:lnTo>
                    <a:lnTo>
                      <a:pt x="3391" y="3949"/>
                    </a:lnTo>
                    <a:lnTo>
                      <a:pt x="3453" y="3965"/>
                    </a:lnTo>
                    <a:lnTo>
                      <a:pt x="3518" y="3972"/>
                    </a:lnTo>
                    <a:lnTo>
                      <a:pt x="3581" y="3965"/>
                    </a:lnTo>
                    <a:lnTo>
                      <a:pt x="3643" y="3949"/>
                    </a:lnTo>
                    <a:lnTo>
                      <a:pt x="3701" y="3925"/>
                    </a:lnTo>
                    <a:lnTo>
                      <a:pt x="3756" y="3891"/>
                    </a:lnTo>
                    <a:lnTo>
                      <a:pt x="3806" y="3850"/>
                    </a:lnTo>
                    <a:lnTo>
                      <a:pt x="3852" y="3800"/>
                    </a:lnTo>
                    <a:lnTo>
                      <a:pt x="3891" y="3745"/>
                    </a:lnTo>
                    <a:lnTo>
                      <a:pt x="3926" y="3682"/>
                    </a:lnTo>
                    <a:lnTo>
                      <a:pt x="3953" y="3615"/>
                    </a:lnTo>
                    <a:lnTo>
                      <a:pt x="3974" y="3543"/>
                    </a:lnTo>
                    <a:lnTo>
                      <a:pt x="3986" y="3468"/>
                    </a:lnTo>
                    <a:lnTo>
                      <a:pt x="3991" y="3389"/>
                    </a:lnTo>
                    <a:lnTo>
                      <a:pt x="3986" y="3310"/>
                    </a:lnTo>
                    <a:lnTo>
                      <a:pt x="3974" y="3235"/>
                    </a:lnTo>
                    <a:lnTo>
                      <a:pt x="3953" y="3163"/>
                    </a:lnTo>
                    <a:lnTo>
                      <a:pt x="3926" y="3096"/>
                    </a:lnTo>
                    <a:lnTo>
                      <a:pt x="3891" y="3035"/>
                    </a:lnTo>
                    <a:lnTo>
                      <a:pt x="3852" y="2978"/>
                    </a:lnTo>
                    <a:lnTo>
                      <a:pt x="3806" y="2930"/>
                    </a:lnTo>
                    <a:lnTo>
                      <a:pt x="3756" y="2887"/>
                    </a:lnTo>
                    <a:lnTo>
                      <a:pt x="3701" y="2855"/>
                    </a:lnTo>
                    <a:lnTo>
                      <a:pt x="3643" y="2829"/>
                    </a:lnTo>
                    <a:lnTo>
                      <a:pt x="3581" y="2814"/>
                    </a:lnTo>
                    <a:lnTo>
                      <a:pt x="3518" y="2808"/>
                    </a:lnTo>
                    <a:close/>
                    <a:moveTo>
                      <a:pt x="2131" y="1421"/>
                    </a:moveTo>
                    <a:lnTo>
                      <a:pt x="2067" y="1428"/>
                    </a:lnTo>
                    <a:lnTo>
                      <a:pt x="2006" y="1443"/>
                    </a:lnTo>
                    <a:lnTo>
                      <a:pt x="1947" y="1467"/>
                    </a:lnTo>
                    <a:lnTo>
                      <a:pt x="1893" y="1501"/>
                    </a:lnTo>
                    <a:lnTo>
                      <a:pt x="1843" y="1542"/>
                    </a:lnTo>
                    <a:lnTo>
                      <a:pt x="1797" y="1592"/>
                    </a:lnTo>
                    <a:lnTo>
                      <a:pt x="1757" y="1647"/>
                    </a:lnTo>
                    <a:lnTo>
                      <a:pt x="1723" y="1710"/>
                    </a:lnTo>
                    <a:lnTo>
                      <a:pt x="1696" y="1777"/>
                    </a:lnTo>
                    <a:lnTo>
                      <a:pt x="1675" y="1849"/>
                    </a:lnTo>
                    <a:lnTo>
                      <a:pt x="1663" y="1924"/>
                    </a:lnTo>
                    <a:lnTo>
                      <a:pt x="1658" y="2003"/>
                    </a:lnTo>
                    <a:lnTo>
                      <a:pt x="1663" y="2082"/>
                    </a:lnTo>
                    <a:lnTo>
                      <a:pt x="1675" y="2157"/>
                    </a:lnTo>
                    <a:lnTo>
                      <a:pt x="1696" y="2229"/>
                    </a:lnTo>
                    <a:lnTo>
                      <a:pt x="1723" y="2296"/>
                    </a:lnTo>
                    <a:lnTo>
                      <a:pt x="1757" y="2358"/>
                    </a:lnTo>
                    <a:lnTo>
                      <a:pt x="1797" y="2414"/>
                    </a:lnTo>
                    <a:lnTo>
                      <a:pt x="1843" y="2462"/>
                    </a:lnTo>
                    <a:lnTo>
                      <a:pt x="1893" y="2505"/>
                    </a:lnTo>
                    <a:lnTo>
                      <a:pt x="1947" y="2538"/>
                    </a:lnTo>
                    <a:lnTo>
                      <a:pt x="2006" y="2563"/>
                    </a:lnTo>
                    <a:lnTo>
                      <a:pt x="2067" y="2579"/>
                    </a:lnTo>
                    <a:lnTo>
                      <a:pt x="2131" y="2584"/>
                    </a:lnTo>
                    <a:lnTo>
                      <a:pt x="2196" y="2579"/>
                    </a:lnTo>
                    <a:lnTo>
                      <a:pt x="2257" y="2563"/>
                    </a:lnTo>
                    <a:lnTo>
                      <a:pt x="2316" y="2538"/>
                    </a:lnTo>
                    <a:lnTo>
                      <a:pt x="2370" y="2505"/>
                    </a:lnTo>
                    <a:lnTo>
                      <a:pt x="2420" y="2462"/>
                    </a:lnTo>
                    <a:lnTo>
                      <a:pt x="2465" y="2414"/>
                    </a:lnTo>
                    <a:lnTo>
                      <a:pt x="2506" y="2358"/>
                    </a:lnTo>
                    <a:lnTo>
                      <a:pt x="2540" y="2296"/>
                    </a:lnTo>
                    <a:lnTo>
                      <a:pt x="2567" y="2229"/>
                    </a:lnTo>
                    <a:lnTo>
                      <a:pt x="2586" y="2157"/>
                    </a:lnTo>
                    <a:lnTo>
                      <a:pt x="2600" y="2082"/>
                    </a:lnTo>
                    <a:lnTo>
                      <a:pt x="2603" y="2003"/>
                    </a:lnTo>
                    <a:lnTo>
                      <a:pt x="2600" y="1924"/>
                    </a:lnTo>
                    <a:lnTo>
                      <a:pt x="2586" y="1849"/>
                    </a:lnTo>
                    <a:lnTo>
                      <a:pt x="2567" y="1777"/>
                    </a:lnTo>
                    <a:lnTo>
                      <a:pt x="2540" y="1710"/>
                    </a:lnTo>
                    <a:lnTo>
                      <a:pt x="2506" y="1647"/>
                    </a:lnTo>
                    <a:lnTo>
                      <a:pt x="2465" y="1592"/>
                    </a:lnTo>
                    <a:lnTo>
                      <a:pt x="2420" y="1542"/>
                    </a:lnTo>
                    <a:lnTo>
                      <a:pt x="2370" y="1501"/>
                    </a:lnTo>
                    <a:lnTo>
                      <a:pt x="2316" y="1467"/>
                    </a:lnTo>
                    <a:lnTo>
                      <a:pt x="2257" y="1443"/>
                    </a:lnTo>
                    <a:lnTo>
                      <a:pt x="2196" y="1428"/>
                    </a:lnTo>
                    <a:lnTo>
                      <a:pt x="2131" y="1421"/>
                    </a:lnTo>
                    <a:close/>
                    <a:moveTo>
                      <a:pt x="3676" y="1354"/>
                    </a:moveTo>
                    <a:lnTo>
                      <a:pt x="3638" y="1357"/>
                    </a:lnTo>
                    <a:lnTo>
                      <a:pt x="3604" y="1371"/>
                    </a:lnTo>
                    <a:lnTo>
                      <a:pt x="3573" y="1392"/>
                    </a:lnTo>
                    <a:lnTo>
                      <a:pt x="3547" y="1419"/>
                    </a:lnTo>
                    <a:lnTo>
                      <a:pt x="1845" y="3790"/>
                    </a:lnTo>
                    <a:lnTo>
                      <a:pt x="1827" y="3821"/>
                    </a:lnTo>
                    <a:lnTo>
                      <a:pt x="1817" y="3855"/>
                    </a:lnTo>
                    <a:lnTo>
                      <a:pt x="1815" y="3889"/>
                    </a:lnTo>
                    <a:lnTo>
                      <a:pt x="1822" y="3924"/>
                    </a:lnTo>
                    <a:lnTo>
                      <a:pt x="1834" y="3956"/>
                    </a:lnTo>
                    <a:lnTo>
                      <a:pt x="1855" y="3985"/>
                    </a:lnTo>
                    <a:lnTo>
                      <a:pt x="1881" y="4009"/>
                    </a:lnTo>
                    <a:lnTo>
                      <a:pt x="1910" y="4026"/>
                    </a:lnTo>
                    <a:lnTo>
                      <a:pt x="1941" y="4035"/>
                    </a:lnTo>
                    <a:lnTo>
                      <a:pt x="1973" y="4038"/>
                    </a:lnTo>
                    <a:lnTo>
                      <a:pt x="2011" y="4035"/>
                    </a:lnTo>
                    <a:lnTo>
                      <a:pt x="2045" y="4021"/>
                    </a:lnTo>
                    <a:lnTo>
                      <a:pt x="2076" y="4001"/>
                    </a:lnTo>
                    <a:lnTo>
                      <a:pt x="2102" y="3973"/>
                    </a:lnTo>
                    <a:lnTo>
                      <a:pt x="3804" y="1602"/>
                    </a:lnTo>
                    <a:lnTo>
                      <a:pt x="3821" y="1571"/>
                    </a:lnTo>
                    <a:lnTo>
                      <a:pt x="3831" y="1537"/>
                    </a:lnTo>
                    <a:lnTo>
                      <a:pt x="3833" y="1503"/>
                    </a:lnTo>
                    <a:lnTo>
                      <a:pt x="3828" y="1469"/>
                    </a:lnTo>
                    <a:lnTo>
                      <a:pt x="3814" y="1436"/>
                    </a:lnTo>
                    <a:lnTo>
                      <a:pt x="3794" y="1407"/>
                    </a:lnTo>
                    <a:lnTo>
                      <a:pt x="3768" y="1383"/>
                    </a:lnTo>
                    <a:lnTo>
                      <a:pt x="3739" y="1366"/>
                    </a:lnTo>
                    <a:lnTo>
                      <a:pt x="3708" y="1357"/>
                    </a:lnTo>
                    <a:lnTo>
                      <a:pt x="3676" y="1354"/>
                    </a:lnTo>
                    <a:close/>
                    <a:moveTo>
                      <a:pt x="3629" y="0"/>
                    </a:moveTo>
                    <a:lnTo>
                      <a:pt x="3664" y="0"/>
                    </a:lnTo>
                    <a:lnTo>
                      <a:pt x="3698" y="9"/>
                    </a:lnTo>
                    <a:lnTo>
                      <a:pt x="3729" y="23"/>
                    </a:lnTo>
                    <a:lnTo>
                      <a:pt x="3756" y="42"/>
                    </a:lnTo>
                    <a:lnTo>
                      <a:pt x="3780" y="66"/>
                    </a:lnTo>
                    <a:lnTo>
                      <a:pt x="3801" y="93"/>
                    </a:lnTo>
                    <a:lnTo>
                      <a:pt x="3814" y="124"/>
                    </a:lnTo>
                    <a:lnTo>
                      <a:pt x="4097" y="944"/>
                    </a:lnTo>
                    <a:lnTo>
                      <a:pt x="4963" y="960"/>
                    </a:lnTo>
                    <a:lnTo>
                      <a:pt x="4998" y="963"/>
                    </a:lnTo>
                    <a:lnTo>
                      <a:pt x="5030" y="974"/>
                    </a:lnTo>
                    <a:lnTo>
                      <a:pt x="5059" y="989"/>
                    </a:lnTo>
                    <a:lnTo>
                      <a:pt x="5087" y="1010"/>
                    </a:lnTo>
                    <a:lnTo>
                      <a:pt x="5109" y="1035"/>
                    </a:lnTo>
                    <a:lnTo>
                      <a:pt x="5126" y="1064"/>
                    </a:lnTo>
                    <a:lnTo>
                      <a:pt x="5138" y="1097"/>
                    </a:lnTo>
                    <a:lnTo>
                      <a:pt x="5143" y="1129"/>
                    </a:lnTo>
                    <a:lnTo>
                      <a:pt x="5143" y="1164"/>
                    </a:lnTo>
                    <a:lnTo>
                      <a:pt x="5136" y="1196"/>
                    </a:lnTo>
                    <a:lnTo>
                      <a:pt x="4885" y="2027"/>
                    </a:lnTo>
                    <a:lnTo>
                      <a:pt x="5575" y="2550"/>
                    </a:lnTo>
                    <a:lnTo>
                      <a:pt x="5601" y="2572"/>
                    </a:lnTo>
                    <a:lnTo>
                      <a:pt x="5621" y="2599"/>
                    </a:lnTo>
                    <a:lnTo>
                      <a:pt x="5637" y="2630"/>
                    </a:lnTo>
                    <a:lnTo>
                      <a:pt x="5645" y="2663"/>
                    </a:lnTo>
                    <a:lnTo>
                      <a:pt x="5649" y="2697"/>
                    </a:lnTo>
                    <a:lnTo>
                      <a:pt x="5645" y="2730"/>
                    </a:lnTo>
                    <a:lnTo>
                      <a:pt x="5637" y="2762"/>
                    </a:lnTo>
                    <a:lnTo>
                      <a:pt x="5621" y="2793"/>
                    </a:lnTo>
                    <a:lnTo>
                      <a:pt x="5601" y="2820"/>
                    </a:lnTo>
                    <a:lnTo>
                      <a:pt x="5575" y="2843"/>
                    </a:lnTo>
                    <a:lnTo>
                      <a:pt x="4885" y="3365"/>
                    </a:lnTo>
                    <a:lnTo>
                      <a:pt x="5136" y="4196"/>
                    </a:lnTo>
                    <a:lnTo>
                      <a:pt x="5143" y="4229"/>
                    </a:lnTo>
                    <a:lnTo>
                      <a:pt x="5143" y="4263"/>
                    </a:lnTo>
                    <a:lnTo>
                      <a:pt x="5138" y="4295"/>
                    </a:lnTo>
                    <a:lnTo>
                      <a:pt x="5126" y="4328"/>
                    </a:lnTo>
                    <a:lnTo>
                      <a:pt x="5109" y="4357"/>
                    </a:lnTo>
                    <a:lnTo>
                      <a:pt x="5087" y="4383"/>
                    </a:lnTo>
                    <a:lnTo>
                      <a:pt x="5059" y="4403"/>
                    </a:lnTo>
                    <a:lnTo>
                      <a:pt x="5030" y="4419"/>
                    </a:lnTo>
                    <a:lnTo>
                      <a:pt x="4998" y="4429"/>
                    </a:lnTo>
                    <a:lnTo>
                      <a:pt x="4963" y="4432"/>
                    </a:lnTo>
                    <a:lnTo>
                      <a:pt x="4097" y="4450"/>
                    </a:lnTo>
                    <a:lnTo>
                      <a:pt x="3814" y="5269"/>
                    </a:lnTo>
                    <a:lnTo>
                      <a:pt x="3795" y="5308"/>
                    </a:lnTo>
                    <a:lnTo>
                      <a:pt x="3770" y="5340"/>
                    </a:lnTo>
                    <a:lnTo>
                      <a:pt x="3735" y="5366"/>
                    </a:lnTo>
                    <a:lnTo>
                      <a:pt x="3698" y="5383"/>
                    </a:lnTo>
                    <a:lnTo>
                      <a:pt x="3669" y="5390"/>
                    </a:lnTo>
                    <a:lnTo>
                      <a:pt x="3641" y="5394"/>
                    </a:lnTo>
                    <a:lnTo>
                      <a:pt x="3604" y="5388"/>
                    </a:lnTo>
                    <a:lnTo>
                      <a:pt x="3568" y="5378"/>
                    </a:lnTo>
                    <a:lnTo>
                      <a:pt x="3535" y="5359"/>
                    </a:lnTo>
                    <a:lnTo>
                      <a:pt x="2824" y="4862"/>
                    </a:lnTo>
                    <a:lnTo>
                      <a:pt x="2114" y="5359"/>
                    </a:lnTo>
                    <a:lnTo>
                      <a:pt x="2084" y="5376"/>
                    </a:lnTo>
                    <a:lnTo>
                      <a:pt x="2052" y="5387"/>
                    </a:lnTo>
                    <a:lnTo>
                      <a:pt x="2019" y="5392"/>
                    </a:lnTo>
                    <a:lnTo>
                      <a:pt x="1985" y="5392"/>
                    </a:lnTo>
                    <a:lnTo>
                      <a:pt x="1951" y="5383"/>
                    </a:lnTo>
                    <a:lnTo>
                      <a:pt x="1920" y="5370"/>
                    </a:lnTo>
                    <a:lnTo>
                      <a:pt x="1893" y="5351"/>
                    </a:lnTo>
                    <a:lnTo>
                      <a:pt x="1869" y="5328"/>
                    </a:lnTo>
                    <a:lnTo>
                      <a:pt x="1848" y="5299"/>
                    </a:lnTo>
                    <a:lnTo>
                      <a:pt x="1834" y="5269"/>
                    </a:lnTo>
                    <a:lnTo>
                      <a:pt x="1552" y="4450"/>
                    </a:lnTo>
                    <a:lnTo>
                      <a:pt x="685" y="4432"/>
                    </a:lnTo>
                    <a:lnTo>
                      <a:pt x="651" y="4429"/>
                    </a:lnTo>
                    <a:lnTo>
                      <a:pt x="618" y="4419"/>
                    </a:lnTo>
                    <a:lnTo>
                      <a:pt x="589" y="4403"/>
                    </a:lnTo>
                    <a:lnTo>
                      <a:pt x="562" y="4383"/>
                    </a:lnTo>
                    <a:lnTo>
                      <a:pt x="540" y="4357"/>
                    </a:lnTo>
                    <a:lnTo>
                      <a:pt x="522" y="4328"/>
                    </a:lnTo>
                    <a:lnTo>
                      <a:pt x="510" y="4295"/>
                    </a:lnTo>
                    <a:lnTo>
                      <a:pt x="505" y="4263"/>
                    </a:lnTo>
                    <a:lnTo>
                      <a:pt x="505" y="4229"/>
                    </a:lnTo>
                    <a:lnTo>
                      <a:pt x="512" y="4196"/>
                    </a:lnTo>
                    <a:lnTo>
                      <a:pt x="764" y="3365"/>
                    </a:lnTo>
                    <a:lnTo>
                      <a:pt x="74" y="2843"/>
                    </a:lnTo>
                    <a:lnTo>
                      <a:pt x="48" y="2820"/>
                    </a:lnTo>
                    <a:lnTo>
                      <a:pt x="27" y="2793"/>
                    </a:lnTo>
                    <a:lnTo>
                      <a:pt x="12" y="2762"/>
                    </a:lnTo>
                    <a:lnTo>
                      <a:pt x="3" y="2730"/>
                    </a:lnTo>
                    <a:lnTo>
                      <a:pt x="0" y="2697"/>
                    </a:lnTo>
                    <a:lnTo>
                      <a:pt x="3" y="2663"/>
                    </a:lnTo>
                    <a:lnTo>
                      <a:pt x="12" y="2630"/>
                    </a:lnTo>
                    <a:lnTo>
                      <a:pt x="27" y="2599"/>
                    </a:lnTo>
                    <a:lnTo>
                      <a:pt x="48" y="2572"/>
                    </a:lnTo>
                    <a:lnTo>
                      <a:pt x="74" y="2550"/>
                    </a:lnTo>
                    <a:lnTo>
                      <a:pt x="764" y="2027"/>
                    </a:lnTo>
                    <a:lnTo>
                      <a:pt x="512" y="1196"/>
                    </a:lnTo>
                    <a:lnTo>
                      <a:pt x="505" y="1164"/>
                    </a:lnTo>
                    <a:lnTo>
                      <a:pt x="505" y="1129"/>
                    </a:lnTo>
                    <a:lnTo>
                      <a:pt x="510" y="1097"/>
                    </a:lnTo>
                    <a:lnTo>
                      <a:pt x="522" y="1064"/>
                    </a:lnTo>
                    <a:lnTo>
                      <a:pt x="540" y="1035"/>
                    </a:lnTo>
                    <a:lnTo>
                      <a:pt x="562" y="1010"/>
                    </a:lnTo>
                    <a:lnTo>
                      <a:pt x="589" y="989"/>
                    </a:lnTo>
                    <a:lnTo>
                      <a:pt x="618" y="974"/>
                    </a:lnTo>
                    <a:lnTo>
                      <a:pt x="651" y="963"/>
                    </a:lnTo>
                    <a:lnTo>
                      <a:pt x="685" y="960"/>
                    </a:lnTo>
                    <a:lnTo>
                      <a:pt x="1552" y="944"/>
                    </a:lnTo>
                    <a:lnTo>
                      <a:pt x="1834" y="124"/>
                    </a:lnTo>
                    <a:lnTo>
                      <a:pt x="1853" y="84"/>
                    </a:lnTo>
                    <a:lnTo>
                      <a:pt x="1879" y="52"/>
                    </a:lnTo>
                    <a:lnTo>
                      <a:pt x="1913" y="26"/>
                    </a:lnTo>
                    <a:lnTo>
                      <a:pt x="1951" y="9"/>
                    </a:lnTo>
                    <a:lnTo>
                      <a:pt x="1985" y="0"/>
                    </a:lnTo>
                    <a:lnTo>
                      <a:pt x="2019" y="0"/>
                    </a:lnTo>
                    <a:lnTo>
                      <a:pt x="2052" y="6"/>
                    </a:lnTo>
                    <a:lnTo>
                      <a:pt x="2084" y="16"/>
                    </a:lnTo>
                    <a:lnTo>
                      <a:pt x="2114" y="33"/>
                    </a:lnTo>
                    <a:lnTo>
                      <a:pt x="2824" y="530"/>
                    </a:lnTo>
                    <a:lnTo>
                      <a:pt x="3535" y="33"/>
                    </a:lnTo>
                    <a:lnTo>
                      <a:pt x="3564" y="16"/>
                    </a:lnTo>
                    <a:lnTo>
                      <a:pt x="3597" y="6"/>
                    </a:lnTo>
                    <a:lnTo>
                      <a:pt x="36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839331" y="993489"/>
            <a:ext cx="2379442" cy="1526690"/>
            <a:chOff x="1839331" y="993489"/>
            <a:chExt cx="2379442" cy="1526690"/>
          </a:xfrm>
        </p:grpSpPr>
        <p:sp>
          <p:nvSpPr>
            <p:cNvPr id="24" name="Rectangle 23"/>
            <p:cNvSpPr/>
            <p:nvPr/>
          </p:nvSpPr>
          <p:spPr>
            <a:xfrm>
              <a:off x="1839331" y="1596849"/>
              <a:ext cx="237944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Freeform 36"/>
            <p:cNvSpPr>
              <a:spLocks noEditPoints="1"/>
            </p:cNvSpPr>
            <p:nvPr/>
          </p:nvSpPr>
          <p:spPr bwMode="auto">
            <a:xfrm>
              <a:off x="3053116" y="993489"/>
              <a:ext cx="616516" cy="587342"/>
            </a:xfrm>
            <a:custGeom>
              <a:avLst/>
              <a:gdLst>
                <a:gd name="T0" fmla="*/ 4012 w 5134"/>
                <a:gd name="T1" fmla="*/ 4295 h 4659"/>
                <a:gd name="T2" fmla="*/ 5112 w 5134"/>
                <a:gd name="T3" fmla="*/ 4384 h 4659"/>
                <a:gd name="T4" fmla="*/ 3435 w 5134"/>
                <a:gd name="T5" fmla="*/ 4636 h 4659"/>
                <a:gd name="T6" fmla="*/ 2736 w 5134"/>
                <a:gd name="T7" fmla="*/ 3630 h 4659"/>
                <a:gd name="T8" fmla="*/ 4552 w 5134"/>
                <a:gd name="T9" fmla="*/ 3793 h 4659"/>
                <a:gd name="T10" fmla="*/ 4882 w 5134"/>
                <a:gd name="T11" fmla="*/ 4075 h 4659"/>
                <a:gd name="T12" fmla="*/ 2975 w 5134"/>
                <a:gd name="T13" fmla="*/ 4098 h 4659"/>
                <a:gd name="T14" fmla="*/ 405 w 5134"/>
                <a:gd name="T15" fmla="*/ 3528 h 4659"/>
                <a:gd name="T16" fmla="*/ 2296 w 5134"/>
                <a:gd name="T17" fmla="*/ 3457 h 4659"/>
                <a:gd name="T18" fmla="*/ 1804 w 5134"/>
                <a:gd name="T19" fmla="*/ 3944 h 4659"/>
                <a:gd name="T20" fmla="*/ 50 w 5134"/>
                <a:gd name="T21" fmla="*/ 3735 h 4659"/>
                <a:gd name="T22" fmla="*/ 3543 w 5134"/>
                <a:gd name="T23" fmla="*/ 3374 h 4659"/>
                <a:gd name="T24" fmla="*/ 5129 w 5134"/>
                <a:gd name="T25" fmla="*/ 3080 h 4659"/>
                <a:gd name="T26" fmla="*/ 3892 w 5134"/>
                <a:gd name="T27" fmla="*/ 3751 h 4659"/>
                <a:gd name="T28" fmla="*/ 0 w 5134"/>
                <a:gd name="T29" fmla="*/ 2833 h 4659"/>
                <a:gd name="T30" fmla="*/ 1478 w 5134"/>
                <a:gd name="T31" fmla="*/ 3166 h 4659"/>
                <a:gd name="T32" fmla="*/ 2436 w 5134"/>
                <a:gd name="T33" fmla="*/ 3292 h 4659"/>
                <a:gd name="T34" fmla="*/ 682 w 5134"/>
                <a:gd name="T35" fmla="*/ 3500 h 4659"/>
                <a:gd name="T36" fmla="*/ 2783 w 5134"/>
                <a:gd name="T37" fmla="*/ 2745 h 4659"/>
                <a:gd name="T38" fmla="*/ 4644 w 5134"/>
                <a:gd name="T39" fmla="*/ 2863 h 4659"/>
                <a:gd name="T40" fmla="*/ 4810 w 5134"/>
                <a:gd name="T41" fmla="*/ 3184 h 4659"/>
                <a:gd name="T42" fmla="*/ 2903 w 5134"/>
                <a:gd name="T43" fmla="*/ 3160 h 4659"/>
                <a:gd name="T44" fmla="*/ 4361 w 5134"/>
                <a:gd name="T45" fmla="*/ 2541 h 4659"/>
                <a:gd name="T46" fmla="*/ 325 w 5134"/>
                <a:gd name="T47" fmla="*/ 2618 h 4659"/>
                <a:gd name="T48" fmla="*/ 2232 w 5134"/>
                <a:gd name="T49" fmla="*/ 2594 h 4659"/>
                <a:gd name="T50" fmla="*/ 1902 w 5134"/>
                <a:gd name="T51" fmla="*/ 3039 h 4659"/>
                <a:gd name="T52" fmla="*/ 88 w 5134"/>
                <a:gd name="T53" fmla="*/ 2876 h 4659"/>
                <a:gd name="T54" fmla="*/ 5048 w 5134"/>
                <a:gd name="T55" fmla="*/ 2398 h 4659"/>
                <a:gd name="T56" fmla="*/ 4128 w 5134"/>
                <a:gd name="T57" fmla="*/ 2857 h 4659"/>
                <a:gd name="T58" fmla="*/ 2650 w 5134"/>
                <a:gd name="T59" fmla="*/ 2522 h 4659"/>
                <a:gd name="T60" fmla="*/ 2778 w 5134"/>
                <a:gd name="T61" fmla="*/ 2076 h 4659"/>
                <a:gd name="T62" fmla="*/ 253 w 5134"/>
                <a:gd name="T63" fmla="*/ 2143 h 4659"/>
                <a:gd name="T64" fmla="*/ 2160 w 5134"/>
                <a:gd name="T65" fmla="*/ 2167 h 4659"/>
                <a:gd name="T66" fmla="*/ 1994 w 5134"/>
                <a:gd name="T67" fmla="*/ 2571 h 4659"/>
                <a:gd name="T68" fmla="*/ 133 w 5134"/>
                <a:gd name="T69" fmla="*/ 2454 h 4659"/>
                <a:gd name="T70" fmla="*/ 4430 w 5134"/>
                <a:gd name="T71" fmla="*/ 1945 h 4659"/>
                <a:gd name="T72" fmla="*/ 682 w 5134"/>
                <a:gd name="T73" fmla="*/ 1782 h 4659"/>
                <a:gd name="T74" fmla="*/ 2436 w 5134"/>
                <a:gd name="T75" fmla="*/ 1574 h 4659"/>
                <a:gd name="T76" fmla="*/ 1478 w 5134"/>
                <a:gd name="T77" fmla="*/ 2176 h 4659"/>
                <a:gd name="T78" fmla="*/ 0 w 5134"/>
                <a:gd name="T79" fmla="*/ 1842 h 4659"/>
                <a:gd name="T80" fmla="*/ 3474 w 5134"/>
                <a:gd name="T81" fmla="*/ 2025 h 4659"/>
                <a:gd name="T82" fmla="*/ 3354 w 5134"/>
                <a:gd name="T83" fmla="*/ 1664 h 4659"/>
                <a:gd name="T84" fmla="*/ 6 w 5134"/>
                <a:gd name="T85" fmla="*/ 1056 h 4659"/>
                <a:gd name="T86" fmla="*/ 1591 w 5134"/>
                <a:gd name="T87" fmla="*/ 1350 h 4659"/>
                <a:gd name="T88" fmla="*/ 2398 w 5134"/>
                <a:gd name="T89" fmla="*/ 1511 h 4659"/>
                <a:gd name="T90" fmla="*/ 583 w 5134"/>
                <a:gd name="T91" fmla="*/ 1675 h 4659"/>
                <a:gd name="T92" fmla="*/ 4463 w 5134"/>
                <a:gd name="T93" fmla="*/ 1383 h 4659"/>
                <a:gd name="T94" fmla="*/ 2665 w 5134"/>
                <a:gd name="T95" fmla="*/ 1502 h 4659"/>
                <a:gd name="T96" fmla="*/ 4272 w 5134"/>
                <a:gd name="T97" fmla="*/ 1095 h 4659"/>
                <a:gd name="T98" fmla="*/ 854 w 5134"/>
                <a:gd name="T99" fmla="*/ 998 h 4659"/>
                <a:gd name="T100" fmla="*/ 2080 w 5134"/>
                <a:gd name="T101" fmla="*/ 702 h 4659"/>
                <a:gd name="T102" fmla="*/ 1994 w 5134"/>
                <a:gd name="T103" fmla="*/ 1225 h 4659"/>
                <a:gd name="T104" fmla="*/ 133 w 5134"/>
                <a:gd name="T105" fmla="*/ 1108 h 4659"/>
                <a:gd name="T106" fmla="*/ 893 w 5134"/>
                <a:gd name="T107" fmla="*/ 627 h 4659"/>
                <a:gd name="T108" fmla="*/ 3118 w 5134"/>
                <a:gd name="T109" fmla="*/ 745 h 4659"/>
                <a:gd name="T110" fmla="*/ 4597 w 5134"/>
                <a:gd name="T111" fmla="*/ 410 h 4659"/>
                <a:gd name="T112" fmla="*/ 3229 w 5134"/>
                <a:gd name="T113" fmla="*/ 1111 h 4659"/>
                <a:gd name="T114" fmla="*/ 2353 w 5134"/>
                <a:gd name="T115" fmla="*/ 624 h 4659"/>
                <a:gd name="T116" fmla="*/ 3770 w 5134"/>
                <a:gd name="T117" fmla="*/ 344 h 4659"/>
                <a:gd name="T118" fmla="*/ 4408 w 5134"/>
                <a:gd name="T119" fmla="*/ 160 h 4659"/>
                <a:gd name="T120" fmla="*/ 3812 w 5134"/>
                <a:gd name="T121" fmla="*/ 658 h 4659"/>
                <a:gd name="T122" fmla="*/ 2134 w 5134"/>
                <a:gd name="T123" fmla="*/ 405 h 4659"/>
                <a:gd name="T124" fmla="*/ 3354 w 5134"/>
                <a:gd name="T125" fmla="*/ 0 h 4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34" h="4659">
                  <a:moveTo>
                    <a:pt x="2650" y="3957"/>
                  </a:moveTo>
                  <a:lnTo>
                    <a:pt x="2655" y="3988"/>
                  </a:lnTo>
                  <a:lnTo>
                    <a:pt x="2672" y="4021"/>
                  </a:lnTo>
                  <a:lnTo>
                    <a:pt x="2700" y="4051"/>
                  </a:lnTo>
                  <a:lnTo>
                    <a:pt x="2736" y="4081"/>
                  </a:lnTo>
                  <a:lnTo>
                    <a:pt x="2783" y="4109"/>
                  </a:lnTo>
                  <a:lnTo>
                    <a:pt x="2839" y="4138"/>
                  </a:lnTo>
                  <a:lnTo>
                    <a:pt x="2903" y="4163"/>
                  </a:lnTo>
                  <a:lnTo>
                    <a:pt x="2975" y="4186"/>
                  </a:lnTo>
                  <a:lnTo>
                    <a:pt x="3053" y="4208"/>
                  </a:lnTo>
                  <a:lnTo>
                    <a:pt x="3139" y="4227"/>
                  </a:lnTo>
                  <a:lnTo>
                    <a:pt x="3233" y="4245"/>
                  </a:lnTo>
                  <a:lnTo>
                    <a:pt x="3332" y="4260"/>
                  </a:lnTo>
                  <a:lnTo>
                    <a:pt x="3435" y="4273"/>
                  </a:lnTo>
                  <a:lnTo>
                    <a:pt x="3543" y="4284"/>
                  </a:lnTo>
                  <a:lnTo>
                    <a:pt x="3656" y="4290"/>
                  </a:lnTo>
                  <a:lnTo>
                    <a:pt x="3773" y="4295"/>
                  </a:lnTo>
                  <a:lnTo>
                    <a:pt x="3892" y="4296"/>
                  </a:lnTo>
                  <a:lnTo>
                    <a:pt x="4012" y="4295"/>
                  </a:lnTo>
                  <a:lnTo>
                    <a:pt x="4128" y="4290"/>
                  </a:lnTo>
                  <a:lnTo>
                    <a:pt x="4241" y="4284"/>
                  </a:lnTo>
                  <a:lnTo>
                    <a:pt x="4349" y="4273"/>
                  </a:lnTo>
                  <a:lnTo>
                    <a:pt x="4453" y="4260"/>
                  </a:lnTo>
                  <a:lnTo>
                    <a:pt x="4552" y="4245"/>
                  </a:lnTo>
                  <a:lnTo>
                    <a:pt x="4644" y="4227"/>
                  </a:lnTo>
                  <a:lnTo>
                    <a:pt x="4730" y="4208"/>
                  </a:lnTo>
                  <a:lnTo>
                    <a:pt x="4810" y="4186"/>
                  </a:lnTo>
                  <a:lnTo>
                    <a:pt x="4882" y="4163"/>
                  </a:lnTo>
                  <a:lnTo>
                    <a:pt x="4946" y="4138"/>
                  </a:lnTo>
                  <a:lnTo>
                    <a:pt x="5001" y="4109"/>
                  </a:lnTo>
                  <a:lnTo>
                    <a:pt x="5048" y="4081"/>
                  </a:lnTo>
                  <a:lnTo>
                    <a:pt x="5085" y="4051"/>
                  </a:lnTo>
                  <a:lnTo>
                    <a:pt x="5112" y="4021"/>
                  </a:lnTo>
                  <a:lnTo>
                    <a:pt x="5129" y="3988"/>
                  </a:lnTo>
                  <a:lnTo>
                    <a:pt x="5134" y="3957"/>
                  </a:lnTo>
                  <a:lnTo>
                    <a:pt x="5134" y="4320"/>
                  </a:lnTo>
                  <a:lnTo>
                    <a:pt x="5129" y="4353"/>
                  </a:lnTo>
                  <a:lnTo>
                    <a:pt x="5112" y="4384"/>
                  </a:lnTo>
                  <a:lnTo>
                    <a:pt x="5085" y="4416"/>
                  </a:lnTo>
                  <a:lnTo>
                    <a:pt x="5048" y="4444"/>
                  </a:lnTo>
                  <a:lnTo>
                    <a:pt x="5001" y="4474"/>
                  </a:lnTo>
                  <a:lnTo>
                    <a:pt x="4946" y="4501"/>
                  </a:lnTo>
                  <a:lnTo>
                    <a:pt x="4882" y="4526"/>
                  </a:lnTo>
                  <a:lnTo>
                    <a:pt x="4810" y="4549"/>
                  </a:lnTo>
                  <a:lnTo>
                    <a:pt x="4730" y="4571"/>
                  </a:lnTo>
                  <a:lnTo>
                    <a:pt x="4644" y="4590"/>
                  </a:lnTo>
                  <a:lnTo>
                    <a:pt x="4552" y="4608"/>
                  </a:lnTo>
                  <a:lnTo>
                    <a:pt x="4453" y="4623"/>
                  </a:lnTo>
                  <a:lnTo>
                    <a:pt x="4349" y="4636"/>
                  </a:lnTo>
                  <a:lnTo>
                    <a:pt x="4241" y="4647"/>
                  </a:lnTo>
                  <a:lnTo>
                    <a:pt x="4128" y="4653"/>
                  </a:lnTo>
                  <a:lnTo>
                    <a:pt x="4012" y="4658"/>
                  </a:lnTo>
                  <a:lnTo>
                    <a:pt x="3892" y="4659"/>
                  </a:lnTo>
                  <a:lnTo>
                    <a:pt x="3773" y="4658"/>
                  </a:lnTo>
                  <a:lnTo>
                    <a:pt x="3656" y="4653"/>
                  </a:lnTo>
                  <a:lnTo>
                    <a:pt x="3543" y="4647"/>
                  </a:lnTo>
                  <a:lnTo>
                    <a:pt x="3435" y="4636"/>
                  </a:lnTo>
                  <a:lnTo>
                    <a:pt x="3332" y="4623"/>
                  </a:lnTo>
                  <a:lnTo>
                    <a:pt x="3233" y="4608"/>
                  </a:lnTo>
                  <a:lnTo>
                    <a:pt x="3139" y="4590"/>
                  </a:lnTo>
                  <a:lnTo>
                    <a:pt x="3053" y="4571"/>
                  </a:lnTo>
                  <a:lnTo>
                    <a:pt x="2975" y="4549"/>
                  </a:lnTo>
                  <a:lnTo>
                    <a:pt x="2903" y="4526"/>
                  </a:lnTo>
                  <a:lnTo>
                    <a:pt x="2839" y="4501"/>
                  </a:lnTo>
                  <a:lnTo>
                    <a:pt x="2783" y="4474"/>
                  </a:lnTo>
                  <a:lnTo>
                    <a:pt x="2736" y="4444"/>
                  </a:lnTo>
                  <a:lnTo>
                    <a:pt x="2700" y="4416"/>
                  </a:lnTo>
                  <a:lnTo>
                    <a:pt x="2672" y="4384"/>
                  </a:lnTo>
                  <a:lnTo>
                    <a:pt x="2655" y="4353"/>
                  </a:lnTo>
                  <a:lnTo>
                    <a:pt x="2650" y="4320"/>
                  </a:lnTo>
                  <a:lnTo>
                    <a:pt x="2650" y="3957"/>
                  </a:lnTo>
                  <a:close/>
                  <a:moveTo>
                    <a:pt x="2650" y="3506"/>
                  </a:moveTo>
                  <a:lnTo>
                    <a:pt x="2655" y="3539"/>
                  </a:lnTo>
                  <a:lnTo>
                    <a:pt x="2672" y="3570"/>
                  </a:lnTo>
                  <a:lnTo>
                    <a:pt x="2700" y="3602"/>
                  </a:lnTo>
                  <a:lnTo>
                    <a:pt x="2736" y="3630"/>
                  </a:lnTo>
                  <a:lnTo>
                    <a:pt x="2783" y="3660"/>
                  </a:lnTo>
                  <a:lnTo>
                    <a:pt x="2839" y="3687"/>
                  </a:lnTo>
                  <a:lnTo>
                    <a:pt x="2903" y="3712"/>
                  </a:lnTo>
                  <a:lnTo>
                    <a:pt x="2975" y="3735"/>
                  </a:lnTo>
                  <a:lnTo>
                    <a:pt x="3053" y="3757"/>
                  </a:lnTo>
                  <a:lnTo>
                    <a:pt x="3139" y="3776"/>
                  </a:lnTo>
                  <a:lnTo>
                    <a:pt x="3233" y="3793"/>
                  </a:lnTo>
                  <a:lnTo>
                    <a:pt x="3332" y="3809"/>
                  </a:lnTo>
                  <a:lnTo>
                    <a:pt x="3435" y="3822"/>
                  </a:lnTo>
                  <a:lnTo>
                    <a:pt x="3543" y="3833"/>
                  </a:lnTo>
                  <a:lnTo>
                    <a:pt x="3656" y="3839"/>
                  </a:lnTo>
                  <a:lnTo>
                    <a:pt x="3773" y="3844"/>
                  </a:lnTo>
                  <a:lnTo>
                    <a:pt x="3892" y="3845"/>
                  </a:lnTo>
                  <a:lnTo>
                    <a:pt x="4012" y="3844"/>
                  </a:lnTo>
                  <a:lnTo>
                    <a:pt x="4128" y="3839"/>
                  </a:lnTo>
                  <a:lnTo>
                    <a:pt x="4241" y="3833"/>
                  </a:lnTo>
                  <a:lnTo>
                    <a:pt x="4349" y="3822"/>
                  </a:lnTo>
                  <a:lnTo>
                    <a:pt x="4453" y="3809"/>
                  </a:lnTo>
                  <a:lnTo>
                    <a:pt x="4552" y="3793"/>
                  </a:lnTo>
                  <a:lnTo>
                    <a:pt x="4644" y="3776"/>
                  </a:lnTo>
                  <a:lnTo>
                    <a:pt x="4730" y="3757"/>
                  </a:lnTo>
                  <a:lnTo>
                    <a:pt x="4810" y="3735"/>
                  </a:lnTo>
                  <a:lnTo>
                    <a:pt x="4882" y="3712"/>
                  </a:lnTo>
                  <a:lnTo>
                    <a:pt x="4946" y="3687"/>
                  </a:lnTo>
                  <a:lnTo>
                    <a:pt x="5001" y="3660"/>
                  </a:lnTo>
                  <a:lnTo>
                    <a:pt x="5048" y="3630"/>
                  </a:lnTo>
                  <a:lnTo>
                    <a:pt x="5085" y="3602"/>
                  </a:lnTo>
                  <a:lnTo>
                    <a:pt x="5112" y="3570"/>
                  </a:lnTo>
                  <a:lnTo>
                    <a:pt x="5129" y="3539"/>
                  </a:lnTo>
                  <a:lnTo>
                    <a:pt x="5134" y="3506"/>
                  </a:lnTo>
                  <a:lnTo>
                    <a:pt x="5134" y="3869"/>
                  </a:lnTo>
                  <a:lnTo>
                    <a:pt x="5129" y="3902"/>
                  </a:lnTo>
                  <a:lnTo>
                    <a:pt x="5112" y="3933"/>
                  </a:lnTo>
                  <a:lnTo>
                    <a:pt x="5085" y="3965"/>
                  </a:lnTo>
                  <a:lnTo>
                    <a:pt x="5048" y="3995"/>
                  </a:lnTo>
                  <a:lnTo>
                    <a:pt x="5001" y="4023"/>
                  </a:lnTo>
                  <a:lnTo>
                    <a:pt x="4946" y="4050"/>
                  </a:lnTo>
                  <a:lnTo>
                    <a:pt x="4882" y="4075"/>
                  </a:lnTo>
                  <a:lnTo>
                    <a:pt x="4810" y="4098"/>
                  </a:lnTo>
                  <a:lnTo>
                    <a:pt x="4730" y="4120"/>
                  </a:lnTo>
                  <a:lnTo>
                    <a:pt x="4644" y="4139"/>
                  </a:lnTo>
                  <a:lnTo>
                    <a:pt x="4552" y="4158"/>
                  </a:lnTo>
                  <a:lnTo>
                    <a:pt x="4453" y="4172"/>
                  </a:lnTo>
                  <a:lnTo>
                    <a:pt x="4349" y="4185"/>
                  </a:lnTo>
                  <a:lnTo>
                    <a:pt x="4241" y="4196"/>
                  </a:lnTo>
                  <a:lnTo>
                    <a:pt x="4128" y="4204"/>
                  </a:lnTo>
                  <a:lnTo>
                    <a:pt x="4012" y="4208"/>
                  </a:lnTo>
                  <a:lnTo>
                    <a:pt x="3892" y="4210"/>
                  </a:lnTo>
                  <a:lnTo>
                    <a:pt x="3773" y="4208"/>
                  </a:lnTo>
                  <a:lnTo>
                    <a:pt x="3656" y="4204"/>
                  </a:lnTo>
                  <a:lnTo>
                    <a:pt x="3543" y="4196"/>
                  </a:lnTo>
                  <a:lnTo>
                    <a:pt x="3435" y="4185"/>
                  </a:lnTo>
                  <a:lnTo>
                    <a:pt x="3332" y="4172"/>
                  </a:lnTo>
                  <a:lnTo>
                    <a:pt x="3233" y="4158"/>
                  </a:lnTo>
                  <a:lnTo>
                    <a:pt x="3139" y="4139"/>
                  </a:lnTo>
                  <a:lnTo>
                    <a:pt x="3053" y="4120"/>
                  </a:lnTo>
                  <a:lnTo>
                    <a:pt x="2975" y="4098"/>
                  </a:lnTo>
                  <a:lnTo>
                    <a:pt x="2903" y="4075"/>
                  </a:lnTo>
                  <a:lnTo>
                    <a:pt x="2839" y="4050"/>
                  </a:lnTo>
                  <a:lnTo>
                    <a:pt x="2783" y="4023"/>
                  </a:lnTo>
                  <a:lnTo>
                    <a:pt x="2736" y="3995"/>
                  </a:lnTo>
                  <a:lnTo>
                    <a:pt x="2700" y="3965"/>
                  </a:lnTo>
                  <a:lnTo>
                    <a:pt x="2672" y="3933"/>
                  </a:lnTo>
                  <a:lnTo>
                    <a:pt x="2655" y="3902"/>
                  </a:lnTo>
                  <a:lnTo>
                    <a:pt x="2650" y="3869"/>
                  </a:lnTo>
                  <a:lnTo>
                    <a:pt x="2650" y="3506"/>
                  </a:lnTo>
                  <a:close/>
                  <a:moveTo>
                    <a:pt x="0" y="3276"/>
                  </a:moveTo>
                  <a:lnTo>
                    <a:pt x="6" y="3309"/>
                  </a:lnTo>
                  <a:lnTo>
                    <a:pt x="22" y="3342"/>
                  </a:lnTo>
                  <a:lnTo>
                    <a:pt x="50" y="3372"/>
                  </a:lnTo>
                  <a:lnTo>
                    <a:pt x="88" y="3402"/>
                  </a:lnTo>
                  <a:lnTo>
                    <a:pt x="133" y="3430"/>
                  </a:lnTo>
                  <a:lnTo>
                    <a:pt x="189" y="3457"/>
                  </a:lnTo>
                  <a:lnTo>
                    <a:pt x="253" y="3484"/>
                  </a:lnTo>
                  <a:lnTo>
                    <a:pt x="325" y="3507"/>
                  </a:lnTo>
                  <a:lnTo>
                    <a:pt x="405" y="3528"/>
                  </a:lnTo>
                  <a:lnTo>
                    <a:pt x="491" y="3548"/>
                  </a:lnTo>
                  <a:lnTo>
                    <a:pt x="583" y="3566"/>
                  </a:lnTo>
                  <a:lnTo>
                    <a:pt x="682" y="3581"/>
                  </a:lnTo>
                  <a:lnTo>
                    <a:pt x="785" y="3594"/>
                  </a:lnTo>
                  <a:lnTo>
                    <a:pt x="893" y="3603"/>
                  </a:lnTo>
                  <a:lnTo>
                    <a:pt x="1006" y="3611"/>
                  </a:lnTo>
                  <a:lnTo>
                    <a:pt x="1123" y="3616"/>
                  </a:lnTo>
                  <a:lnTo>
                    <a:pt x="1242" y="3617"/>
                  </a:lnTo>
                  <a:lnTo>
                    <a:pt x="1362" y="3616"/>
                  </a:lnTo>
                  <a:lnTo>
                    <a:pt x="1478" y="3611"/>
                  </a:lnTo>
                  <a:lnTo>
                    <a:pt x="1591" y="3603"/>
                  </a:lnTo>
                  <a:lnTo>
                    <a:pt x="1700" y="3594"/>
                  </a:lnTo>
                  <a:lnTo>
                    <a:pt x="1804" y="3581"/>
                  </a:lnTo>
                  <a:lnTo>
                    <a:pt x="1902" y="3566"/>
                  </a:lnTo>
                  <a:lnTo>
                    <a:pt x="1994" y="3548"/>
                  </a:lnTo>
                  <a:lnTo>
                    <a:pt x="2080" y="3528"/>
                  </a:lnTo>
                  <a:lnTo>
                    <a:pt x="2160" y="3507"/>
                  </a:lnTo>
                  <a:lnTo>
                    <a:pt x="2232" y="3484"/>
                  </a:lnTo>
                  <a:lnTo>
                    <a:pt x="2296" y="3457"/>
                  </a:lnTo>
                  <a:lnTo>
                    <a:pt x="2351" y="3430"/>
                  </a:lnTo>
                  <a:lnTo>
                    <a:pt x="2398" y="3402"/>
                  </a:lnTo>
                  <a:lnTo>
                    <a:pt x="2436" y="3372"/>
                  </a:lnTo>
                  <a:lnTo>
                    <a:pt x="2464" y="3342"/>
                  </a:lnTo>
                  <a:lnTo>
                    <a:pt x="2479" y="3309"/>
                  </a:lnTo>
                  <a:lnTo>
                    <a:pt x="2486" y="3276"/>
                  </a:lnTo>
                  <a:lnTo>
                    <a:pt x="2486" y="3641"/>
                  </a:lnTo>
                  <a:lnTo>
                    <a:pt x="2479" y="3672"/>
                  </a:lnTo>
                  <a:lnTo>
                    <a:pt x="2464" y="3705"/>
                  </a:lnTo>
                  <a:lnTo>
                    <a:pt x="2436" y="3735"/>
                  </a:lnTo>
                  <a:lnTo>
                    <a:pt x="2398" y="3765"/>
                  </a:lnTo>
                  <a:lnTo>
                    <a:pt x="2351" y="3793"/>
                  </a:lnTo>
                  <a:lnTo>
                    <a:pt x="2296" y="3820"/>
                  </a:lnTo>
                  <a:lnTo>
                    <a:pt x="2232" y="3845"/>
                  </a:lnTo>
                  <a:lnTo>
                    <a:pt x="2160" y="3869"/>
                  </a:lnTo>
                  <a:lnTo>
                    <a:pt x="2080" y="3891"/>
                  </a:lnTo>
                  <a:lnTo>
                    <a:pt x="1994" y="3911"/>
                  </a:lnTo>
                  <a:lnTo>
                    <a:pt x="1902" y="3929"/>
                  </a:lnTo>
                  <a:lnTo>
                    <a:pt x="1804" y="3944"/>
                  </a:lnTo>
                  <a:lnTo>
                    <a:pt x="1700" y="3957"/>
                  </a:lnTo>
                  <a:lnTo>
                    <a:pt x="1591" y="3966"/>
                  </a:lnTo>
                  <a:lnTo>
                    <a:pt x="1478" y="3974"/>
                  </a:lnTo>
                  <a:lnTo>
                    <a:pt x="1362" y="3979"/>
                  </a:lnTo>
                  <a:lnTo>
                    <a:pt x="1242" y="3980"/>
                  </a:lnTo>
                  <a:lnTo>
                    <a:pt x="1123" y="3979"/>
                  </a:lnTo>
                  <a:lnTo>
                    <a:pt x="1006" y="3974"/>
                  </a:lnTo>
                  <a:lnTo>
                    <a:pt x="893" y="3966"/>
                  </a:lnTo>
                  <a:lnTo>
                    <a:pt x="785" y="3957"/>
                  </a:lnTo>
                  <a:lnTo>
                    <a:pt x="682" y="3944"/>
                  </a:lnTo>
                  <a:lnTo>
                    <a:pt x="583" y="3929"/>
                  </a:lnTo>
                  <a:lnTo>
                    <a:pt x="491" y="3911"/>
                  </a:lnTo>
                  <a:lnTo>
                    <a:pt x="405" y="3891"/>
                  </a:lnTo>
                  <a:lnTo>
                    <a:pt x="325" y="3869"/>
                  </a:lnTo>
                  <a:lnTo>
                    <a:pt x="253" y="3845"/>
                  </a:lnTo>
                  <a:lnTo>
                    <a:pt x="189" y="3820"/>
                  </a:lnTo>
                  <a:lnTo>
                    <a:pt x="133" y="3793"/>
                  </a:lnTo>
                  <a:lnTo>
                    <a:pt x="88" y="3765"/>
                  </a:lnTo>
                  <a:lnTo>
                    <a:pt x="50" y="3735"/>
                  </a:lnTo>
                  <a:lnTo>
                    <a:pt x="22" y="3705"/>
                  </a:lnTo>
                  <a:lnTo>
                    <a:pt x="6" y="3672"/>
                  </a:lnTo>
                  <a:lnTo>
                    <a:pt x="0" y="3641"/>
                  </a:lnTo>
                  <a:lnTo>
                    <a:pt x="0" y="3276"/>
                  </a:lnTo>
                  <a:close/>
                  <a:moveTo>
                    <a:pt x="2650" y="3047"/>
                  </a:moveTo>
                  <a:lnTo>
                    <a:pt x="2655" y="3080"/>
                  </a:lnTo>
                  <a:lnTo>
                    <a:pt x="2672" y="3111"/>
                  </a:lnTo>
                  <a:lnTo>
                    <a:pt x="2700" y="3143"/>
                  </a:lnTo>
                  <a:lnTo>
                    <a:pt x="2736" y="3173"/>
                  </a:lnTo>
                  <a:lnTo>
                    <a:pt x="2783" y="3201"/>
                  </a:lnTo>
                  <a:lnTo>
                    <a:pt x="2839" y="3228"/>
                  </a:lnTo>
                  <a:lnTo>
                    <a:pt x="2903" y="3253"/>
                  </a:lnTo>
                  <a:lnTo>
                    <a:pt x="2975" y="3276"/>
                  </a:lnTo>
                  <a:lnTo>
                    <a:pt x="3053" y="3298"/>
                  </a:lnTo>
                  <a:lnTo>
                    <a:pt x="3139" y="3319"/>
                  </a:lnTo>
                  <a:lnTo>
                    <a:pt x="3233" y="3336"/>
                  </a:lnTo>
                  <a:lnTo>
                    <a:pt x="3332" y="3350"/>
                  </a:lnTo>
                  <a:lnTo>
                    <a:pt x="3435" y="3364"/>
                  </a:lnTo>
                  <a:lnTo>
                    <a:pt x="3543" y="3374"/>
                  </a:lnTo>
                  <a:lnTo>
                    <a:pt x="3656" y="3382"/>
                  </a:lnTo>
                  <a:lnTo>
                    <a:pt x="3773" y="3386"/>
                  </a:lnTo>
                  <a:lnTo>
                    <a:pt x="3892" y="3388"/>
                  </a:lnTo>
                  <a:lnTo>
                    <a:pt x="4012" y="3386"/>
                  </a:lnTo>
                  <a:lnTo>
                    <a:pt x="4128" y="3382"/>
                  </a:lnTo>
                  <a:lnTo>
                    <a:pt x="4241" y="3374"/>
                  </a:lnTo>
                  <a:lnTo>
                    <a:pt x="4349" y="3364"/>
                  </a:lnTo>
                  <a:lnTo>
                    <a:pt x="4453" y="3350"/>
                  </a:lnTo>
                  <a:lnTo>
                    <a:pt x="4552" y="3336"/>
                  </a:lnTo>
                  <a:lnTo>
                    <a:pt x="4644" y="3319"/>
                  </a:lnTo>
                  <a:lnTo>
                    <a:pt x="4730" y="3298"/>
                  </a:lnTo>
                  <a:lnTo>
                    <a:pt x="4810" y="3276"/>
                  </a:lnTo>
                  <a:lnTo>
                    <a:pt x="4882" y="3253"/>
                  </a:lnTo>
                  <a:lnTo>
                    <a:pt x="4946" y="3228"/>
                  </a:lnTo>
                  <a:lnTo>
                    <a:pt x="5001" y="3201"/>
                  </a:lnTo>
                  <a:lnTo>
                    <a:pt x="5048" y="3173"/>
                  </a:lnTo>
                  <a:lnTo>
                    <a:pt x="5085" y="3143"/>
                  </a:lnTo>
                  <a:lnTo>
                    <a:pt x="5112" y="3111"/>
                  </a:lnTo>
                  <a:lnTo>
                    <a:pt x="5129" y="3080"/>
                  </a:lnTo>
                  <a:lnTo>
                    <a:pt x="5134" y="3047"/>
                  </a:lnTo>
                  <a:lnTo>
                    <a:pt x="5134" y="3410"/>
                  </a:lnTo>
                  <a:lnTo>
                    <a:pt x="5129" y="3443"/>
                  </a:lnTo>
                  <a:lnTo>
                    <a:pt x="5112" y="3474"/>
                  </a:lnTo>
                  <a:lnTo>
                    <a:pt x="5085" y="3506"/>
                  </a:lnTo>
                  <a:lnTo>
                    <a:pt x="5048" y="3536"/>
                  </a:lnTo>
                  <a:lnTo>
                    <a:pt x="5001" y="3564"/>
                  </a:lnTo>
                  <a:lnTo>
                    <a:pt x="4946" y="3591"/>
                  </a:lnTo>
                  <a:lnTo>
                    <a:pt x="4882" y="3616"/>
                  </a:lnTo>
                  <a:lnTo>
                    <a:pt x="4810" y="3639"/>
                  </a:lnTo>
                  <a:lnTo>
                    <a:pt x="4730" y="3661"/>
                  </a:lnTo>
                  <a:lnTo>
                    <a:pt x="4644" y="3682"/>
                  </a:lnTo>
                  <a:lnTo>
                    <a:pt x="4552" y="3699"/>
                  </a:lnTo>
                  <a:lnTo>
                    <a:pt x="4453" y="3715"/>
                  </a:lnTo>
                  <a:lnTo>
                    <a:pt x="4349" y="3727"/>
                  </a:lnTo>
                  <a:lnTo>
                    <a:pt x="4241" y="3737"/>
                  </a:lnTo>
                  <a:lnTo>
                    <a:pt x="4128" y="3745"/>
                  </a:lnTo>
                  <a:lnTo>
                    <a:pt x="4012" y="3749"/>
                  </a:lnTo>
                  <a:lnTo>
                    <a:pt x="3892" y="3751"/>
                  </a:lnTo>
                  <a:lnTo>
                    <a:pt x="3773" y="3749"/>
                  </a:lnTo>
                  <a:lnTo>
                    <a:pt x="3656" y="3745"/>
                  </a:lnTo>
                  <a:lnTo>
                    <a:pt x="3543" y="3737"/>
                  </a:lnTo>
                  <a:lnTo>
                    <a:pt x="3435" y="3727"/>
                  </a:lnTo>
                  <a:lnTo>
                    <a:pt x="3332" y="3715"/>
                  </a:lnTo>
                  <a:lnTo>
                    <a:pt x="3233" y="3699"/>
                  </a:lnTo>
                  <a:lnTo>
                    <a:pt x="3139" y="3682"/>
                  </a:lnTo>
                  <a:lnTo>
                    <a:pt x="3053" y="3661"/>
                  </a:lnTo>
                  <a:lnTo>
                    <a:pt x="2975" y="3639"/>
                  </a:lnTo>
                  <a:lnTo>
                    <a:pt x="2903" y="3616"/>
                  </a:lnTo>
                  <a:lnTo>
                    <a:pt x="2839" y="3591"/>
                  </a:lnTo>
                  <a:lnTo>
                    <a:pt x="2783" y="3564"/>
                  </a:lnTo>
                  <a:lnTo>
                    <a:pt x="2736" y="3536"/>
                  </a:lnTo>
                  <a:lnTo>
                    <a:pt x="2700" y="3506"/>
                  </a:lnTo>
                  <a:lnTo>
                    <a:pt x="2672" y="3474"/>
                  </a:lnTo>
                  <a:lnTo>
                    <a:pt x="2655" y="3443"/>
                  </a:lnTo>
                  <a:lnTo>
                    <a:pt x="2650" y="3410"/>
                  </a:lnTo>
                  <a:lnTo>
                    <a:pt x="2650" y="3047"/>
                  </a:lnTo>
                  <a:close/>
                  <a:moveTo>
                    <a:pt x="0" y="2833"/>
                  </a:moveTo>
                  <a:lnTo>
                    <a:pt x="6" y="2865"/>
                  </a:lnTo>
                  <a:lnTo>
                    <a:pt x="22" y="2898"/>
                  </a:lnTo>
                  <a:lnTo>
                    <a:pt x="50" y="2927"/>
                  </a:lnTo>
                  <a:lnTo>
                    <a:pt x="88" y="2957"/>
                  </a:lnTo>
                  <a:lnTo>
                    <a:pt x="133" y="2986"/>
                  </a:lnTo>
                  <a:lnTo>
                    <a:pt x="189" y="3014"/>
                  </a:lnTo>
                  <a:lnTo>
                    <a:pt x="253" y="3039"/>
                  </a:lnTo>
                  <a:lnTo>
                    <a:pt x="325" y="3063"/>
                  </a:lnTo>
                  <a:lnTo>
                    <a:pt x="405" y="3085"/>
                  </a:lnTo>
                  <a:lnTo>
                    <a:pt x="491" y="3104"/>
                  </a:lnTo>
                  <a:lnTo>
                    <a:pt x="583" y="3121"/>
                  </a:lnTo>
                  <a:lnTo>
                    <a:pt x="682" y="3137"/>
                  </a:lnTo>
                  <a:lnTo>
                    <a:pt x="785" y="3149"/>
                  </a:lnTo>
                  <a:lnTo>
                    <a:pt x="893" y="3160"/>
                  </a:lnTo>
                  <a:lnTo>
                    <a:pt x="1006" y="3166"/>
                  </a:lnTo>
                  <a:lnTo>
                    <a:pt x="1123" y="3171"/>
                  </a:lnTo>
                  <a:lnTo>
                    <a:pt x="1242" y="3173"/>
                  </a:lnTo>
                  <a:lnTo>
                    <a:pt x="1362" y="3171"/>
                  </a:lnTo>
                  <a:lnTo>
                    <a:pt x="1478" y="3166"/>
                  </a:lnTo>
                  <a:lnTo>
                    <a:pt x="1591" y="3160"/>
                  </a:lnTo>
                  <a:lnTo>
                    <a:pt x="1700" y="3149"/>
                  </a:lnTo>
                  <a:lnTo>
                    <a:pt x="1804" y="3137"/>
                  </a:lnTo>
                  <a:lnTo>
                    <a:pt x="1902" y="3121"/>
                  </a:lnTo>
                  <a:lnTo>
                    <a:pt x="1994" y="3104"/>
                  </a:lnTo>
                  <a:lnTo>
                    <a:pt x="2080" y="3085"/>
                  </a:lnTo>
                  <a:lnTo>
                    <a:pt x="2160" y="3063"/>
                  </a:lnTo>
                  <a:lnTo>
                    <a:pt x="2232" y="3039"/>
                  </a:lnTo>
                  <a:lnTo>
                    <a:pt x="2296" y="3014"/>
                  </a:lnTo>
                  <a:lnTo>
                    <a:pt x="2351" y="2986"/>
                  </a:lnTo>
                  <a:lnTo>
                    <a:pt x="2398" y="2957"/>
                  </a:lnTo>
                  <a:lnTo>
                    <a:pt x="2436" y="2927"/>
                  </a:lnTo>
                  <a:lnTo>
                    <a:pt x="2464" y="2898"/>
                  </a:lnTo>
                  <a:lnTo>
                    <a:pt x="2479" y="2865"/>
                  </a:lnTo>
                  <a:lnTo>
                    <a:pt x="2486" y="2833"/>
                  </a:lnTo>
                  <a:lnTo>
                    <a:pt x="2486" y="3196"/>
                  </a:lnTo>
                  <a:lnTo>
                    <a:pt x="2479" y="3229"/>
                  </a:lnTo>
                  <a:lnTo>
                    <a:pt x="2464" y="3261"/>
                  </a:lnTo>
                  <a:lnTo>
                    <a:pt x="2436" y="3292"/>
                  </a:lnTo>
                  <a:lnTo>
                    <a:pt x="2398" y="3320"/>
                  </a:lnTo>
                  <a:lnTo>
                    <a:pt x="2351" y="3350"/>
                  </a:lnTo>
                  <a:lnTo>
                    <a:pt x="2296" y="3377"/>
                  </a:lnTo>
                  <a:lnTo>
                    <a:pt x="2232" y="3402"/>
                  </a:lnTo>
                  <a:lnTo>
                    <a:pt x="2160" y="3426"/>
                  </a:lnTo>
                  <a:lnTo>
                    <a:pt x="2080" y="3448"/>
                  </a:lnTo>
                  <a:lnTo>
                    <a:pt x="1994" y="3467"/>
                  </a:lnTo>
                  <a:lnTo>
                    <a:pt x="1902" y="3484"/>
                  </a:lnTo>
                  <a:lnTo>
                    <a:pt x="1804" y="3500"/>
                  </a:lnTo>
                  <a:lnTo>
                    <a:pt x="1700" y="3512"/>
                  </a:lnTo>
                  <a:lnTo>
                    <a:pt x="1591" y="3523"/>
                  </a:lnTo>
                  <a:lnTo>
                    <a:pt x="1478" y="3529"/>
                  </a:lnTo>
                  <a:lnTo>
                    <a:pt x="1362" y="3534"/>
                  </a:lnTo>
                  <a:lnTo>
                    <a:pt x="1242" y="3536"/>
                  </a:lnTo>
                  <a:lnTo>
                    <a:pt x="1123" y="3534"/>
                  </a:lnTo>
                  <a:lnTo>
                    <a:pt x="1006" y="3529"/>
                  </a:lnTo>
                  <a:lnTo>
                    <a:pt x="893" y="3523"/>
                  </a:lnTo>
                  <a:lnTo>
                    <a:pt x="785" y="3512"/>
                  </a:lnTo>
                  <a:lnTo>
                    <a:pt x="682" y="3500"/>
                  </a:lnTo>
                  <a:lnTo>
                    <a:pt x="583" y="3484"/>
                  </a:lnTo>
                  <a:lnTo>
                    <a:pt x="491" y="3467"/>
                  </a:lnTo>
                  <a:lnTo>
                    <a:pt x="405" y="3448"/>
                  </a:lnTo>
                  <a:lnTo>
                    <a:pt x="325" y="3426"/>
                  </a:lnTo>
                  <a:lnTo>
                    <a:pt x="253" y="3402"/>
                  </a:lnTo>
                  <a:lnTo>
                    <a:pt x="189" y="3377"/>
                  </a:lnTo>
                  <a:lnTo>
                    <a:pt x="133" y="3350"/>
                  </a:lnTo>
                  <a:lnTo>
                    <a:pt x="88" y="3320"/>
                  </a:lnTo>
                  <a:lnTo>
                    <a:pt x="50" y="3292"/>
                  </a:lnTo>
                  <a:lnTo>
                    <a:pt x="22" y="3261"/>
                  </a:lnTo>
                  <a:lnTo>
                    <a:pt x="6" y="3229"/>
                  </a:lnTo>
                  <a:lnTo>
                    <a:pt x="0" y="3196"/>
                  </a:lnTo>
                  <a:lnTo>
                    <a:pt x="0" y="2833"/>
                  </a:lnTo>
                  <a:close/>
                  <a:moveTo>
                    <a:pt x="2650" y="2591"/>
                  </a:moveTo>
                  <a:lnTo>
                    <a:pt x="2655" y="2624"/>
                  </a:lnTo>
                  <a:lnTo>
                    <a:pt x="2672" y="2656"/>
                  </a:lnTo>
                  <a:lnTo>
                    <a:pt x="2700" y="2687"/>
                  </a:lnTo>
                  <a:lnTo>
                    <a:pt x="2736" y="2717"/>
                  </a:lnTo>
                  <a:lnTo>
                    <a:pt x="2783" y="2745"/>
                  </a:lnTo>
                  <a:lnTo>
                    <a:pt x="2839" y="2772"/>
                  </a:lnTo>
                  <a:lnTo>
                    <a:pt x="2903" y="2797"/>
                  </a:lnTo>
                  <a:lnTo>
                    <a:pt x="2975" y="2821"/>
                  </a:lnTo>
                  <a:lnTo>
                    <a:pt x="3053" y="2843"/>
                  </a:lnTo>
                  <a:lnTo>
                    <a:pt x="3139" y="2863"/>
                  </a:lnTo>
                  <a:lnTo>
                    <a:pt x="3233" y="2880"/>
                  </a:lnTo>
                  <a:lnTo>
                    <a:pt x="3332" y="2894"/>
                  </a:lnTo>
                  <a:lnTo>
                    <a:pt x="3435" y="2909"/>
                  </a:lnTo>
                  <a:lnTo>
                    <a:pt x="3543" y="2918"/>
                  </a:lnTo>
                  <a:lnTo>
                    <a:pt x="3656" y="2926"/>
                  </a:lnTo>
                  <a:lnTo>
                    <a:pt x="3773" y="2931"/>
                  </a:lnTo>
                  <a:lnTo>
                    <a:pt x="3892" y="2932"/>
                  </a:lnTo>
                  <a:lnTo>
                    <a:pt x="4012" y="2931"/>
                  </a:lnTo>
                  <a:lnTo>
                    <a:pt x="4128" y="2926"/>
                  </a:lnTo>
                  <a:lnTo>
                    <a:pt x="4241" y="2918"/>
                  </a:lnTo>
                  <a:lnTo>
                    <a:pt x="4349" y="2909"/>
                  </a:lnTo>
                  <a:lnTo>
                    <a:pt x="4453" y="2894"/>
                  </a:lnTo>
                  <a:lnTo>
                    <a:pt x="4552" y="2880"/>
                  </a:lnTo>
                  <a:lnTo>
                    <a:pt x="4644" y="2863"/>
                  </a:lnTo>
                  <a:lnTo>
                    <a:pt x="4730" y="2843"/>
                  </a:lnTo>
                  <a:lnTo>
                    <a:pt x="4810" y="2821"/>
                  </a:lnTo>
                  <a:lnTo>
                    <a:pt x="4882" y="2797"/>
                  </a:lnTo>
                  <a:lnTo>
                    <a:pt x="4946" y="2772"/>
                  </a:lnTo>
                  <a:lnTo>
                    <a:pt x="5001" y="2745"/>
                  </a:lnTo>
                  <a:lnTo>
                    <a:pt x="5048" y="2717"/>
                  </a:lnTo>
                  <a:lnTo>
                    <a:pt x="5085" y="2687"/>
                  </a:lnTo>
                  <a:lnTo>
                    <a:pt x="5112" y="2656"/>
                  </a:lnTo>
                  <a:lnTo>
                    <a:pt x="5129" y="2624"/>
                  </a:lnTo>
                  <a:lnTo>
                    <a:pt x="5134" y="2591"/>
                  </a:lnTo>
                  <a:lnTo>
                    <a:pt x="5134" y="2954"/>
                  </a:lnTo>
                  <a:lnTo>
                    <a:pt x="5129" y="2987"/>
                  </a:lnTo>
                  <a:lnTo>
                    <a:pt x="5112" y="3019"/>
                  </a:lnTo>
                  <a:lnTo>
                    <a:pt x="5085" y="3050"/>
                  </a:lnTo>
                  <a:lnTo>
                    <a:pt x="5048" y="3080"/>
                  </a:lnTo>
                  <a:lnTo>
                    <a:pt x="5001" y="3108"/>
                  </a:lnTo>
                  <a:lnTo>
                    <a:pt x="4946" y="3135"/>
                  </a:lnTo>
                  <a:lnTo>
                    <a:pt x="4882" y="3160"/>
                  </a:lnTo>
                  <a:lnTo>
                    <a:pt x="4810" y="3184"/>
                  </a:lnTo>
                  <a:lnTo>
                    <a:pt x="4730" y="3206"/>
                  </a:lnTo>
                  <a:lnTo>
                    <a:pt x="4644" y="3226"/>
                  </a:lnTo>
                  <a:lnTo>
                    <a:pt x="4552" y="3243"/>
                  </a:lnTo>
                  <a:lnTo>
                    <a:pt x="4453" y="3258"/>
                  </a:lnTo>
                  <a:lnTo>
                    <a:pt x="4349" y="3272"/>
                  </a:lnTo>
                  <a:lnTo>
                    <a:pt x="4241" y="3281"/>
                  </a:lnTo>
                  <a:lnTo>
                    <a:pt x="4128" y="3289"/>
                  </a:lnTo>
                  <a:lnTo>
                    <a:pt x="4012" y="3294"/>
                  </a:lnTo>
                  <a:lnTo>
                    <a:pt x="3892" y="3295"/>
                  </a:lnTo>
                  <a:lnTo>
                    <a:pt x="3773" y="3294"/>
                  </a:lnTo>
                  <a:lnTo>
                    <a:pt x="3656" y="3289"/>
                  </a:lnTo>
                  <a:lnTo>
                    <a:pt x="3543" y="3281"/>
                  </a:lnTo>
                  <a:lnTo>
                    <a:pt x="3435" y="3272"/>
                  </a:lnTo>
                  <a:lnTo>
                    <a:pt x="3332" y="3258"/>
                  </a:lnTo>
                  <a:lnTo>
                    <a:pt x="3233" y="3243"/>
                  </a:lnTo>
                  <a:lnTo>
                    <a:pt x="3139" y="3226"/>
                  </a:lnTo>
                  <a:lnTo>
                    <a:pt x="3053" y="3206"/>
                  </a:lnTo>
                  <a:lnTo>
                    <a:pt x="2975" y="3184"/>
                  </a:lnTo>
                  <a:lnTo>
                    <a:pt x="2903" y="3160"/>
                  </a:lnTo>
                  <a:lnTo>
                    <a:pt x="2839" y="3135"/>
                  </a:lnTo>
                  <a:lnTo>
                    <a:pt x="2783" y="3108"/>
                  </a:lnTo>
                  <a:lnTo>
                    <a:pt x="2736" y="3080"/>
                  </a:lnTo>
                  <a:lnTo>
                    <a:pt x="2700" y="3050"/>
                  </a:lnTo>
                  <a:lnTo>
                    <a:pt x="2672" y="3019"/>
                  </a:lnTo>
                  <a:lnTo>
                    <a:pt x="2655" y="2987"/>
                  </a:lnTo>
                  <a:lnTo>
                    <a:pt x="2650" y="2954"/>
                  </a:lnTo>
                  <a:lnTo>
                    <a:pt x="2650" y="2591"/>
                  </a:lnTo>
                  <a:close/>
                  <a:moveTo>
                    <a:pt x="4095" y="2429"/>
                  </a:moveTo>
                  <a:lnTo>
                    <a:pt x="4086" y="2447"/>
                  </a:lnTo>
                  <a:lnTo>
                    <a:pt x="4075" y="2470"/>
                  </a:lnTo>
                  <a:lnTo>
                    <a:pt x="4070" y="2492"/>
                  </a:lnTo>
                  <a:lnTo>
                    <a:pt x="4072" y="2513"/>
                  </a:lnTo>
                  <a:lnTo>
                    <a:pt x="3337" y="2462"/>
                  </a:lnTo>
                  <a:lnTo>
                    <a:pt x="3293" y="2541"/>
                  </a:lnTo>
                  <a:lnTo>
                    <a:pt x="4385" y="2616"/>
                  </a:lnTo>
                  <a:lnTo>
                    <a:pt x="4421" y="2550"/>
                  </a:lnTo>
                  <a:lnTo>
                    <a:pt x="4380" y="2544"/>
                  </a:lnTo>
                  <a:lnTo>
                    <a:pt x="4361" y="2541"/>
                  </a:lnTo>
                  <a:lnTo>
                    <a:pt x="4342" y="2538"/>
                  </a:lnTo>
                  <a:lnTo>
                    <a:pt x="4325" y="2531"/>
                  </a:lnTo>
                  <a:lnTo>
                    <a:pt x="4308" y="2525"/>
                  </a:lnTo>
                  <a:lnTo>
                    <a:pt x="4295" y="2517"/>
                  </a:lnTo>
                  <a:lnTo>
                    <a:pt x="4284" y="2506"/>
                  </a:lnTo>
                  <a:lnTo>
                    <a:pt x="4280" y="2494"/>
                  </a:lnTo>
                  <a:lnTo>
                    <a:pt x="4280" y="2478"/>
                  </a:lnTo>
                  <a:lnTo>
                    <a:pt x="4288" y="2461"/>
                  </a:lnTo>
                  <a:lnTo>
                    <a:pt x="4297" y="2442"/>
                  </a:lnTo>
                  <a:lnTo>
                    <a:pt x="4095" y="2429"/>
                  </a:lnTo>
                  <a:close/>
                  <a:moveTo>
                    <a:pt x="0" y="2388"/>
                  </a:moveTo>
                  <a:lnTo>
                    <a:pt x="6" y="2420"/>
                  </a:lnTo>
                  <a:lnTo>
                    <a:pt x="22" y="2453"/>
                  </a:lnTo>
                  <a:lnTo>
                    <a:pt x="50" y="2483"/>
                  </a:lnTo>
                  <a:lnTo>
                    <a:pt x="88" y="2513"/>
                  </a:lnTo>
                  <a:lnTo>
                    <a:pt x="133" y="2541"/>
                  </a:lnTo>
                  <a:lnTo>
                    <a:pt x="189" y="2568"/>
                  </a:lnTo>
                  <a:lnTo>
                    <a:pt x="253" y="2593"/>
                  </a:lnTo>
                  <a:lnTo>
                    <a:pt x="325" y="2618"/>
                  </a:lnTo>
                  <a:lnTo>
                    <a:pt x="405" y="2638"/>
                  </a:lnTo>
                  <a:lnTo>
                    <a:pt x="491" y="2659"/>
                  </a:lnTo>
                  <a:lnTo>
                    <a:pt x="583" y="2676"/>
                  </a:lnTo>
                  <a:lnTo>
                    <a:pt x="682" y="2692"/>
                  </a:lnTo>
                  <a:lnTo>
                    <a:pt x="785" y="2704"/>
                  </a:lnTo>
                  <a:lnTo>
                    <a:pt x="893" y="2714"/>
                  </a:lnTo>
                  <a:lnTo>
                    <a:pt x="1006" y="2722"/>
                  </a:lnTo>
                  <a:lnTo>
                    <a:pt x="1123" y="2726"/>
                  </a:lnTo>
                  <a:lnTo>
                    <a:pt x="1242" y="2728"/>
                  </a:lnTo>
                  <a:lnTo>
                    <a:pt x="1362" y="2726"/>
                  </a:lnTo>
                  <a:lnTo>
                    <a:pt x="1478" y="2722"/>
                  </a:lnTo>
                  <a:lnTo>
                    <a:pt x="1591" y="2714"/>
                  </a:lnTo>
                  <a:lnTo>
                    <a:pt x="1700" y="2704"/>
                  </a:lnTo>
                  <a:lnTo>
                    <a:pt x="1804" y="2692"/>
                  </a:lnTo>
                  <a:lnTo>
                    <a:pt x="1902" y="2676"/>
                  </a:lnTo>
                  <a:lnTo>
                    <a:pt x="1994" y="2659"/>
                  </a:lnTo>
                  <a:lnTo>
                    <a:pt x="2080" y="2638"/>
                  </a:lnTo>
                  <a:lnTo>
                    <a:pt x="2160" y="2618"/>
                  </a:lnTo>
                  <a:lnTo>
                    <a:pt x="2232" y="2594"/>
                  </a:lnTo>
                  <a:lnTo>
                    <a:pt x="2296" y="2568"/>
                  </a:lnTo>
                  <a:lnTo>
                    <a:pt x="2351" y="2541"/>
                  </a:lnTo>
                  <a:lnTo>
                    <a:pt x="2398" y="2513"/>
                  </a:lnTo>
                  <a:lnTo>
                    <a:pt x="2436" y="2483"/>
                  </a:lnTo>
                  <a:lnTo>
                    <a:pt x="2464" y="2453"/>
                  </a:lnTo>
                  <a:lnTo>
                    <a:pt x="2479" y="2420"/>
                  </a:lnTo>
                  <a:lnTo>
                    <a:pt x="2486" y="2388"/>
                  </a:lnTo>
                  <a:lnTo>
                    <a:pt x="2486" y="2750"/>
                  </a:lnTo>
                  <a:lnTo>
                    <a:pt x="2479" y="2783"/>
                  </a:lnTo>
                  <a:lnTo>
                    <a:pt x="2464" y="2816"/>
                  </a:lnTo>
                  <a:lnTo>
                    <a:pt x="2436" y="2846"/>
                  </a:lnTo>
                  <a:lnTo>
                    <a:pt x="2398" y="2876"/>
                  </a:lnTo>
                  <a:lnTo>
                    <a:pt x="2351" y="2904"/>
                  </a:lnTo>
                  <a:lnTo>
                    <a:pt x="2296" y="2931"/>
                  </a:lnTo>
                  <a:lnTo>
                    <a:pt x="2232" y="2957"/>
                  </a:lnTo>
                  <a:lnTo>
                    <a:pt x="2160" y="2981"/>
                  </a:lnTo>
                  <a:lnTo>
                    <a:pt x="2080" y="3001"/>
                  </a:lnTo>
                  <a:lnTo>
                    <a:pt x="1994" y="3022"/>
                  </a:lnTo>
                  <a:lnTo>
                    <a:pt x="1902" y="3039"/>
                  </a:lnTo>
                  <a:lnTo>
                    <a:pt x="1804" y="3055"/>
                  </a:lnTo>
                  <a:lnTo>
                    <a:pt x="1700" y="3067"/>
                  </a:lnTo>
                  <a:lnTo>
                    <a:pt x="1591" y="3077"/>
                  </a:lnTo>
                  <a:lnTo>
                    <a:pt x="1478" y="3085"/>
                  </a:lnTo>
                  <a:lnTo>
                    <a:pt x="1362" y="3089"/>
                  </a:lnTo>
                  <a:lnTo>
                    <a:pt x="1242" y="3091"/>
                  </a:lnTo>
                  <a:lnTo>
                    <a:pt x="1123" y="3089"/>
                  </a:lnTo>
                  <a:lnTo>
                    <a:pt x="1006" y="3085"/>
                  </a:lnTo>
                  <a:lnTo>
                    <a:pt x="893" y="3077"/>
                  </a:lnTo>
                  <a:lnTo>
                    <a:pt x="785" y="3067"/>
                  </a:lnTo>
                  <a:lnTo>
                    <a:pt x="682" y="3055"/>
                  </a:lnTo>
                  <a:lnTo>
                    <a:pt x="583" y="3039"/>
                  </a:lnTo>
                  <a:lnTo>
                    <a:pt x="491" y="3022"/>
                  </a:lnTo>
                  <a:lnTo>
                    <a:pt x="405" y="3001"/>
                  </a:lnTo>
                  <a:lnTo>
                    <a:pt x="325" y="2981"/>
                  </a:lnTo>
                  <a:lnTo>
                    <a:pt x="253" y="2957"/>
                  </a:lnTo>
                  <a:lnTo>
                    <a:pt x="189" y="2931"/>
                  </a:lnTo>
                  <a:lnTo>
                    <a:pt x="133" y="2904"/>
                  </a:lnTo>
                  <a:lnTo>
                    <a:pt x="88" y="2876"/>
                  </a:lnTo>
                  <a:lnTo>
                    <a:pt x="50" y="2846"/>
                  </a:lnTo>
                  <a:lnTo>
                    <a:pt x="22" y="2816"/>
                  </a:lnTo>
                  <a:lnTo>
                    <a:pt x="6" y="2783"/>
                  </a:lnTo>
                  <a:lnTo>
                    <a:pt x="0" y="2750"/>
                  </a:lnTo>
                  <a:lnTo>
                    <a:pt x="0" y="2388"/>
                  </a:lnTo>
                  <a:close/>
                  <a:moveTo>
                    <a:pt x="3892" y="2183"/>
                  </a:moveTo>
                  <a:lnTo>
                    <a:pt x="4012" y="2184"/>
                  </a:lnTo>
                  <a:lnTo>
                    <a:pt x="4128" y="2189"/>
                  </a:lnTo>
                  <a:lnTo>
                    <a:pt x="4241" y="2195"/>
                  </a:lnTo>
                  <a:lnTo>
                    <a:pt x="4349" y="2206"/>
                  </a:lnTo>
                  <a:lnTo>
                    <a:pt x="4453" y="2219"/>
                  </a:lnTo>
                  <a:lnTo>
                    <a:pt x="4552" y="2234"/>
                  </a:lnTo>
                  <a:lnTo>
                    <a:pt x="4644" y="2252"/>
                  </a:lnTo>
                  <a:lnTo>
                    <a:pt x="4730" y="2271"/>
                  </a:lnTo>
                  <a:lnTo>
                    <a:pt x="4810" y="2293"/>
                  </a:lnTo>
                  <a:lnTo>
                    <a:pt x="4882" y="2316"/>
                  </a:lnTo>
                  <a:lnTo>
                    <a:pt x="4946" y="2341"/>
                  </a:lnTo>
                  <a:lnTo>
                    <a:pt x="5001" y="2370"/>
                  </a:lnTo>
                  <a:lnTo>
                    <a:pt x="5048" y="2398"/>
                  </a:lnTo>
                  <a:lnTo>
                    <a:pt x="5085" y="2428"/>
                  </a:lnTo>
                  <a:lnTo>
                    <a:pt x="5112" y="2458"/>
                  </a:lnTo>
                  <a:lnTo>
                    <a:pt x="5129" y="2489"/>
                  </a:lnTo>
                  <a:lnTo>
                    <a:pt x="5134" y="2522"/>
                  </a:lnTo>
                  <a:lnTo>
                    <a:pt x="5129" y="2555"/>
                  </a:lnTo>
                  <a:lnTo>
                    <a:pt x="5112" y="2586"/>
                  </a:lnTo>
                  <a:lnTo>
                    <a:pt x="5085" y="2618"/>
                  </a:lnTo>
                  <a:lnTo>
                    <a:pt x="5048" y="2648"/>
                  </a:lnTo>
                  <a:lnTo>
                    <a:pt x="5001" y="2676"/>
                  </a:lnTo>
                  <a:lnTo>
                    <a:pt x="4946" y="2703"/>
                  </a:lnTo>
                  <a:lnTo>
                    <a:pt x="4882" y="2728"/>
                  </a:lnTo>
                  <a:lnTo>
                    <a:pt x="4810" y="2751"/>
                  </a:lnTo>
                  <a:lnTo>
                    <a:pt x="4730" y="2773"/>
                  </a:lnTo>
                  <a:lnTo>
                    <a:pt x="4644" y="2794"/>
                  </a:lnTo>
                  <a:lnTo>
                    <a:pt x="4552" y="2811"/>
                  </a:lnTo>
                  <a:lnTo>
                    <a:pt x="4453" y="2827"/>
                  </a:lnTo>
                  <a:lnTo>
                    <a:pt x="4349" y="2839"/>
                  </a:lnTo>
                  <a:lnTo>
                    <a:pt x="4241" y="2849"/>
                  </a:lnTo>
                  <a:lnTo>
                    <a:pt x="4128" y="2857"/>
                  </a:lnTo>
                  <a:lnTo>
                    <a:pt x="4012" y="2861"/>
                  </a:lnTo>
                  <a:lnTo>
                    <a:pt x="3892" y="2863"/>
                  </a:lnTo>
                  <a:lnTo>
                    <a:pt x="3773" y="2861"/>
                  </a:lnTo>
                  <a:lnTo>
                    <a:pt x="3656" y="2857"/>
                  </a:lnTo>
                  <a:lnTo>
                    <a:pt x="3543" y="2849"/>
                  </a:lnTo>
                  <a:lnTo>
                    <a:pt x="3435" y="2839"/>
                  </a:lnTo>
                  <a:lnTo>
                    <a:pt x="3332" y="2827"/>
                  </a:lnTo>
                  <a:lnTo>
                    <a:pt x="3233" y="2811"/>
                  </a:lnTo>
                  <a:lnTo>
                    <a:pt x="3139" y="2794"/>
                  </a:lnTo>
                  <a:lnTo>
                    <a:pt x="3053" y="2773"/>
                  </a:lnTo>
                  <a:lnTo>
                    <a:pt x="2975" y="2751"/>
                  </a:lnTo>
                  <a:lnTo>
                    <a:pt x="2903" y="2728"/>
                  </a:lnTo>
                  <a:lnTo>
                    <a:pt x="2839" y="2703"/>
                  </a:lnTo>
                  <a:lnTo>
                    <a:pt x="2783" y="2676"/>
                  </a:lnTo>
                  <a:lnTo>
                    <a:pt x="2736" y="2648"/>
                  </a:lnTo>
                  <a:lnTo>
                    <a:pt x="2700" y="2618"/>
                  </a:lnTo>
                  <a:lnTo>
                    <a:pt x="2672" y="2586"/>
                  </a:lnTo>
                  <a:lnTo>
                    <a:pt x="2655" y="2555"/>
                  </a:lnTo>
                  <a:lnTo>
                    <a:pt x="2650" y="2522"/>
                  </a:lnTo>
                  <a:lnTo>
                    <a:pt x="2655" y="2489"/>
                  </a:lnTo>
                  <a:lnTo>
                    <a:pt x="2672" y="2458"/>
                  </a:lnTo>
                  <a:lnTo>
                    <a:pt x="2700" y="2428"/>
                  </a:lnTo>
                  <a:lnTo>
                    <a:pt x="2736" y="2398"/>
                  </a:lnTo>
                  <a:lnTo>
                    <a:pt x="2783" y="2370"/>
                  </a:lnTo>
                  <a:lnTo>
                    <a:pt x="2839" y="2341"/>
                  </a:lnTo>
                  <a:lnTo>
                    <a:pt x="2903" y="2316"/>
                  </a:lnTo>
                  <a:lnTo>
                    <a:pt x="2975" y="2293"/>
                  </a:lnTo>
                  <a:lnTo>
                    <a:pt x="3053" y="2271"/>
                  </a:lnTo>
                  <a:lnTo>
                    <a:pt x="3139" y="2252"/>
                  </a:lnTo>
                  <a:lnTo>
                    <a:pt x="3233" y="2234"/>
                  </a:lnTo>
                  <a:lnTo>
                    <a:pt x="3332" y="2219"/>
                  </a:lnTo>
                  <a:lnTo>
                    <a:pt x="3435" y="2206"/>
                  </a:lnTo>
                  <a:lnTo>
                    <a:pt x="3543" y="2195"/>
                  </a:lnTo>
                  <a:lnTo>
                    <a:pt x="3656" y="2189"/>
                  </a:lnTo>
                  <a:lnTo>
                    <a:pt x="3773" y="2184"/>
                  </a:lnTo>
                  <a:lnTo>
                    <a:pt x="3892" y="2183"/>
                  </a:lnTo>
                  <a:close/>
                  <a:moveTo>
                    <a:pt x="2665" y="2058"/>
                  </a:moveTo>
                  <a:lnTo>
                    <a:pt x="2778" y="2076"/>
                  </a:lnTo>
                  <a:lnTo>
                    <a:pt x="2897" y="2091"/>
                  </a:lnTo>
                  <a:lnTo>
                    <a:pt x="3022" y="2102"/>
                  </a:lnTo>
                  <a:lnTo>
                    <a:pt x="3154" y="2110"/>
                  </a:lnTo>
                  <a:lnTo>
                    <a:pt x="3074" y="2126"/>
                  </a:lnTo>
                  <a:lnTo>
                    <a:pt x="2996" y="2145"/>
                  </a:lnTo>
                  <a:lnTo>
                    <a:pt x="2922" y="2167"/>
                  </a:lnTo>
                  <a:lnTo>
                    <a:pt x="2850" y="2190"/>
                  </a:lnTo>
                  <a:lnTo>
                    <a:pt x="2783" y="2217"/>
                  </a:lnTo>
                  <a:lnTo>
                    <a:pt x="2722" y="2249"/>
                  </a:lnTo>
                  <a:lnTo>
                    <a:pt x="2665" y="2282"/>
                  </a:lnTo>
                  <a:lnTo>
                    <a:pt x="2665" y="2058"/>
                  </a:lnTo>
                  <a:close/>
                  <a:moveTo>
                    <a:pt x="0" y="1937"/>
                  </a:moveTo>
                  <a:lnTo>
                    <a:pt x="6" y="1970"/>
                  </a:lnTo>
                  <a:lnTo>
                    <a:pt x="22" y="2002"/>
                  </a:lnTo>
                  <a:lnTo>
                    <a:pt x="50" y="2033"/>
                  </a:lnTo>
                  <a:lnTo>
                    <a:pt x="88" y="2062"/>
                  </a:lnTo>
                  <a:lnTo>
                    <a:pt x="133" y="2091"/>
                  </a:lnTo>
                  <a:lnTo>
                    <a:pt x="189" y="2118"/>
                  </a:lnTo>
                  <a:lnTo>
                    <a:pt x="253" y="2143"/>
                  </a:lnTo>
                  <a:lnTo>
                    <a:pt x="325" y="2167"/>
                  </a:lnTo>
                  <a:lnTo>
                    <a:pt x="405" y="2189"/>
                  </a:lnTo>
                  <a:lnTo>
                    <a:pt x="491" y="2208"/>
                  </a:lnTo>
                  <a:lnTo>
                    <a:pt x="583" y="2225"/>
                  </a:lnTo>
                  <a:lnTo>
                    <a:pt x="682" y="2241"/>
                  </a:lnTo>
                  <a:lnTo>
                    <a:pt x="785" y="2253"/>
                  </a:lnTo>
                  <a:lnTo>
                    <a:pt x="893" y="2264"/>
                  </a:lnTo>
                  <a:lnTo>
                    <a:pt x="1006" y="2271"/>
                  </a:lnTo>
                  <a:lnTo>
                    <a:pt x="1123" y="2275"/>
                  </a:lnTo>
                  <a:lnTo>
                    <a:pt x="1242" y="2277"/>
                  </a:lnTo>
                  <a:lnTo>
                    <a:pt x="1362" y="2275"/>
                  </a:lnTo>
                  <a:lnTo>
                    <a:pt x="1478" y="2271"/>
                  </a:lnTo>
                  <a:lnTo>
                    <a:pt x="1591" y="2264"/>
                  </a:lnTo>
                  <a:lnTo>
                    <a:pt x="1700" y="2253"/>
                  </a:lnTo>
                  <a:lnTo>
                    <a:pt x="1804" y="2241"/>
                  </a:lnTo>
                  <a:lnTo>
                    <a:pt x="1902" y="2225"/>
                  </a:lnTo>
                  <a:lnTo>
                    <a:pt x="1994" y="2208"/>
                  </a:lnTo>
                  <a:lnTo>
                    <a:pt x="2080" y="2189"/>
                  </a:lnTo>
                  <a:lnTo>
                    <a:pt x="2160" y="2167"/>
                  </a:lnTo>
                  <a:lnTo>
                    <a:pt x="2232" y="2143"/>
                  </a:lnTo>
                  <a:lnTo>
                    <a:pt x="2296" y="2118"/>
                  </a:lnTo>
                  <a:lnTo>
                    <a:pt x="2351" y="2091"/>
                  </a:lnTo>
                  <a:lnTo>
                    <a:pt x="2398" y="2062"/>
                  </a:lnTo>
                  <a:lnTo>
                    <a:pt x="2436" y="2033"/>
                  </a:lnTo>
                  <a:lnTo>
                    <a:pt x="2464" y="2002"/>
                  </a:lnTo>
                  <a:lnTo>
                    <a:pt x="2479" y="1970"/>
                  </a:lnTo>
                  <a:lnTo>
                    <a:pt x="2486" y="1937"/>
                  </a:lnTo>
                  <a:lnTo>
                    <a:pt x="2486" y="2300"/>
                  </a:lnTo>
                  <a:lnTo>
                    <a:pt x="2479" y="2333"/>
                  </a:lnTo>
                  <a:lnTo>
                    <a:pt x="2464" y="2365"/>
                  </a:lnTo>
                  <a:lnTo>
                    <a:pt x="2436" y="2396"/>
                  </a:lnTo>
                  <a:lnTo>
                    <a:pt x="2398" y="2426"/>
                  </a:lnTo>
                  <a:lnTo>
                    <a:pt x="2351" y="2454"/>
                  </a:lnTo>
                  <a:lnTo>
                    <a:pt x="2296" y="2481"/>
                  </a:lnTo>
                  <a:lnTo>
                    <a:pt x="2232" y="2506"/>
                  </a:lnTo>
                  <a:lnTo>
                    <a:pt x="2160" y="2530"/>
                  </a:lnTo>
                  <a:lnTo>
                    <a:pt x="2080" y="2552"/>
                  </a:lnTo>
                  <a:lnTo>
                    <a:pt x="1994" y="2571"/>
                  </a:lnTo>
                  <a:lnTo>
                    <a:pt x="1902" y="2588"/>
                  </a:lnTo>
                  <a:lnTo>
                    <a:pt x="1804" y="2604"/>
                  </a:lnTo>
                  <a:lnTo>
                    <a:pt x="1700" y="2616"/>
                  </a:lnTo>
                  <a:lnTo>
                    <a:pt x="1591" y="2627"/>
                  </a:lnTo>
                  <a:lnTo>
                    <a:pt x="1478" y="2635"/>
                  </a:lnTo>
                  <a:lnTo>
                    <a:pt x="1362" y="2638"/>
                  </a:lnTo>
                  <a:lnTo>
                    <a:pt x="1242" y="2640"/>
                  </a:lnTo>
                  <a:lnTo>
                    <a:pt x="1123" y="2638"/>
                  </a:lnTo>
                  <a:lnTo>
                    <a:pt x="1006" y="2635"/>
                  </a:lnTo>
                  <a:lnTo>
                    <a:pt x="893" y="2627"/>
                  </a:lnTo>
                  <a:lnTo>
                    <a:pt x="785" y="2616"/>
                  </a:lnTo>
                  <a:lnTo>
                    <a:pt x="682" y="2604"/>
                  </a:lnTo>
                  <a:lnTo>
                    <a:pt x="583" y="2588"/>
                  </a:lnTo>
                  <a:lnTo>
                    <a:pt x="491" y="2571"/>
                  </a:lnTo>
                  <a:lnTo>
                    <a:pt x="405" y="2552"/>
                  </a:lnTo>
                  <a:lnTo>
                    <a:pt x="325" y="2530"/>
                  </a:lnTo>
                  <a:lnTo>
                    <a:pt x="253" y="2506"/>
                  </a:lnTo>
                  <a:lnTo>
                    <a:pt x="189" y="2481"/>
                  </a:lnTo>
                  <a:lnTo>
                    <a:pt x="133" y="2454"/>
                  </a:lnTo>
                  <a:lnTo>
                    <a:pt x="88" y="2426"/>
                  </a:lnTo>
                  <a:lnTo>
                    <a:pt x="50" y="2396"/>
                  </a:lnTo>
                  <a:lnTo>
                    <a:pt x="22" y="2365"/>
                  </a:lnTo>
                  <a:lnTo>
                    <a:pt x="6" y="2333"/>
                  </a:lnTo>
                  <a:lnTo>
                    <a:pt x="0" y="2300"/>
                  </a:lnTo>
                  <a:lnTo>
                    <a:pt x="0" y="1937"/>
                  </a:lnTo>
                  <a:close/>
                  <a:moveTo>
                    <a:pt x="4597" y="1774"/>
                  </a:moveTo>
                  <a:lnTo>
                    <a:pt x="4597" y="2104"/>
                  </a:lnTo>
                  <a:lnTo>
                    <a:pt x="4503" y="2088"/>
                  </a:lnTo>
                  <a:lnTo>
                    <a:pt x="4410" y="2077"/>
                  </a:lnTo>
                  <a:lnTo>
                    <a:pt x="4320" y="2066"/>
                  </a:lnTo>
                  <a:lnTo>
                    <a:pt x="4234" y="2060"/>
                  </a:lnTo>
                  <a:lnTo>
                    <a:pt x="4153" y="2054"/>
                  </a:lnTo>
                  <a:lnTo>
                    <a:pt x="4081" y="2051"/>
                  </a:lnTo>
                  <a:lnTo>
                    <a:pt x="4164" y="2032"/>
                  </a:lnTo>
                  <a:lnTo>
                    <a:pt x="4241" y="2013"/>
                  </a:lnTo>
                  <a:lnTo>
                    <a:pt x="4311" y="1991"/>
                  </a:lnTo>
                  <a:lnTo>
                    <a:pt x="4374" y="1969"/>
                  </a:lnTo>
                  <a:lnTo>
                    <a:pt x="4430" y="1945"/>
                  </a:lnTo>
                  <a:lnTo>
                    <a:pt x="4480" y="1919"/>
                  </a:lnTo>
                  <a:lnTo>
                    <a:pt x="4521" y="1892"/>
                  </a:lnTo>
                  <a:lnTo>
                    <a:pt x="4554" y="1864"/>
                  </a:lnTo>
                  <a:lnTo>
                    <a:pt x="4577" y="1835"/>
                  </a:lnTo>
                  <a:lnTo>
                    <a:pt x="4593" y="1805"/>
                  </a:lnTo>
                  <a:lnTo>
                    <a:pt x="4597" y="1774"/>
                  </a:lnTo>
                  <a:close/>
                  <a:moveTo>
                    <a:pt x="0" y="1478"/>
                  </a:moveTo>
                  <a:lnTo>
                    <a:pt x="6" y="1511"/>
                  </a:lnTo>
                  <a:lnTo>
                    <a:pt x="22" y="1543"/>
                  </a:lnTo>
                  <a:lnTo>
                    <a:pt x="50" y="1574"/>
                  </a:lnTo>
                  <a:lnTo>
                    <a:pt x="88" y="1604"/>
                  </a:lnTo>
                  <a:lnTo>
                    <a:pt x="133" y="1632"/>
                  </a:lnTo>
                  <a:lnTo>
                    <a:pt x="189" y="1659"/>
                  </a:lnTo>
                  <a:lnTo>
                    <a:pt x="253" y="1684"/>
                  </a:lnTo>
                  <a:lnTo>
                    <a:pt x="325" y="1708"/>
                  </a:lnTo>
                  <a:lnTo>
                    <a:pt x="405" y="1730"/>
                  </a:lnTo>
                  <a:lnTo>
                    <a:pt x="491" y="1749"/>
                  </a:lnTo>
                  <a:lnTo>
                    <a:pt x="583" y="1768"/>
                  </a:lnTo>
                  <a:lnTo>
                    <a:pt x="682" y="1782"/>
                  </a:lnTo>
                  <a:lnTo>
                    <a:pt x="785" y="1794"/>
                  </a:lnTo>
                  <a:lnTo>
                    <a:pt x="893" y="1805"/>
                  </a:lnTo>
                  <a:lnTo>
                    <a:pt x="1006" y="1813"/>
                  </a:lnTo>
                  <a:lnTo>
                    <a:pt x="1123" y="1818"/>
                  </a:lnTo>
                  <a:lnTo>
                    <a:pt x="1242" y="1820"/>
                  </a:lnTo>
                  <a:lnTo>
                    <a:pt x="1362" y="1818"/>
                  </a:lnTo>
                  <a:lnTo>
                    <a:pt x="1478" y="1813"/>
                  </a:lnTo>
                  <a:lnTo>
                    <a:pt x="1591" y="1805"/>
                  </a:lnTo>
                  <a:lnTo>
                    <a:pt x="1700" y="1794"/>
                  </a:lnTo>
                  <a:lnTo>
                    <a:pt x="1804" y="1782"/>
                  </a:lnTo>
                  <a:lnTo>
                    <a:pt x="1902" y="1768"/>
                  </a:lnTo>
                  <a:lnTo>
                    <a:pt x="1994" y="1749"/>
                  </a:lnTo>
                  <a:lnTo>
                    <a:pt x="2080" y="1730"/>
                  </a:lnTo>
                  <a:lnTo>
                    <a:pt x="2160" y="1708"/>
                  </a:lnTo>
                  <a:lnTo>
                    <a:pt x="2232" y="1684"/>
                  </a:lnTo>
                  <a:lnTo>
                    <a:pt x="2296" y="1659"/>
                  </a:lnTo>
                  <a:lnTo>
                    <a:pt x="2351" y="1632"/>
                  </a:lnTo>
                  <a:lnTo>
                    <a:pt x="2398" y="1604"/>
                  </a:lnTo>
                  <a:lnTo>
                    <a:pt x="2436" y="1574"/>
                  </a:lnTo>
                  <a:lnTo>
                    <a:pt x="2464" y="1543"/>
                  </a:lnTo>
                  <a:lnTo>
                    <a:pt x="2479" y="1511"/>
                  </a:lnTo>
                  <a:lnTo>
                    <a:pt x="2486" y="1478"/>
                  </a:lnTo>
                  <a:lnTo>
                    <a:pt x="2486" y="1842"/>
                  </a:lnTo>
                  <a:lnTo>
                    <a:pt x="2479" y="1875"/>
                  </a:lnTo>
                  <a:lnTo>
                    <a:pt x="2464" y="1906"/>
                  </a:lnTo>
                  <a:lnTo>
                    <a:pt x="2436" y="1937"/>
                  </a:lnTo>
                  <a:lnTo>
                    <a:pt x="2398" y="1967"/>
                  </a:lnTo>
                  <a:lnTo>
                    <a:pt x="2351" y="1996"/>
                  </a:lnTo>
                  <a:lnTo>
                    <a:pt x="2296" y="2022"/>
                  </a:lnTo>
                  <a:lnTo>
                    <a:pt x="2232" y="2047"/>
                  </a:lnTo>
                  <a:lnTo>
                    <a:pt x="2160" y="2071"/>
                  </a:lnTo>
                  <a:lnTo>
                    <a:pt x="2080" y="2093"/>
                  </a:lnTo>
                  <a:lnTo>
                    <a:pt x="1994" y="2112"/>
                  </a:lnTo>
                  <a:lnTo>
                    <a:pt x="1902" y="2131"/>
                  </a:lnTo>
                  <a:lnTo>
                    <a:pt x="1804" y="2145"/>
                  </a:lnTo>
                  <a:lnTo>
                    <a:pt x="1700" y="2157"/>
                  </a:lnTo>
                  <a:lnTo>
                    <a:pt x="1591" y="2168"/>
                  </a:lnTo>
                  <a:lnTo>
                    <a:pt x="1478" y="2176"/>
                  </a:lnTo>
                  <a:lnTo>
                    <a:pt x="1362" y="2181"/>
                  </a:lnTo>
                  <a:lnTo>
                    <a:pt x="1242" y="2183"/>
                  </a:lnTo>
                  <a:lnTo>
                    <a:pt x="1123" y="2181"/>
                  </a:lnTo>
                  <a:lnTo>
                    <a:pt x="1006" y="2176"/>
                  </a:lnTo>
                  <a:lnTo>
                    <a:pt x="893" y="2168"/>
                  </a:lnTo>
                  <a:lnTo>
                    <a:pt x="785" y="2157"/>
                  </a:lnTo>
                  <a:lnTo>
                    <a:pt x="682" y="2145"/>
                  </a:lnTo>
                  <a:lnTo>
                    <a:pt x="583" y="2131"/>
                  </a:lnTo>
                  <a:lnTo>
                    <a:pt x="491" y="2112"/>
                  </a:lnTo>
                  <a:lnTo>
                    <a:pt x="405" y="2093"/>
                  </a:lnTo>
                  <a:lnTo>
                    <a:pt x="325" y="2071"/>
                  </a:lnTo>
                  <a:lnTo>
                    <a:pt x="253" y="2047"/>
                  </a:lnTo>
                  <a:lnTo>
                    <a:pt x="189" y="2022"/>
                  </a:lnTo>
                  <a:lnTo>
                    <a:pt x="133" y="1996"/>
                  </a:lnTo>
                  <a:lnTo>
                    <a:pt x="88" y="1967"/>
                  </a:lnTo>
                  <a:lnTo>
                    <a:pt x="50" y="1937"/>
                  </a:lnTo>
                  <a:lnTo>
                    <a:pt x="22" y="1906"/>
                  </a:lnTo>
                  <a:lnTo>
                    <a:pt x="6" y="1875"/>
                  </a:lnTo>
                  <a:lnTo>
                    <a:pt x="0" y="1842"/>
                  </a:lnTo>
                  <a:lnTo>
                    <a:pt x="0" y="1478"/>
                  </a:lnTo>
                  <a:close/>
                  <a:moveTo>
                    <a:pt x="4597" y="1324"/>
                  </a:moveTo>
                  <a:lnTo>
                    <a:pt x="4597" y="1687"/>
                  </a:lnTo>
                  <a:lnTo>
                    <a:pt x="4591" y="1720"/>
                  </a:lnTo>
                  <a:lnTo>
                    <a:pt x="4574" y="1752"/>
                  </a:lnTo>
                  <a:lnTo>
                    <a:pt x="4547" y="1783"/>
                  </a:lnTo>
                  <a:lnTo>
                    <a:pt x="4510" y="1812"/>
                  </a:lnTo>
                  <a:lnTo>
                    <a:pt x="4463" y="1842"/>
                  </a:lnTo>
                  <a:lnTo>
                    <a:pt x="4408" y="1868"/>
                  </a:lnTo>
                  <a:lnTo>
                    <a:pt x="4344" y="1893"/>
                  </a:lnTo>
                  <a:lnTo>
                    <a:pt x="4272" y="1917"/>
                  </a:lnTo>
                  <a:lnTo>
                    <a:pt x="4192" y="1939"/>
                  </a:lnTo>
                  <a:lnTo>
                    <a:pt x="4106" y="1958"/>
                  </a:lnTo>
                  <a:lnTo>
                    <a:pt x="4014" y="1975"/>
                  </a:lnTo>
                  <a:lnTo>
                    <a:pt x="3915" y="1991"/>
                  </a:lnTo>
                  <a:lnTo>
                    <a:pt x="3812" y="2003"/>
                  </a:lnTo>
                  <a:lnTo>
                    <a:pt x="3703" y="2014"/>
                  </a:lnTo>
                  <a:lnTo>
                    <a:pt x="3590" y="2021"/>
                  </a:lnTo>
                  <a:lnTo>
                    <a:pt x="3474" y="2025"/>
                  </a:lnTo>
                  <a:lnTo>
                    <a:pt x="3354" y="2027"/>
                  </a:lnTo>
                  <a:lnTo>
                    <a:pt x="3229" y="2025"/>
                  </a:lnTo>
                  <a:lnTo>
                    <a:pt x="3107" y="2021"/>
                  </a:lnTo>
                  <a:lnTo>
                    <a:pt x="2989" y="2013"/>
                  </a:lnTo>
                  <a:lnTo>
                    <a:pt x="2875" y="2002"/>
                  </a:lnTo>
                  <a:lnTo>
                    <a:pt x="2767" y="1988"/>
                  </a:lnTo>
                  <a:lnTo>
                    <a:pt x="2665" y="1970"/>
                  </a:lnTo>
                  <a:lnTo>
                    <a:pt x="2665" y="1961"/>
                  </a:lnTo>
                  <a:lnTo>
                    <a:pt x="2650" y="1961"/>
                  </a:lnTo>
                  <a:lnTo>
                    <a:pt x="2658" y="1931"/>
                  </a:lnTo>
                  <a:lnTo>
                    <a:pt x="2664" y="1900"/>
                  </a:lnTo>
                  <a:lnTo>
                    <a:pt x="2665" y="1865"/>
                  </a:lnTo>
                  <a:lnTo>
                    <a:pt x="2665" y="1607"/>
                  </a:lnTo>
                  <a:lnTo>
                    <a:pt x="2767" y="1625"/>
                  </a:lnTo>
                  <a:lnTo>
                    <a:pt x="2875" y="1639"/>
                  </a:lnTo>
                  <a:lnTo>
                    <a:pt x="2989" y="1650"/>
                  </a:lnTo>
                  <a:lnTo>
                    <a:pt x="3107" y="1658"/>
                  </a:lnTo>
                  <a:lnTo>
                    <a:pt x="3229" y="1662"/>
                  </a:lnTo>
                  <a:lnTo>
                    <a:pt x="3354" y="1664"/>
                  </a:lnTo>
                  <a:lnTo>
                    <a:pt x="3474" y="1662"/>
                  </a:lnTo>
                  <a:lnTo>
                    <a:pt x="3590" y="1659"/>
                  </a:lnTo>
                  <a:lnTo>
                    <a:pt x="3703" y="1651"/>
                  </a:lnTo>
                  <a:lnTo>
                    <a:pt x="3812" y="1640"/>
                  </a:lnTo>
                  <a:lnTo>
                    <a:pt x="3915" y="1628"/>
                  </a:lnTo>
                  <a:lnTo>
                    <a:pt x="4014" y="1612"/>
                  </a:lnTo>
                  <a:lnTo>
                    <a:pt x="4106" y="1595"/>
                  </a:lnTo>
                  <a:lnTo>
                    <a:pt x="4192" y="1576"/>
                  </a:lnTo>
                  <a:lnTo>
                    <a:pt x="4272" y="1554"/>
                  </a:lnTo>
                  <a:lnTo>
                    <a:pt x="4344" y="1530"/>
                  </a:lnTo>
                  <a:lnTo>
                    <a:pt x="4408" y="1505"/>
                  </a:lnTo>
                  <a:lnTo>
                    <a:pt x="4463" y="1478"/>
                  </a:lnTo>
                  <a:lnTo>
                    <a:pt x="4510" y="1449"/>
                  </a:lnTo>
                  <a:lnTo>
                    <a:pt x="4547" y="1420"/>
                  </a:lnTo>
                  <a:lnTo>
                    <a:pt x="4574" y="1389"/>
                  </a:lnTo>
                  <a:lnTo>
                    <a:pt x="4591" y="1357"/>
                  </a:lnTo>
                  <a:lnTo>
                    <a:pt x="4597" y="1324"/>
                  </a:lnTo>
                  <a:close/>
                  <a:moveTo>
                    <a:pt x="0" y="1023"/>
                  </a:moveTo>
                  <a:lnTo>
                    <a:pt x="6" y="1056"/>
                  </a:lnTo>
                  <a:lnTo>
                    <a:pt x="22" y="1087"/>
                  </a:lnTo>
                  <a:lnTo>
                    <a:pt x="50" y="1119"/>
                  </a:lnTo>
                  <a:lnTo>
                    <a:pt x="88" y="1148"/>
                  </a:lnTo>
                  <a:lnTo>
                    <a:pt x="133" y="1177"/>
                  </a:lnTo>
                  <a:lnTo>
                    <a:pt x="189" y="1203"/>
                  </a:lnTo>
                  <a:lnTo>
                    <a:pt x="253" y="1229"/>
                  </a:lnTo>
                  <a:lnTo>
                    <a:pt x="325" y="1252"/>
                  </a:lnTo>
                  <a:lnTo>
                    <a:pt x="405" y="1274"/>
                  </a:lnTo>
                  <a:lnTo>
                    <a:pt x="491" y="1293"/>
                  </a:lnTo>
                  <a:lnTo>
                    <a:pt x="583" y="1312"/>
                  </a:lnTo>
                  <a:lnTo>
                    <a:pt x="682" y="1326"/>
                  </a:lnTo>
                  <a:lnTo>
                    <a:pt x="785" y="1339"/>
                  </a:lnTo>
                  <a:lnTo>
                    <a:pt x="893" y="1350"/>
                  </a:lnTo>
                  <a:lnTo>
                    <a:pt x="1006" y="1357"/>
                  </a:lnTo>
                  <a:lnTo>
                    <a:pt x="1123" y="1362"/>
                  </a:lnTo>
                  <a:lnTo>
                    <a:pt x="1242" y="1364"/>
                  </a:lnTo>
                  <a:lnTo>
                    <a:pt x="1362" y="1362"/>
                  </a:lnTo>
                  <a:lnTo>
                    <a:pt x="1478" y="1357"/>
                  </a:lnTo>
                  <a:lnTo>
                    <a:pt x="1591" y="1350"/>
                  </a:lnTo>
                  <a:lnTo>
                    <a:pt x="1700" y="1339"/>
                  </a:lnTo>
                  <a:lnTo>
                    <a:pt x="1804" y="1326"/>
                  </a:lnTo>
                  <a:lnTo>
                    <a:pt x="1902" y="1312"/>
                  </a:lnTo>
                  <a:lnTo>
                    <a:pt x="1994" y="1293"/>
                  </a:lnTo>
                  <a:lnTo>
                    <a:pt x="2080" y="1274"/>
                  </a:lnTo>
                  <a:lnTo>
                    <a:pt x="2160" y="1252"/>
                  </a:lnTo>
                  <a:lnTo>
                    <a:pt x="2232" y="1229"/>
                  </a:lnTo>
                  <a:lnTo>
                    <a:pt x="2296" y="1203"/>
                  </a:lnTo>
                  <a:lnTo>
                    <a:pt x="2351" y="1177"/>
                  </a:lnTo>
                  <a:lnTo>
                    <a:pt x="2398" y="1148"/>
                  </a:lnTo>
                  <a:lnTo>
                    <a:pt x="2436" y="1119"/>
                  </a:lnTo>
                  <a:lnTo>
                    <a:pt x="2464" y="1087"/>
                  </a:lnTo>
                  <a:lnTo>
                    <a:pt x="2479" y="1056"/>
                  </a:lnTo>
                  <a:lnTo>
                    <a:pt x="2486" y="1023"/>
                  </a:lnTo>
                  <a:lnTo>
                    <a:pt x="2486" y="1386"/>
                  </a:lnTo>
                  <a:lnTo>
                    <a:pt x="2479" y="1419"/>
                  </a:lnTo>
                  <a:lnTo>
                    <a:pt x="2464" y="1450"/>
                  </a:lnTo>
                  <a:lnTo>
                    <a:pt x="2436" y="1482"/>
                  </a:lnTo>
                  <a:lnTo>
                    <a:pt x="2398" y="1511"/>
                  </a:lnTo>
                  <a:lnTo>
                    <a:pt x="2351" y="1540"/>
                  </a:lnTo>
                  <a:lnTo>
                    <a:pt x="2296" y="1566"/>
                  </a:lnTo>
                  <a:lnTo>
                    <a:pt x="2232" y="1592"/>
                  </a:lnTo>
                  <a:lnTo>
                    <a:pt x="2160" y="1615"/>
                  </a:lnTo>
                  <a:lnTo>
                    <a:pt x="2080" y="1637"/>
                  </a:lnTo>
                  <a:lnTo>
                    <a:pt x="1994" y="1656"/>
                  </a:lnTo>
                  <a:lnTo>
                    <a:pt x="1902" y="1675"/>
                  </a:lnTo>
                  <a:lnTo>
                    <a:pt x="1804" y="1689"/>
                  </a:lnTo>
                  <a:lnTo>
                    <a:pt x="1700" y="1702"/>
                  </a:lnTo>
                  <a:lnTo>
                    <a:pt x="1591" y="1713"/>
                  </a:lnTo>
                  <a:lnTo>
                    <a:pt x="1478" y="1720"/>
                  </a:lnTo>
                  <a:lnTo>
                    <a:pt x="1362" y="1725"/>
                  </a:lnTo>
                  <a:lnTo>
                    <a:pt x="1242" y="1727"/>
                  </a:lnTo>
                  <a:lnTo>
                    <a:pt x="1123" y="1725"/>
                  </a:lnTo>
                  <a:lnTo>
                    <a:pt x="1006" y="1720"/>
                  </a:lnTo>
                  <a:lnTo>
                    <a:pt x="893" y="1713"/>
                  </a:lnTo>
                  <a:lnTo>
                    <a:pt x="785" y="1702"/>
                  </a:lnTo>
                  <a:lnTo>
                    <a:pt x="682" y="1689"/>
                  </a:lnTo>
                  <a:lnTo>
                    <a:pt x="583" y="1675"/>
                  </a:lnTo>
                  <a:lnTo>
                    <a:pt x="491" y="1656"/>
                  </a:lnTo>
                  <a:lnTo>
                    <a:pt x="405" y="1637"/>
                  </a:lnTo>
                  <a:lnTo>
                    <a:pt x="325" y="1615"/>
                  </a:lnTo>
                  <a:lnTo>
                    <a:pt x="253" y="1592"/>
                  </a:lnTo>
                  <a:lnTo>
                    <a:pt x="189" y="1566"/>
                  </a:lnTo>
                  <a:lnTo>
                    <a:pt x="133" y="1540"/>
                  </a:lnTo>
                  <a:lnTo>
                    <a:pt x="88" y="1511"/>
                  </a:lnTo>
                  <a:lnTo>
                    <a:pt x="50" y="1482"/>
                  </a:lnTo>
                  <a:lnTo>
                    <a:pt x="22" y="1450"/>
                  </a:lnTo>
                  <a:lnTo>
                    <a:pt x="6" y="1419"/>
                  </a:lnTo>
                  <a:lnTo>
                    <a:pt x="0" y="1386"/>
                  </a:lnTo>
                  <a:lnTo>
                    <a:pt x="0" y="1023"/>
                  </a:lnTo>
                  <a:close/>
                  <a:moveTo>
                    <a:pt x="4597" y="866"/>
                  </a:moveTo>
                  <a:lnTo>
                    <a:pt x="4597" y="1229"/>
                  </a:lnTo>
                  <a:lnTo>
                    <a:pt x="4591" y="1262"/>
                  </a:lnTo>
                  <a:lnTo>
                    <a:pt x="4574" y="1293"/>
                  </a:lnTo>
                  <a:lnTo>
                    <a:pt x="4547" y="1324"/>
                  </a:lnTo>
                  <a:lnTo>
                    <a:pt x="4510" y="1354"/>
                  </a:lnTo>
                  <a:lnTo>
                    <a:pt x="4463" y="1383"/>
                  </a:lnTo>
                  <a:lnTo>
                    <a:pt x="4408" y="1409"/>
                  </a:lnTo>
                  <a:lnTo>
                    <a:pt x="4344" y="1434"/>
                  </a:lnTo>
                  <a:lnTo>
                    <a:pt x="4272" y="1458"/>
                  </a:lnTo>
                  <a:lnTo>
                    <a:pt x="4192" y="1480"/>
                  </a:lnTo>
                  <a:lnTo>
                    <a:pt x="4106" y="1499"/>
                  </a:lnTo>
                  <a:lnTo>
                    <a:pt x="4014" y="1518"/>
                  </a:lnTo>
                  <a:lnTo>
                    <a:pt x="3915" y="1532"/>
                  </a:lnTo>
                  <a:lnTo>
                    <a:pt x="3812" y="1544"/>
                  </a:lnTo>
                  <a:lnTo>
                    <a:pt x="3703" y="1555"/>
                  </a:lnTo>
                  <a:lnTo>
                    <a:pt x="3590" y="1563"/>
                  </a:lnTo>
                  <a:lnTo>
                    <a:pt x="3474" y="1568"/>
                  </a:lnTo>
                  <a:lnTo>
                    <a:pt x="3354" y="1570"/>
                  </a:lnTo>
                  <a:lnTo>
                    <a:pt x="3229" y="1566"/>
                  </a:lnTo>
                  <a:lnTo>
                    <a:pt x="3107" y="1562"/>
                  </a:lnTo>
                  <a:lnTo>
                    <a:pt x="2989" y="1554"/>
                  </a:lnTo>
                  <a:lnTo>
                    <a:pt x="2875" y="1543"/>
                  </a:lnTo>
                  <a:lnTo>
                    <a:pt x="2767" y="1529"/>
                  </a:lnTo>
                  <a:lnTo>
                    <a:pt x="2665" y="1511"/>
                  </a:lnTo>
                  <a:lnTo>
                    <a:pt x="2665" y="1502"/>
                  </a:lnTo>
                  <a:lnTo>
                    <a:pt x="2650" y="1502"/>
                  </a:lnTo>
                  <a:lnTo>
                    <a:pt x="2662" y="1458"/>
                  </a:lnTo>
                  <a:lnTo>
                    <a:pt x="2665" y="1409"/>
                  </a:lnTo>
                  <a:lnTo>
                    <a:pt x="2665" y="1148"/>
                  </a:lnTo>
                  <a:lnTo>
                    <a:pt x="2767" y="1166"/>
                  </a:lnTo>
                  <a:lnTo>
                    <a:pt x="2875" y="1180"/>
                  </a:lnTo>
                  <a:lnTo>
                    <a:pt x="2989" y="1191"/>
                  </a:lnTo>
                  <a:lnTo>
                    <a:pt x="3107" y="1199"/>
                  </a:lnTo>
                  <a:lnTo>
                    <a:pt x="3229" y="1205"/>
                  </a:lnTo>
                  <a:lnTo>
                    <a:pt x="3354" y="1207"/>
                  </a:lnTo>
                  <a:lnTo>
                    <a:pt x="3474" y="1205"/>
                  </a:lnTo>
                  <a:lnTo>
                    <a:pt x="3590" y="1200"/>
                  </a:lnTo>
                  <a:lnTo>
                    <a:pt x="3703" y="1192"/>
                  </a:lnTo>
                  <a:lnTo>
                    <a:pt x="3812" y="1181"/>
                  </a:lnTo>
                  <a:lnTo>
                    <a:pt x="3915" y="1169"/>
                  </a:lnTo>
                  <a:lnTo>
                    <a:pt x="4014" y="1155"/>
                  </a:lnTo>
                  <a:lnTo>
                    <a:pt x="4106" y="1136"/>
                  </a:lnTo>
                  <a:lnTo>
                    <a:pt x="4192" y="1117"/>
                  </a:lnTo>
                  <a:lnTo>
                    <a:pt x="4272" y="1095"/>
                  </a:lnTo>
                  <a:lnTo>
                    <a:pt x="4344" y="1071"/>
                  </a:lnTo>
                  <a:lnTo>
                    <a:pt x="4408" y="1046"/>
                  </a:lnTo>
                  <a:lnTo>
                    <a:pt x="4463" y="1020"/>
                  </a:lnTo>
                  <a:lnTo>
                    <a:pt x="4510" y="991"/>
                  </a:lnTo>
                  <a:lnTo>
                    <a:pt x="4547" y="961"/>
                  </a:lnTo>
                  <a:lnTo>
                    <a:pt x="4574" y="930"/>
                  </a:lnTo>
                  <a:lnTo>
                    <a:pt x="4591" y="899"/>
                  </a:lnTo>
                  <a:lnTo>
                    <a:pt x="4597" y="866"/>
                  </a:lnTo>
                  <a:close/>
                  <a:moveTo>
                    <a:pt x="751" y="859"/>
                  </a:moveTo>
                  <a:lnTo>
                    <a:pt x="713" y="927"/>
                  </a:lnTo>
                  <a:lnTo>
                    <a:pt x="754" y="932"/>
                  </a:lnTo>
                  <a:lnTo>
                    <a:pt x="773" y="935"/>
                  </a:lnTo>
                  <a:lnTo>
                    <a:pt x="792" y="939"/>
                  </a:lnTo>
                  <a:lnTo>
                    <a:pt x="810" y="944"/>
                  </a:lnTo>
                  <a:lnTo>
                    <a:pt x="827" y="950"/>
                  </a:lnTo>
                  <a:lnTo>
                    <a:pt x="840" y="960"/>
                  </a:lnTo>
                  <a:lnTo>
                    <a:pt x="851" y="969"/>
                  </a:lnTo>
                  <a:lnTo>
                    <a:pt x="856" y="983"/>
                  </a:lnTo>
                  <a:lnTo>
                    <a:pt x="854" y="998"/>
                  </a:lnTo>
                  <a:lnTo>
                    <a:pt x="848" y="1016"/>
                  </a:lnTo>
                  <a:lnTo>
                    <a:pt x="837" y="1034"/>
                  </a:lnTo>
                  <a:lnTo>
                    <a:pt x="1039" y="1048"/>
                  </a:lnTo>
                  <a:lnTo>
                    <a:pt x="1050" y="1029"/>
                  </a:lnTo>
                  <a:lnTo>
                    <a:pt x="1061" y="1005"/>
                  </a:lnTo>
                  <a:lnTo>
                    <a:pt x="1064" y="983"/>
                  </a:lnTo>
                  <a:lnTo>
                    <a:pt x="1062" y="965"/>
                  </a:lnTo>
                  <a:lnTo>
                    <a:pt x="1797" y="1015"/>
                  </a:lnTo>
                  <a:lnTo>
                    <a:pt x="1843" y="935"/>
                  </a:lnTo>
                  <a:lnTo>
                    <a:pt x="751" y="859"/>
                  </a:lnTo>
                  <a:close/>
                  <a:moveTo>
                    <a:pt x="1242" y="613"/>
                  </a:moveTo>
                  <a:lnTo>
                    <a:pt x="1362" y="614"/>
                  </a:lnTo>
                  <a:lnTo>
                    <a:pt x="1478" y="619"/>
                  </a:lnTo>
                  <a:lnTo>
                    <a:pt x="1591" y="627"/>
                  </a:lnTo>
                  <a:lnTo>
                    <a:pt x="1700" y="638"/>
                  </a:lnTo>
                  <a:lnTo>
                    <a:pt x="1804" y="650"/>
                  </a:lnTo>
                  <a:lnTo>
                    <a:pt x="1902" y="664"/>
                  </a:lnTo>
                  <a:lnTo>
                    <a:pt x="1994" y="683"/>
                  </a:lnTo>
                  <a:lnTo>
                    <a:pt x="2080" y="702"/>
                  </a:lnTo>
                  <a:lnTo>
                    <a:pt x="2160" y="724"/>
                  </a:lnTo>
                  <a:lnTo>
                    <a:pt x="2232" y="748"/>
                  </a:lnTo>
                  <a:lnTo>
                    <a:pt x="2296" y="773"/>
                  </a:lnTo>
                  <a:lnTo>
                    <a:pt x="2351" y="800"/>
                  </a:lnTo>
                  <a:lnTo>
                    <a:pt x="2398" y="828"/>
                  </a:lnTo>
                  <a:lnTo>
                    <a:pt x="2436" y="858"/>
                  </a:lnTo>
                  <a:lnTo>
                    <a:pt x="2464" y="889"/>
                  </a:lnTo>
                  <a:lnTo>
                    <a:pt x="2479" y="921"/>
                  </a:lnTo>
                  <a:lnTo>
                    <a:pt x="2486" y="954"/>
                  </a:lnTo>
                  <a:lnTo>
                    <a:pt x="2479" y="987"/>
                  </a:lnTo>
                  <a:lnTo>
                    <a:pt x="2464" y="1018"/>
                  </a:lnTo>
                  <a:lnTo>
                    <a:pt x="2436" y="1049"/>
                  </a:lnTo>
                  <a:lnTo>
                    <a:pt x="2398" y="1079"/>
                  </a:lnTo>
                  <a:lnTo>
                    <a:pt x="2351" y="1108"/>
                  </a:lnTo>
                  <a:lnTo>
                    <a:pt x="2296" y="1134"/>
                  </a:lnTo>
                  <a:lnTo>
                    <a:pt x="2232" y="1159"/>
                  </a:lnTo>
                  <a:lnTo>
                    <a:pt x="2160" y="1183"/>
                  </a:lnTo>
                  <a:lnTo>
                    <a:pt x="2080" y="1205"/>
                  </a:lnTo>
                  <a:lnTo>
                    <a:pt x="1994" y="1225"/>
                  </a:lnTo>
                  <a:lnTo>
                    <a:pt x="1902" y="1243"/>
                  </a:lnTo>
                  <a:lnTo>
                    <a:pt x="1804" y="1258"/>
                  </a:lnTo>
                  <a:lnTo>
                    <a:pt x="1700" y="1271"/>
                  </a:lnTo>
                  <a:lnTo>
                    <a:pt x="1591" y="1280"/>
                  </a:lnTo>
                  <a:lnTo>
                    <a:pt x="1478" y="1288"/>
                  </a:lnTo>
                  <a:lnTo>
                    <a:pt x="1362" y="1293"/>
                  </a:lnTo>
                  <a:lnTo>
                    <a:pt x="1242" y="1295"/>
                  </a:lnTo>
                  <a:lnTo>
                    <a:pt x="1123" y="1293"/>
                  </a:lnTo>
                  <a:lnTo>
                    <a:pt x="1006" y="1288"/>
                  </a:lnTo>
                  <a:lnTo>
                    <a:pt x="893" y="1280"/>
                  </a:lnTo>
                  <a:lnTo>
                    <a:pt x="785" y="1271"/>
                  </a:lnTo>
                  <a:lnTo>
                    <a:pt x="682" y="1258"/>
                  </a:lnTo>
                  <a:lnTo>
                    <a:pt x="583" y="1243"/>
                  </a:lnTo>
                  <a:lnTo>
                    <a:pt x="491" y="1225"/>
                  </a:lnTo>
                  <a:lnTo>
                    <a:pt x="405" y="1205"/>
                  </a:lnTo>
                  <a:lnTo>
                    <a:pt x="325" y="1183"/>
                  </a:lnTo>
                  <a:lnTo>
                    <a:pt x="253" y="1159"/>
                  </a:lnTo>
                  <a:lnTo>
                    <a:pt x="189" y="1134"/>
                  </a:lnTo>
                  <a:lnTo>
                    <a:pt x="133" y="1108"/>
                  </a:lnTo>
                  <a:lnTo>
                    <a:pt x="88" y="1079"/>
                  </a:lnTo>
                  <a:lnTo>
                    <a:pt x="50" y="1049"/>
                  </a:lnTo>
                  <a:lnTo>
                    <a:pt x="22" y="1018"/>
                  </a:lnTo>
                  <a:lnTo>
                    <a:pt x="6" y="987"/>
                  </a:lnTo>
                  <a:lnTo>
                    <a:pt x="0" y="954"/>
                  </a:lnTo>
                  <a:lnTo>
                    <a:pt x="6" y="921"/>
                  </a:lnTo>
                  <a:lnTo>
                    <a:pt x="22" y="889"/>
                  </a:lnTo>
                  <a:lnTo>
                    <a:pt x="50" y="858"/>
                  </a:lnTo>
                  <a:lnTo>
                    <a:pt x="88" y="828"/>
                  </a:lnTo>
                  <a:lnTo>
                    <a:pt x="133" y="800"/>
                  </a:lnTo>
                  <a:lnTo>
                    <a:pt x="189" y="773"/>
                  </a:lnTo>
                  <a:lnTo>
                    <a:pt x="253" y="748"/>
                  </a:lnTo>
                  <a:lnTo>
                    <a:pt x="325" y="724"/>
                  </a:lnTo>
                  <a:lnTo>
                    <a:pt x="405" y="702"/>
                  </a:lnTo>
                  <a:lnTo>
                    <a:pt x="491" y="683"/>
                  </a:lnTo>
                  <a:lnTo>
                    <a:pt x="583" y="664"/>
                  </a:lnTo>
                  <a:lnTo>
                    <a:pt x="682" y="650"/>
                  </a:lnTo>
                  <a:lnTo>
                    <a:pt x="785" y="638"/>
                  </a:lnTo>
                  <a:lnTo>
                    <a:pt x="893" y="627"/>
                  </a:lnTo>
                  <a:lnTo>
                    <a:pt x="1006" y="619"/>
                  </a:lnTo>
                  <a:lnTo>
                    <a:pt x="1123" y="614"/>
                  </a:lnTo>
                  <a:lnTo>
                    <a:pt x="1242" y="613"/>
                  </a:lnTo>
                  <a:close/>
                  <a:moveTo>
                    <a:pt x="2112" y="410"/>
                  </a:moveTo>
                  <a:lnTo>
                    <a:pt x="2118" y="443"/>
                  </a:lnTo>
                  <a:lnTo>
                    <a:pt x="2134" y="474"/>
                  </a:lnTo>
                  <a:lnTo>
                    <a:pt x="2162" y="506"/>
                  </a:lnTo>
                  <a:lnTo>
                    <a:pt x="2198" y="536"/>
                  </a:lnTo>
                  <a:lnTo>
                    <a:pt x="2245" y="564"/>
                  </a:lnTo>
                  <a:lnTo>
                    <a:pt x="2301" y="591"/>
                  </a:lnTo>
                  <a:lnTo>
                    <a:pt x="2365" y="616"/>
                  </a:lnTo>
                  <a:lnTo>
                    <a:pt x="2437" y="639"/>
                  </a:lnTo>
                  <a:lnTo>
                    <a:pt x="2517" y="661"/>
                  </a:lnTo>
                  <a:lnTo>
                    <a:pt x="2603" y="680"/>
                  </a:lnTo>
                  <a:lnTo>
                    <a:pt x="2695" y="699"/>
                  </a:lnTo>
                  <a:lnTo>
                    <a:pt x="2794" y="713"/>
                  </a:lnTo>
                  <a:lnTo>
                    <a:pt x="2897" y="726"/>
                  </a:lnTo>
                  <a:lnTo>
                    <a:pt x="3005" y="737"/>
                  </a:lnTo>
                  <a:lnTo>
                    <a:pt x="3118" y="745"/>
                  </a:lnTo>
                  <a:lnTo>
                    <a:pt x="3235" y="749"/>
                  </a:lnTo>
                  <a:lnTo>
                    <a:pt x="3354" y="751"/>
                  </a:lnTo>
                  <a:lnTo>
                    <a:pt x="3474" y="749"/>
                  </a:lnTo>
                  <a:lnTo>
                    <a:pt x="3590" y="745"/>
                  </a:lnTo>
                  <a:lnTo>
                    <a:pt x="3703" y="737"/>
                  </a:lnTo>
                  <a:lnTo>
                    <a:pt x="3812" y="726"/>
                  </a:lnTo>
                  <a:lnTo>
                    <a:pt x="3915" y="713"/>
                  </a:lnTo>
                  <a:lnTo>
                    <a:pt x="4014" y="699"/>
                  </a:lnTo>
                  <a:lnTo>
                    <a:pt x="4106" y="680"/>
                  </a:lnTo>
                  <a:lnTo>
                    <a:pt x="4192" y="661"/>
                  </a:lnTo>
                  <a:lnTo>
                    <a:pt x="4272" y="639"/>
                  </a:lnTo>
                  <a:lnTo>
                    <a:pt x="4344" y="616"/>
                  </a:lnTo>
                  <a:lnTo>
                    <a:pt x="4408" y="591"/>
                  </a:lnTo>
                  <a:lnTo>
                    <a:pt x="4463" y="564"/>
                  </a:lnTo>
                  <a:lnTo>
                    <a:pt x="4510" y="536"/>
                  </a:lnTo>
                  <a:lnTo>
                    <a:pt x="4547" y="506"/>
                  </a:lnTo>
                  <a:lnTo>
                    <a:pt x="4574" y="474"/>
                  </a:lnTo>
                  <a:lnTo>
                    <a:pt x="4591" y="443"/>
                  </a:lnTo>
                  <a:lnTo>
                    <a:pt x="4597" y="410"/>
                  </a:lnTo>
                  <a:lnTo>
                    <a:pt x="4597" y="773"/>
                  </a:lnTo>
                  <a:lnTo>
                    <a:pt x="4591" y="806"/>
                  </a:lnTo>
                  <a:lnTo>
                    <a:pt x="4574" y="837"/>
                  </a:lnTo>
                  <a:lnTo>
                    <a:pt x="4547" y="869"/>
                  </a:lnTo>
                  <a:lnTo>
                    <a:pt x="4510" y="899"/>
                  </a:lnTo>
                  <a:lnTo>
                    <a:pt x="4463" y="927"/>
                  </a:lnTo>
                  <a:lnTo>
                    <a:pt x="4408" y="954"/>
                  </a:lnTo>
                  <a:lnTo>
                    <a:pt x="4344" y="979"/>
                  </a:lnTo>
                  <a:lnTo>
                    <a:pt x="4272" y="1002"/>
                  </a:lnTo>
                  <a:lnTo>
                    <a:pt x="4192" y="1024"/>
                  </a:lnTo>
                  <a:lnTo>
                    <a:pt x="4106" y="1043"/>
                  </a:lnTo>
                  <a:lnTo>
                    <a:pt x="4014" y="1062"/>
                  </a:lnTo>
                  <a:lnTo>
                    <a:pt x="3915" y="1076"/>
                  </a:lnTo>
                  <a:lnTo>
                    <a:pt x="3812" y="1089"/>
                  </a:lnTo>
                  <a:lnTo>
                    <a:pt x="3703" y="1100"/>
                  </a:lnTo>
                  <a:lnTo>
                    <a:pt x="3590" y="1108"/>
                  </a:lnTo>
                  <a:lnTo>
                    <a:pt x="3474" y="1112"/>
                  </a:lnTo>
                  <a:lnTo>
                    <a:pt x="3354" y="1114"/>
                  </a:lnTo>
                  <a:lnTo>
                    <a:pt x="3229" y="1111"/>
                  </a:lnTo>
                  <a:lnTo>
                    <a:pt x="3107" y="1106"/>
                  </a:lnTo>
                  <a:lnTo>
                    <a:pt x="2989" y="1098"/>
                  </a:lnTo>
                  <a:lnTo>
                    <a:pt x="2875" y="1087"/>
                  </a:lnTo>
                  <a:lnTo>
                    <a:pt x="2767" y="1073"/>
                  </a:lnTo>
                  <a:lnTo>
                    <a:pt x="2665" y="1056"/>
                  </a:lnTo>
                  <a:lnTo>
                    <a:pt x="2665" y="1046"/>
                  </a:lnTo>
                  <a:lnTo>
                    <a:pt x="2658" y="1046"/>
                  </a:lnTo>
                  <a:lnTo>
                    <a:pt x="2664" y="1013"/>
                  </a:lnTo>
                  <a:lnTo>
                    <a:pt x="2665" y="977"/>
                  </a:lnTo>
                  <a:lnTo>
                    <a:pt x="2662" y="930"/>
                  </a:lnTo>
                  <a:lnTo>
                    <a:pt x="2651" y="884"/>
                  </a:lnTo>
                  <a:lnTo>
                    <a:pt x="2633" y="844"/>
                  </a:lnTo>
                  <a:lnTo>
                    <a:pt x="2609" y="804"/>
                  </a:lnTo>
                  <a:lnTo>
                    <a:pt x="2578" y="768"/>
                  </a:lnTo>
                  <a:lnTo>
                    <a:pt x="2542" y="734"/>
                  </a:lnTo>
                  <a:lnTo>
                    <a:pt x="2501" y="702"/>
                  </a:lnTo>
                  <a:lnTo>
                    <a:pt x="2456" y="674"/>
                  </a:lnTo>
                  <a:lnTo>
                    <a:pt x="2406" y="647"/>
                  </a:lnTo>
                  <a:lnTo>
                    <a:pt x="2353" y="624"/>
                  </a:lnTo>
                  <a:lnTo>
                    <a:pt x="2296" y="600"/>
                  </a:lnTo>
                  <a:lnTo>
                    <a:pt x="2237" y="581"/>
                  </a:lnTo>
                  <a:lnTo>
                    <a:pt x="2174" y="562"/>
                  </a:lnTo>
                  <a:lnTo>
                    <a:pt x="2112" y="547"/>
                  </a:lnTo>
                  <a:lnTo>
                    <a:pt x="2112" y="410"/>
                  </a:lnTo>
                  <a:close/>
                  <a:moveTo>
                    <a:pt x="3557" y="246"/>
                  </a:moveTo>
                  <a:lnTo>
                    <a:pt x="3548" y="265"/>
                  </a:lnTo>
                  <a:lnTo>
                    <a:pt x="3537" y="289"/>
                  </a:lnTo>
                  <a:lnTo>
                    <a:pt x="3532" y="311"/>
                  </a:lnTo>
                  <a:lnTo>
                    <a:pt x="3535" y="330"/>
                  </a:lnTo>
                  <a:lnTo>
                    <a:pt x="2798" y="279"/>
                  </a:lnTo>
                  <a:lnTo>
                    <a:pt x="2755" y="359"/>
                  </a:lnTo>
                  <a:lnTo>
                    <a:pt x="3846" y="435"/>
                  </a:lnTo>
                  <a:lnTo>
                    <a:pt x="3882" y="367"/>
                  </a:lnTo>
                  <a:lnTo>
                    <a:pt x="3843" y="363"/>
                  </a:lnTo>
                  <a:lnTo>
                    <a:pt x="3823" y="359"/>
                  </a:lnTo>
                  <a:lnTo>
                    <a:pt x="3804" y="355"/>
                  </a:lnTo>
                  <a:lnTo>
                    <a:pt x="3787" y="350"/>
                  </a:lnTo>
                  <a:lnTo>
                    <a:pt x="3770" y="344"/>
                  </a:lnTo>
                  <a:lnTo>
                    <a:pt x="3756" y="334"/>
                  </a:lnTo>
                  <a:lnTo>
                    <a:pt x="3746" y="325"/>
                  </a:lnTo>
                  <a:lnTo>
                    <a:pt x="3742" y="312"/>
                  </a:lnTo>
                  <a:lnTo>
                    <a:pt x="3742" y="297"/>
                  </a:lnTo>
                  <a:lnTo>
                    <a:pt x="3749" y="279"/>
                  </a:lnTo>
                  <a:lnTo>
                    <a:pt x="3759" y="260"/>
                  </a:lnTo>
                  <a:lnTo>
                    <a:pt x="3557" y="246"/>
                  </a:lnTo>
                  <a:close/>
                  <a:moveTo>
                    <a:pt x="3354" y="0"/>
                  </a:moveTo>
                  <a:lnTo>
                    <a:pt x="3474" y="1"/>
                  </a:lnTo>
                  <a:lnTo>
                    <a:pt x="3590" y="6"/>
                  </a:lnTo>
                  <a:lnTo>
                    <a:pt x="3703" y="14"/>
                  </a:lnTo>
                  <a:lnTo>
                    <a:pt x="3812" y="25"/>
                  </a:lnTo>
                  <a:lnTo>
                    <a:pt x="3915" y="37"/>
                  </a:lnTo>
                  <a:lnTo>
                    <a:pt x="4014" y="51"/>
                  </a:lnTo>
                  <a:lnTo>
                    <a:pt x="4106" y="70"/>
                  </a:lnTo>
                  <a:lnTo>
                    <a:pt x="4192" y="89"/>
                  </a:lnTo>
                  <a:lnTo>
                    <a:pt x="4272" y="111"/>
                  </a:lnTo>
                  <a:lnTo>
                    <a:pt x="4344" y="135"/>
                  </a:lnTo>
                  <a:lnTo>
                    <a:pt x="4408" y="160"/>
                  </a:lnTo>
                  <a:lnTo>
                    <a:pt x="4463" y="187"/>
                  </a:lnTo>
                  <a:lnTo>
                    <a:pt x="4510" y="215"/>
                  </a:lnTo>
                  <a:lnTo>
                    <a:pt x="4547" y="245"/>
                  </a:lnTo>
                  <a:lnTo>
                    <a:pt x="4574" y="276"/>
                  </a:lnTo>
                  <a:lnTo>
                    <a:pt x="4591" y="308"/>
                  </a:lnTo>
                  <a:lnTo>
                    <a:pt x="4597" y="341"/>
                  </a:lnTo>
                  <a:lnTo>
                    <a:pt x="4591" y="374"/>
                  </a:lnTo>
                  <a:lnTo>
                    <a:pt x="4574" y="405"/>
                  </a:lnTo>
                  <a:lnTo>
                    <a:pt x="4547" y="436"/>
                  </a:lnTo>
                  <a:lnTo>
                    <a:pt x="4510" y="466"/>
                  </a:lnTo>
                  <a:lnTo>
                    <a:pt x="4463" y="495"/>
                  </a:lnTo>
                  <a:lnTo>
                    <a:pt x="4408" y="521"/>
                  </a:lnTo>
                  <a:lnTo>
                    <a:pt x="4344" y="547"/>
                  </a:lnTo>
                  <a:lnTo>
                    <a:pt x="4272" y="570"/>
                  </a:lnTo>
                  <a:lnTo>
                    <a:pt x="4192" y="592"/>
                  </a:lnTo>
                  <a:lnTo>
                    <a:pt x="4106" y="613"/>
                  </a:lnTo>
                  <a:lnTo>
                    <a:pt x="4014" y="630"/>
                  </a:lnTo>
                  <a:lnTo>
                    <a:pt x="3915" y="646"/>
                  </a:lnTo>
                  <a:lnTo>
                    <a:pt x="3812" y="658"/>
                  </a:lnTo>
                  <a:lnTo>
                    <a:pt x="3703" y="668"/>
                  </a:lnTo>
                  <a:lnTo>
                    <a:pt x="3590" y="675"/>
                  </a:lnTo>
                  <a:lnTo>
                    <a:pt x="3474" y="680"/>
                  </a:lnTo>
                  <a:lnTo>
                    <a:pt x="3354" y="682"/>
                  </a:lnTo>
                  <a:lnTo>
                    <a:pt x="3235" y="680"/>
                  </a:lnTo>
                  <a:lnTo>
                    <a:pt x="3118" y="675"/>
                  </a:lnTo>
                  <a:lnTo>
                    <a:pt x="3005" y="668"/>
                  </a:lnTo>
                  <a:lnTo>
                    <a:pt x="2897" y="658"/>
                  </a:lnTo>
                  <a:lnTo>
                    <a:pt x="2794" y="646"/>
                  </a:lnTo>
                  <a:lnTo>
                    <a:pt x="2695" y="630"/>
                  </a:lnTo>
                  <a:lnTo>
                    <a:pt x="2603" y="613"/>
                  </a:lnTo>
                  <a:lnTo>
                    <a:pt x="2517" y="592"/>
                  </a:lnTo>
                  <a:lnTo>
                    <a:pt x="2437" y="570"/>
                  </a:lnTo>
                  <a:lnTo>
                    <a:pt x="2365" y="547"/>
                  </a:lnTo>
                  <a:lnTo>
                    <a:pt x="2301" y="521"/>
                  </a:lnTo>
                  <a:lnTo>
                    <a:pt x="2245" y="495"/>
                  </a:lnTo>
                  <a:lnTo>
                    <a:pt x="2198" y="466"/>
                  </a:lnTo>
                  <a:lnTo>
                    <a:pt x="2162" y="436"/>
                  </a:lnTo>
                  <a:lnTo>
                    <a:pt x="2134" y="405"/>
                  </a:lnTo>
                  <a:lnTo>
                    <a:pt x="2118" y="374"/>
                  </a:lnTo>
                  <a:lnTo>
                    <a:pt x="2112" y="341"/>
                  </a:lnTo>
                  <a:lnTo>
                    <a:pt x="2118" y="308"/>
                  </a:lnTo>
                  <a:lnTo>
                    <a:pt x="2134" y="276"/>
                  </a:lnTo>
                  <a:lnTo>
                    <a:pt x="2162" y="245"/>
                  </a:lnTo>
                  <a:lnTo>
                    <a:pt x="2198" y="215"/>
                  </a:lnTo>
                  <a:lnTo>
                    <a:pt x="2245" y="187"/>
                  </a:lnTo>
                  <a:lnTo>
                    <a:pt x="2301" y="160"/>
                  </a:lnTo>
                  <a:lnTo>
                    <a:pt x="2365" y="135"/>
                  </a:lnTo>
                  <a:lnTo>
                    <a:pt x="2437" y="111"/>
                  </a:lnTo>
                  <a:lnTo>
                    <a:pt x="2517" y="89"/>
                  </a:lnTo>
                  <a:lnTo>
                    <a:pt x="2603" y="70"/>
                  </a:lnTo>
                  <a:lnTo>
                    <a:pt x="2695" y="51"/>
                  </a:lnTo>
                  <a:lnTo>
                    <a:pt x="2794" y="37"/>
                  </a:lnTo>
                  <a:lnTo>
                    <a:pt x="2897" y="25"/>
                  </a:lnTo>
                  <a:lnTo>
                    <a:pt x="3005" y="14"/>
                  </a:lnTo>
                  <a:lnTo>
                    <a:pt x="3118" y="6"/>
                  </a:lnTo>
                  <a:lnTo>
                    <a:pt x="3235" y="1"/>
                  </a:lnTo>
                  <a:lnTo>
                    <a:pt x="33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11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02833" y="1009566"/>
            <a:ext cx="2786335" cy="4838868"/>
            <a:chOff x="4712787" y="1273057"/>
            <a:chExt cx="2786335" cy="4838868"/>
          </a:xfrm>
          <a:effectLst/>
          <a:scene3d>
            <a:camera prst="orthographicFront"/>
            <a:lightRig rig="threePt" dir="t"/>
          </a:scene3d>
        </p:grpSpPr>
        <p:sp>
          <p:nvSpPr>
            <p:cNvPr id="2" name="Rounded Rectangle 1"/>
            <p:cNvSpPr/>
            <p:nvPr/>
          </p:nvSpPr>
          <p:spPr>
            <a:xfrm rot="20820892">
              <a:off x="4712788" y="1802923"/>
              <a:ext cx="2786332" cy="50927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 rot="20820892">
              <a:off x="4712790" y="2400189"/>
              <a:ext cx="2786332" cy="50927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 rot="20820892">
              <a:off x="4712787" y="3005337"/>
              <a:ext cx="2786332" cy="50927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20820892">
              <a:off x="5288543" y="4150205"/>
              <a:ext cx="1606068" cy="29323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20820892">
              <a:off x="5302919" y="4497576"/>
              <a:ext cx="1606068" cy="29323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0820892">
              <a:off x="5288542" y="4869012"/>
              <a:ext cx="1606068" cy="29323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939104" y="1273057"/>
              <a:ext cx="1402469" cy="641725"/>
              <a:chOff x="4951136" y="1275502"/>
              <a:chExt cx="1402469" cy="641725"/>
            </a:xfrm>
            <a:solidFill>
              <a:schemeClr val="accent6"/>
            </a:solidFill>
          </p:grpSpPr>
          <p:sp>
            <p:nvSpPr>
              <p:cNvPr id="8" name="Right Triangle 7"/>
              <p:cNvSpPr/>
              <p:nvPr/>
            </p:nvSpPr>
            <p:spPr>
              <a:xfrm rot="20893201">
                <a:off x="5262993" y="1275502"/>
                <a:ext cx="1090612" cy="517272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951136" y="1400135"/>
                <a:ext cx="523231" cy="51709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rapezoid 11"/>
            <p:cNvSpPr/>
            <p:nvPr/>
          </p:nvSpPr>
          <p:spPr>
            <a:xfrm flipV="1">
              <a:off x="5570621" y="5065256"/>
              <a:ext cx="1179095" cy="797477"/>
            </a:xfrm>
            <a:custGeom>
              <a:avLst/>
              <a:gdLst>
                <a:gd name="connsiteX0" fmla="*/ 0 w 1491916"/>
                <a:gd name="connsiteY0" fmla="*/ 1360151 h 1360151"/>
                <a:gd name="connsiteX1" fmla="*/ 448319 w 1491916"/>
                <a:gd name="connsiteY1" fmla="*/ 0 h 1360151"/>
                <a:gd name="connsiteX2" fmla="*/ 1043597 w 1491916"/>
                <a:gd name="connsiteY2" fmla="*/ 0 h 1360151"/>
                <a:gd name="connsiteX3" fmla="*/ 1491916 w 1491916"/>
                <a:gd name="connsiteY3" fmla="*/ 1360151 h 1360151"/>
                <a:gd name="connsiteX4" fmla="*/ 0 w 1491916"/>
                <a:gd name="connsiteY4" fmla="*/ 1360151 h 1360151"/>
                <a:gd name="connsiteX0" fmla="*/ 0 w 1263316"/>
                <a:gd name="connsiteY0" fmla="*/ 842793 h 1360151"/>
                <a:gd name="connsiteX1" fmla="*/ 219719 w 1263316"/>
                <a:gd name="connsiteY1" fmla="*/ 0 h 1360151"/>
                <a:gd name="connsiteX2" fmla="*/ 814997 w 1263316"/>
                <a:gd name="connsiteY2" fmla="*/ 0 h 1360151"/>
                <a:gd name="connsiteX3" fmla="*/ 1263316 w 1263316"/>
                <a:gd name="connsiteY3" fmla="*/ 1360151 h 1360151"/>
                <a:gd name="connsiteX4" fmla="*/ 0 w 1263316"/>
                <a:gd name="connsiteY4" fmla="*/ 842793 h 1360151"/>
                <a:gd name="connsiteX0" fmla="*/ 0 w 1263316"/>
                <a:gd name="connsiteY0" fmla="*/ 927431 h 1444789"/>
                <a:gd name="connsiteX1" fmla="*/ 464647 w 1263316"/>
                <a:gd name="connsiteY1" fmla="*/ 0 h 1444789"/>
                <a:gd name="connsiteX2" fmla="*/ 814997 w 1263316"/>
                <a:gd name="connsiteY2" fmla="*/ 84638 h 1444789"/>
                <a:gd name="connsiteX3" fmla="*/ 1263316 w 1263316"/>
                <a:gd name="connsiteY3" fmla="*/ 1444789 h 1444789"/>
                <a:gd name="connsiteX4" fmla="*/ 0 w 1263316"/>
                <a:gd name="connsiteY4" fmla="*/ 927431 h 1444789"/>
                <a:gd name="connsiteX0" fmla="*/ 0 w 1263316"/>
                <a:gd name="connsiteY0" fmla="*/ 842793 h 1360151"/>
                <a:gd name="connsiteX1" fmla="*/ 413084 w 1263316"/>
                <a:gd name="connsiteY1" fmla="*/ 0 h 1360151"/>
                <a:gd name="connsiteX2" fmla="*/ 814997 w 1263316"/>
                <a:gd name="connsiteY2" fmla="*/ 0 h 1360151"/>
                <a:gd name="connsiteX3" fmla="*/ 1263316 w 1263316"/>
                <a:gd name="connsiteY3" fmla="*/ 1360151 h 1360151"/>
                <a:gd name="connsiteX4" fmla="*/ 0 w 1263316"/>
                <a:gd name="connsiteY4" fmla="*/ 842793 h 1360151"/>
                <a:gd name="connsiteX0" fmla="*/ 0 w 1263316"/>
                <a:gd name="connsiteY0" fmla="*/ 927429 h 1444787"/>
                <a:gd name="connsiteX1" fmla="*/ 387302 w 1263316"/>
                <a:gd name="connsiteY1" fmla="*/ 0 h 1444787"/>
                <a:gd name="connsiteX2" fmla="*/ 814997 w 1263316"/>
                <a:gd name="connsiteY2" fmla="*/ 84636 h 1444787"/>
                <a:gd name="connsiteX3" fmla="*/ 1263316 w 1263316"/>
                <a:gd name="connsiteY3" fmla="*/ 1444787 h 1444787"/>
                <a:gd name="connsiteX4" fmla="*/ 0 w 1263316"/>
                <a:gd name="connsiteY4" fmla="*/ 927429 h 1444787"/>
                <a:gd name="connsiteX0" fmla="*/ 0 w 1263316"/>
                <a:gd name="connsiteY0" fmla="*/ 885109 h 1402467"/>
                <a:gd name="connsiteX1" fmla="*/ 309956 w 1263316"/>
                <a:gd name="connsiteY1" fmla="*/ 0 h 1402467"/>
                <a:gd name="connsiteX2" fmla="*/ 814997 w 1263316"/>
                <a:gd name="connsiteY2" fmla="*/ 42316 h 1402467"/>
                <a:gd name="connsiteX3" fmla="*/ 1263316 w 1263316"/>
                <a:gd name="connsiteY3" fmla="*/ 1402467 h 1402467"/>
                <a:gd name="connsiteX4" fmla="*/ 0 w 1263316"/>
                <a:gd name="connsiteY4" fmla="*/ 885109 h 140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316" h="1402467">
                  <a:moveTo>
                    <a:pt x="0" y="885109"/>
                  </a:moveTo>
                  <a:lnTo>
                    <a:pt x="309956" y="0"/>
                  </a:lnTo>
                  <a:lnTo>
                    <a:pt x="814997" y="42316"/>
                  </a:lnTo>
                  <a:lnTo>
                    <a:pt x="1263316" y="1402467"/>
                  </a:lnTo>
                  <a:lnTo>
                    <a:pt x="0" y="8851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lay 12"/>
            <p:cNvSpPr/>
            <p:nvPr/>
          </p:nvSpPr>
          <p:spPr>
            <a:xfrm rot="5235068">
              <a:off x="5990882" y="5783038"/>
              <a:ext cx="230142" cy="427632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318078" y="3632181"/>
              <a:ext cx="1123665" cy="495421"/>
            </a:xfrm>
            <a:custGeom>
              <a:avLst/>
              <a:gdLst>
                <a:gd name="connsiteX0" fmla="*/ 617548 w 1123665"/>
                <a:gd name="connsiteY0" fmla="*/ 684 h 495421"/>
                <a:gd name="connsiteX1" fmla="*/ 750626 w 1123665"/>
                <a:gd name="connsiteY1" fmla="*/ 11772 h 495421"/>
                <a:gd name="connsiteX2" fmla="*/ 996499 w 1123665"/>
                <a:gd name="connsiteY2" fmla="*/ 148250 h 495421"/>
                <a:gd name="connsiteX3" fmla="*/ 1123665 w 1123665"/>
                <a:gd name="connsiteY3" fmla="*/ 366614 h 495421"/>
                <a:gd name="connsiteX4" fmla="*/ 581787 w 1123665"/>
                <a:gd name="connsiteY4" fmla="*/ 495421 h 495421"/>
                <a:gd name="connsiteX5" fmla="*/ 576566 w 1123665"/>
                <a:gd name="connsiteY5" fmla="*/ 449271 h 495421"/>
                <a:gd name="connsiteX6" fmla="*/ 127549 w 1123665"/>
                <a:gd name="connsiteY6" fmla="*/ 123190 h 495421"/>
                <a:gd name="connsiteX7" fmla="*/ 35180 w 1123665"/>
                <a:gd name="connsiteY7" fmla="*/ 131487 h 495421"/>
                <a:gd name="connsiteX8" fmla="*/ 5763 w 1123665"/>
                <a:gd name="connsiteY8" fmla="*/ 139623 h 495421"/>
                <a:gd name="connsiteX9" fmla="*/ 0 w 1123665"/>
                <a:gd name="connsiteY9" fmla="*/ 139151 h 495421"/>
                <a:gd name="connsiteX10" fmla="*/ 541361 w 1123665"/>
                <a:gd name="connsiteY10" fmla="*/ 7223 h 495421"/>
                <a:gd name="connsiteX11" fmla="*/ 617548 w 1123665"/>
                <a:gd name="connsiteY11" fmla="*/ 684 h 49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665" h="495421">
                  <a:moveTo>
                    <a:pt x="617548" y="684"/>
                  </a:moveTo>
                  <a:cubicBezTo>
                    <a:pt x="660382" y="-1117"/>
                    <a:pt x="712698" y="20"/>
                    <a:pt x="750626" y="11772"/>
                  </a:cubicBezTo>
                  <a:cubicBezTo>
                    <a:pt x="826482" y="35276"/>
                    <a:pt x="934326" y="89110"/>
                    <a:pt x="996499" y="148250"/>
                  </a:cubicBezTo>
                  <a:cubicBezTo>
                    <a:pt x="1058672" y="207390"/>
                    <a:pt x="1102471" y="330220"/>
                    <a:pt x="1123665" y="366614"/>
                  </a:cubicBezTo>
                  <a:lnTo>
                    <a:pt x="581787" y="495421"/>
                  </a:lnTo>
                  <a:lnTo>
                    <a:pt x="576566" y="449271"/>
                  </a:lnTo>
                  <a:cubicBezTo>
                    <a:pt x="533828" y="263177"/>
                    <a:pt x="349036" y="123190"/>
                    <a:pt x="127549" y="123190"/>
                  </a:cubicBezTo>
                  <a:cubicBezTo>
                    <a:pt x="95908" y="123190"/>
                    <a:pt x="65016" y="126047"/>
                    <a:pt x="35180" y="131487"/>
                  </a:cubicBezTo>
                  <a:lnTo>
                    <a:pt x="5763" y="139623"/>
                  </a:lnTo>
                  <a:lnTo>
                    <a:pt x="0" y="139151"/>
                  </a:lnTo>
                  <a:lnTo>
                    <a:pt x="541361" y="7223"/>
                  </a:lnTo>
                  <a:cubicBezTo>
                    <a:pt x="541361" y="7223"/>
                    <a:pt x="574713" y="2484"/>
                    <a:pt x="617548" y="6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19840" y="1945866"/>
            <a:ext cx="731520" cy="731520"/>
            <a:chOff x="890337" y="1888417"/>
            <a:chExt cx="731520" cy="731520"/>
          </a:xfrm>
          <a:effectLst/>
        </p:grpSpPr>
        <p:sp>
          <p:nvSpPr>
            <p:cNvPr id="26" name="Oval 25"/>
            <p:cNvSpPr/>
            <p:nvPr/>
          </p:nvSpPr>
          <p:spPr>
            <a:xfrm>
              <a:off x="890337" y="1888417"/>
              <a:ext cx="731520" cy="731520"/>
            </a:xfrm>
            <a:prstGeom prst="ellips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1076984" y="2093746"/>
              <a:ext cx="358226" cy="320862"/>
              <a:chOff x="1155" y="787"/>
              <a:chExt cx="2953" cy="2645"/>
            </a:xfrm>
            <a:solidFill>
              <a:schemeClr val="bg1"/>
            </a:solidFill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1155" y="787"/>
                <a:ext cx="2953" cy="2645"/>
              </a:xfrm>
              <a:custGeom>
                <a:avLst/>
                <a:gdLst>
                  <a:gd name="T0" fmla="*/ 1216 w 5907"/>
                  <a:gd name="T1" fmla="*/ 330 h 5291"/>
                  <a:gd name="T2" fmla="*/ 715 w 5907"/>
                  <a:gd name="T3" fmla="*/ 634 h 5291"/>
                  <a:gd name="T4" fmla="*/ 373 w 5907"/>
                  <a:gd name="T5" fmla="*/ 1109 h 5291"/>
                  <a:gd name="T6" fmla="*/ 245 w 5907"/>
                  <a:gd name="T7" fmla="*/ 1702 h 5291"/>
                  <a:gd name="T8" fmla="*/ 357 w 5907"/>
                  <a:gd name="T9" fmla="*/ 2143 h 5291"/>
                  <a:gd name="T10" fmla="*/ 681 w 5907"/>
                  <a:gd name="T11" fmla="*/ 2700 h 5291"/>
                  <a:gd name="T12" fmla="*/ 1211 w 5907"/>
                  <a:gd name="T13" fmla="*/ 3359 h 5291"/>
                  <a:gd name="T14" fmla="*/ 1824 w 5907"/>
                  <a:gd name="T15" fmla="*/ 3995 h 5291"/>
                  <a:gd name="T16" fmla="*/ 2299 w 5907"/>
                  <a:gd name="T17" fmla="*/ 4436 h 5291"/>
                  <a:gd name="T18" fmla="*/ 2693 w 5907"/>
                  <a:gd name="T19" fmla="*/ 4783 h 5291"/>
                  <a:gd name="T20" fmla="*/ 2954 w 5907"/>
                  <a:gd name="T21" fmla="*/ 5007 h 5291"/>
                  <a:gd name="T22" fmla="*/ 3363 w 5907"/>
                  <a:gd name="T23" fmla="*/ 4646 h 5291"/>
                  <a:gd name="T24" fmla="*/ 3850 w 5907"/>
                  <a:gd name="T25" fmla="*/ 4192 h 5291"/>
                  <a:gd name="T26" fmla="*/ 4364 w 5907"/>
                  <a:gd name="T27" fmla="*/ 3675 h 5291"/>
                  <a:gd name="T28" fmla="*/ 4855 w 5907"/>
                  <a:gd name="T29" fmla="*/ 3135 h 5291"/>
                  <a:gd name="T30" fmla="*/ 5269 w 5907"/>
                  <a:gd name="T31" fmla="*/ 2601 h 5291"/>
                  <a:gd name="T32" fmla="*/ 5554 w 5907"/>
                  <a:gd name="T33" fmla="*/ 2113 h 5291"/>
                  <a:gd name="T34" fmla="*/ 5661 w 5907"/>
                  <a:gd name="T35" fmla="*/ 1702 h 5291"/>
                  <a:gd name="T36" fmla="*/ 5534 w 5907"/>
                  <a:gd name="T37" fmla="*/ 1109 h 5291"/>
                  <a:gd name="T38" fmla="*/ 5192 w 5907"/>
                  <a:gd name="T39" fmla="*/ 634 h 5291"/>
                  <a:gd name="T40" fmla="*/ 4690 w 5907"/>
                  <a:gd name="T41" fmla="*/ 330 h 5291"/>
                  <a:gd name="T42" fmla="*/ 4095 w 5907"/>
                  <a:gd name="T43" fmla="*/ 251 h 5291"/>
                  <a:gd name="T44" fmla="*/ 3565 w 5907"/>
                  <a:gd name="T45" fmla="*/ 398 h 5291"/>
                  <a:gd name="T46" fmla="*/ 3124 w 5907"/>
                  <a:gd name="T47" fmla="*/ 738 h 5291"/>
                  <a:gd name="T48" fmla="*/ 2954 w 5907"/>
                  <a:gd name="T49" fmla="*/ 876 h 5291"/>
                  <a:gd name="T50" fmla="*/ 2784 w 5907"/>
                  <a:gd name="T51" fmla="*/ 738 h 5291"/>
                  <a:gd name="T52" fmla="*/ 2345 w 5907"/>
                  <a:gd name="T53" fmla="*/ 398 h 5291"/>
                  <a:gd name="T54" fmla="*/ 1811 w 5907"/>
                  <a:gd name="T55" fmla="*/ 251 h 5291"/>
                  <a:gd name="T56" fmla="*/ 2084 w 5907"/>
                  <a:gd name="T57" fmla="*/ 46 h 5291"/>
                  <a:gd name="T58" fmla="*/ 2664 w 5907"/>
                  <a:gd name="T59" fmla="*/ 310 h 5291"/>
                  <a:gd name="T60" fmla="*/ 3124 w 5907"/>
                  <a:gd name="T61" fmla="*/ 398 h 5291"/>
                  <a:gd name="T62" fmla="*/ 3630 w 5907"/>
                  <a:gd name="T63" fmla="*/ 102 h 5291"/>
                  <a:gd name="T64" fmla="*/ 4208 w 5907"/>
                  <a:gd name="T65" fmla="*/ 0 h 5291"/>
                  <a:gd name="T66" fmla="*/ 4839 w 5907"/>
                  <a:gd name="T67" fmla="*/ 122 h 5291"/>
                  <a:gd name="T68" fmla="*/ 5364 w 5907"/>
                  <a:gd name="T69" fmla="*/ 452 h 5291"/>
                  <a:gd name="T70" fmla="*/ 5733 w 5907"/>
                  <a:gd name="T71" fmla="*/ 950 h 5291"/>
                  <a:gd name="T72" fmla="*/ 5901 w 5907"/>
                  <a:gd name="T73" fmla="*/ 1569 h 5291"/>
                  <a:gd name="T74" fmla="*/ 5846 w 5907"/>
                  <a:gd name="T75" fmla="*/ 2039 h 5291"/>
                  <a:gd name="T76" fmla="*/ 5618 w 5907"/>
                  <a:gd name="T77" fmla="*/ 2513 h 5291"/>
                  <a:gd name="T78" fmla="*/ 5269 w 5907"/>
                  <a:gd name="T79" fmla="*/ 3021 h 5291"/>
                  <a:gd name="T80" fmla="*/ 4839 w 5907"/>
                  <a:gd name="T81" fmla="*/ 3537 h 5291"/>
                  <a:gd name="T82" fmla="*/ 4371 w 5907"/>
                  <a:gd name="T83" fmla="*/ 4032 h 5291"/>
                  <a:gd name="T84" fmla="*/ 3914 w 5907"/>
                  <a:gd name="T85" fmla="*/ 4478 h 5291"/>
                  <a:gd name="T86" fmla="*/ 3511 w 5907"/>
                  <a:gd name="T87" fmla="*/ 4849 h 5291"/>
                  <a:gd name="T88" fmla="*/ 3203 w 5907"/>
                  <a:gd name="T89" fmla="*/ 5119 h 5291"/>
                  <a:gd name="T90" fmla="*/ 3038 w 5907"/>
                  <a:gd name="T91" fmla="*/ 5257 h 5291"/>
                  <a:gd name="T92" fmla="*/ 2954 w 5907"/>
                  <a:gd name="T93" fmla="*/ 5291 h 5291"/>
                  <a:gd name="T94" fmla="*/ 2849 w 5907"/>
                  <a:gd name="T95" fmla="*/ 5241 h 5291"/>
                  <a:gd name="T96" fmla="*/ 2651 w 5907"/>
                  <a:gd name="T97" fmla="*/ 5079 h 5291"/>
                  <a:gd name="T98" fmla="*/ 2322 w 5907"/>
                  <a:gd name="T99" fmla="*/ 4794 h 5291"/>
                  <a:gd name="T100" fmla="*/ 1903 w 5907"/>
                  <a:gd name="T101" fmla="*/ 4413 h 5291"/>
                  <a:gd name="T102" fmla="*/ 1440 w 5907"/>
                  <a:gd name="T103" fmla="*/ 3962 h 5291"/>
                  <a:gd name="T104" fmla="*/ 978 w 5907"/>
                  <a:gd name="T105" fmla="*/ 3467 h 5291"/>
                  <a:gd name="T106" fmla="*/ 561 w 5907"/>
                  <a:gd name="T107" fmla="*/ 2951 h 5291"/>
                  <a:gd name="T108" fmla="*/ 231 w 5907"/>
                  <a:gd name="T109" fmla="*/ 2442 h 5291"/>
                  <a:gd name="T110" fmla="*/ 36 w 5907"/>
                  <a:gd name="T111" fmla="*/ 1964 h 5291"/>
                  <a:gd name="T112" fmla="*/ 21 w 5907"/>
                  <a:gd name="T113" fmla="*/ 1427 h 5291"/>
                  <a:gd name="T114" fmla="*/ 254 w 5907"/>
                  <a:gd name="T115" fmla="*/ 808 h 5291"/>
                  <a:gd name="T116" fmla="*/ 697 w 5907"/>
                  <a:gd name="T117" fmla="*/ 330 h 5291"/>
                  <a:gd name="T118" fmla="*/ 1292 w 5907"/>
                  <a:gd name="T119" fmla="*/ 50 h 5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907" h="5291">
                    <a:moveTo>
                      <a:pt x="1698" y="248"/>
                    </a:moveTo>
                    <a:lnTo>
                      <a:pt x="1573" y="253"/>
                    </a:lnTo>
                    <a:lnTo>
                      <a:pt x="1451" y="269"/>
                    </a:lnTo>
                    <a:lnTo>
                      <a:pt x="1333" y="294"/>
                    </a:lnTo>
                    <a:lnTo>
                      <a:pt x="1216" y="330"/>
                    </a:lnTo>
                    <a:lnTo>
                      <a:pt x="1107" y="373"/>
                    </a:lnTo>
                    <a:lnTo>
                      <a:pt x="1000" y="427"/>
                    </a:lnTo>
                    <a:lnTo>
                      <a:pt x="899" y="488"/>
                    </a:lnTo>
                    <a:lnTo>
                      <a:pt x="804" y="556"/>
                    </a:lnTo>
                    <a:lnTo>
                      <a:pt x="715" y="634"/>
                    </a:lnTo>
                    <a:lnTo>
                      <a:pt x="631" y="716"/>
                    </a:lnTo>
                    <a:lnTo>
                      <a:pt x="555" y="806"/>
                    </a:lnTo>
                    <a:lnTo>
                      <a:pt x="487" y="903"/>
                    </a:lnTo>
                    <a:lnTo>
                      <a:pt x="425" y="1003"/>
                    </a:lnTo>
                    <a:lnTo>
                      <a:pt x="373" y="1109"/>
                    </a:lnTo>
                    <a:lnTo>
                      <a:pt x="328" y="1221"/>
                    </a:lnTo>
                    <a:lnTo>
                      <a:pt x="292" y="1336"/>
                    </a:lnTo>
                    <a:lnTo>
                      <a:pt x="267" y="1454"/>
                    </a:lnTo>
                    <a:lnTo>
                      <a:pt x="251" y="1578"/>
                    </a:lnTo>
                    <a:lnTo>
                      <a:pt x="245" y="1702"/>
                    </a:lnTo>
                    <a:lnTo>
                      <a:pt x="251" y="1781"/>
                    </a:lnTo>
                    <a:lnTo>
                      <a:pt x="263" y="1865"/>
                    </a:lnTo>
                    <a:lnTo>
                      <a:pt x="287" y="1953"/>
                    </a:lnTo>
                    <a:lnTo>
                      <a:pt x="317" y="2047"/>
                    </a:lnTo>
                    <a:lnTo>
                      <a:pt x="357" y="2143"/>
                    </a:lnTo>
                    <a:lnTo>
                      <a:pt x="403" y="2246"/>
                    </a:lnTo>
                    <a:lnTo>
                      <a:pt x="460" y="2354"/>
                    </a:lnTo>
                    <a:lnTo>
                      <a:pt x="525" y="2465"/>
                    </a:lnTo>
                    <a:lnTo>
                      <a:pt x="598" y="2580"/>
                    </a:lnTo>
                    <a:lnTo>
                      <a:pt x="681" y="2700"/>
                    </a:lnTo>
                    <a:lnTo>
                      <a:pt x="770" y="2824"/>
                    </a:lnTo>
                    <a:lnTo>
                      <a:pt x="867" y="2951"/>
                    </a:lnTo>
                    <a:lnTo>
                      <a:pt x="975" y="3082"/>
                    </a:lnTo>
                    <a:lnTo>
                      <a:pt x="1087" y="3219"/>
                    </a:lnTo>
                    <a:lnTo>
                      <a:pt x="1211" y="3359"/>
                    </a:lnTo>
                    <a:lnTo>
                      <a:pt x="1340" y="3503"/>
                    </a:lnTo>
                    <a:lnTo>
                      <a:pt x="1478" y="3648"/>
                    </a:lnTo>
                    <a:lnTo>
                      <a:pt x="1625" y="3799"/>
                    </a:lnTo>
                    <a:lnTo>
                      <a:pt x="1723" y="3898"/>
                    </a:lnTo>
                    <a:lnTo>
                      <a:pt x="1824" y="3995"/>
                    </a:lnTo>
                    <a:lnTo>
                      <a:pt x="1922" y="4090"/>
                    </a:lnTo>
                    <a:lnTo>
                      <a:pt x="2019" y="4181"/>
                    </a:lnTo>
                    <a:lnTo>
                      <a:pt x="2114" y="4269"/>
                    </a:lnTo>
                    <a:lnTo>
                      <a:pt x="2207" y="4354"/>
                    </a:lnTo>
                    <a:lnTo>
                      <a:pt x="2299" y="4436"/>
                    </a:lnTo>
                    <a:lnTo>
                      <a:pt x="2385" y="4513"/>
                    </a:lnTo>
                    <a:lnTo>
                      <a:pt x="2469" y="4587"/>
                    </a:lnTo>
                    <a:lnTo>
                      <a:pt x="2548" y="4657"/>
                    </a:lnTo>
                    <a:lnTo>
                      <a:pt x="2623" y="4724"/>
                    </a:lnTo>
                    <a:lnTo>
                      <a:pt x="2693" y="4783"/>
                    </a:lnTo>
                    <a:lnTo>
                      <a:pt x="2757" y="4838"/>
                    </a:lnTo>
                    <a:lnTo>
                      <a:pt x="2816" y="4890"/>
                    </a:lnTo>
                    <a:lnTo>
                      <a:pt x="2868" y="4935"/>
                    </a:lnTo>
                    <a:lnTo>
                      <a:pt x="2915" y="4975"/>
                    </a:lnTo>
                    <a:lnTo>
                      <a:pt x="2954" y="5007"/>
                    </a:lnTo>
                    <a:lnTo>
                      <a:pt x="3026" y="4944"/>
                    </a:lnTo>
                    <a:lnTo>
                      <a:pt x="3105" y="4878"/>
                    </a:lnTo>
                    <a:lnTo>
                      <a:pt x="3187" y="4804"/>
                    </a:lnTo>
                    <a:lnTo>
                      <a:pt x="3273" y="4727"/>
                    </a:lnTo>
                    <a:lnTo>
                      <a:pt x="3363" y="4646"/>
                    </a:lnTo>
                    <a:lnTo>
                      <a:pt x="3456" y="4562"/>
                    </a:lnTo>
                    <a:lnTo>
                      <a:pt x="3551" y="4474"/>
                    </a:lnTo>
                    <a:lnTo>
                      <a:pt x="3649" y="4382"/>
                    </a:lnTo>
                    <a:lnTo>
                      <a:pt x="3750" y="4289"/>
                    </a:lnTo>
                    <a:lnTo>
                      <a:pt x="3850" y="4192"/>
                    </a:lnTo>
                    <a:lnTo>
                      <a:pt x="3954" y="4092"/>
                    </a:lnTo>
                    <a:lnTo>
                      <a:pt x="4056" y="3991"/>
                    </a:lnTo>
                    <a:lnTo>
                      <a:pt x="4160" y="3887"/>
                    </a:lnTo>
                    <a:lnTo>
                      <a:pt x="4262" y="3783"/>
                    </a:lnTo>
                    <a:lnTo>
                      <a:pt x="4364" y="3675"/>
                    </a:lnTo>
                    <a:lnTo>
                      <a:pt x="4466" y="3569"/>
                    </a:lnTo>
                    <a:lnTo>
                      <a:pt x="4567" y="3460"/>
                    </a:lnTo>
                    <a:lnTo>
                      <a:pt x="4665" y="3352"/>
                    </a:lnTo>
                    <a:lnTo>
                      <a:pt x="4762" y="3242"/>
                    </a:lnTo>
                    <a:lnTo>
                      <a:pt x="4855" y="3135"/>
                    </a:lnTo>
                    <a:lnTo>
                      <a:pt x="4945" y="3025"/>
                    </a:lnTo>
                    <a:lnTo>
                      <a:pt x="5032" y="2917"/>
                    </a:lnTo>
                    <a:lnTo>
                      <a:pt x="5115" y="2811"/>
                    </a:lnTo>
                    <a:lnTo>
                      <a:pt x="5194" y="2705"/>
                    </a:lnTo>
                    <a:lnTo>
                      <a:pt x="5269" y="2601"/>
                    </a:lnTo>
                    <a:lnTo>
                      <a:pt x="5337" y="2499"/>
                    </a:lnTo>
                    <a:lnTo>
                      <a:pt x="5401" y="2398"/>
                    </a:lnTo>
                    <a:lnTo>
                      <a:pt x="5459" y="2301"/>
                    </a:lnTo>
                    <a:lnTo>
                      <a:pt x="5509" y="2205"/>
                    </a:lnTo>
                    <a:lnTo>
                      <a:pt x="5554" y="2113"/>
                    </a:lnTo>
                    <a:lnTo>
                      <a:pt x="5591" y="2023"/>
                    </a:lnTo>
                    <a:lnTo>
                      <a:pt x="5622" y="1937"/>
                    </a:lnTo>
                    <a:lnTo>
                      <a:pt x="5643" y="1854"/>
                    </a:lnTo>
                    <a:lnTo>
                      <a:pt x="5656" y="1777"/>
                    </a:lnTo>
                    <a:lnTo>
                      <a:pt x="5661" y="1702"/>
                    </a:lnTo>
                    <a:lnTo>
                      <a:pt x="5656" y="1578"/>
                    </a:lnTo>
                    <a:lnTo>
                      <a:pt x="5640" y="1454"/>
                    </a:lnTo>
                    <a:lnTo>
                      <a:pt x="5615" y="1336"/>
                    </a:lnTo>
                    <a:lnTo>
                      <a:pt x="5579" y="1221"/>
                    </a:lnTo>
                    <a:lnTo>
                      <a:pt x="5534" y="1109"/>
                    </a:lnTo>
                    <a:lnTo>
                      <a:pt x="5482" y="1003"/>
                    </a:lnTo>
                    <a:lnTo>
                      <a:pt x="5419" y="903"/>
                    </a:lnTo>
                    <a:lnTo>
                      <a:pt x="5351" y="806"/>
                    </a:lnTo>
                    <a:lnTo>
                      <a:pt x="5276" y="716"/>
                    </a:lnTo>
                    <a:lnTo>
                      <a:pt x="5192" y="634"/>
                    </a:lnTo>
                    <a:lnTo>
                      <a:pt x="5102" y="556"/>
                    </a:lnTo>
                    <a:lnTo>
                      <a:pt x="5007" y="488"/>
                    </a:lnTo>
                    <a:lnTo>
                      <a:pt x="4907" y="427"/>
                    </a:lnTo>
                    <a:lnTo>
                      <a:pt x="4799" y="373"/>
                    </a:lnTo>
                    <a:lnTo>
                      <a:pt x="4690" y="330"/>
                    </a:lnTo>
                    <a:lnTo>
                      <a:pt x="4574" y="294"/>
                    </a:lnTo>
                    <a:lnTo>
                      <a:pt x="4455" y="269"/>
                    </a:lnTo>
                    <a:lnTo>
                      <a:pt x="4334" y="253"/>
                    </a:lnTo>
                    <a:lnTo>
                      <a:pt x="4208" y="248"/>
                    </a:lnTo>
                    <a:lnTo>
                      <a:pt x="4095" y="251"/>
                    </a:lnTo>
                    <a:lnTo>
                      <a:pt x="3984" y="264"/>
                    </a:lnTo>
                    <a:lnTo>
                      <a:pt x="3875" y="285"/>
                    </a:lnTo>
                    <a:lnTo>
                      <a:pt x="3769" y="316"/>
                    </a:lnTo>
                    <a:lnTo>
                      <a:pt x="3665" y="353"/>
                    </a:lnTo>
                    <a:lnTo>
                      <a:pt x="3565" y="398"/>
                    </a:lnTo>
                    <a:lnTo>
                      <a:pt x="3468" y="452"/>
                    </a:lnTo>
                    <a:lnTo>
                      <a:pt x="3377" y="511"/>
                    </a:lnTo>
                    <a:lnTo>
                      <a:pt x="3287" y="580"/>
                    </a:lnTo>
                    <a:lnTo>
                      <a:pt x="3203" y="655"/>
                    </a:lnTo>
                    <a:lnTo>
                      <a:pt x="3124" y="738"/>
                    </a:lnTo>
                    <a:lnTo>
                      <a:pt x="3051" y="827"/>
                    </a:lnTo>
                    <a:lnTo>
                      <a:pt x="3031" y="851"/>
                    </a:lnTo>
                    <a:lnTo>
                      <a:pt x="3008" y="865"/>
                    </a:lnTo>
                    <a:lnTo>
                      <a:pt x="2981" y="874"/>
                    </a:lnTo>
                    <a:lnTo>
                      <a:pt x="2954" y="876"/>
                    </a:lnTo>
                    <a:lnTo>
                      <a:pt x="2926" y="874"/>
                    </a:lnTo>
                    <a:lnTo>
                      <a:pt x="2899" y="865"/>
                    </a:lnTo>
                    <a:lnTo>
                      <a:pt x="2875" y="851"/>
                    </a:lnTo>
                    <a:lnTo>
                      <a:pt x="2856" y="827"/>
                    </a:lnTo>
                    <a:lnTo>
                      <a:pt x="2784" y="738"/>
                    </a:lnTo>
                    <a:lnTo>
                      <a:pt x="2707" y="655"/>
                    </a:lnTo>
                    <a:lnTo>
                      <a:pt x="2625" y="580"/>
                    </a:lnTo>
                    <a:lnTo>
                      <a:pt x="2535" y="511"/>
                    </a:lnTo>
                    <a:lnTo>
                      <a:pt x="2444" y="452"/>
                    </a:lnTo>
                    <a:lnTo>
                      <a:pt x="2345" y="398"/>
                    </a:lnTo>
                    <a:lnTo>
                      <a:pt x="2245" y="353"/>
                    </a:lnTo>
                    <a:lnTo>
                      <a:pt x="2141" y="316"/>
                    </a:lnTo>
                    <a:lnTo>
                      <a:pt x="2033" y="285"/>
                    </a:lnTo>
                    <a:lnTo>
                      <a:pt x="1922" y="264"/>
                    </a:lnTo>
                    <a:lnTo>
                      <a:pt x="1811" y="251"/>
                    </a:lnTo>
                    <a:lnTo>
                      <a:pt x="1698" y="248"/>
                    </a:lnTo>
                    <a:close/>
                    <a:moveTo>
                      <a:pt x="1698" y="0"/>
                    </a:moveTo>
                    <a:lnTo>
                      <a:pt x="1829" y="5"/>
                    </a:lnTo>
                    <a:lnTo>
                      <a:pt x="1956" y="21"/>
                    </a:lnTo>
                    <a:lnTo>
                      <a:pt x="2084" y="46"/>
                    </a:lnTo>
                    <a:lnTo>
                      <a:pt x="2207" y="81"/>
                    </a:lnTo>
                    <a:lnTo>
                      <a:pt x="2327" y="125"/>
                    </a:lnTo>
                    <a:lnTo>
                      <a:pt x="2444" y="177"/>
                    </a:lnTo>
                    <a:lnTo>
                      <a:pt x="2556" y="240"/>
                    </a:lnTo>
                    <a:lnTo>
                      <a:pt x="2664" y="310"/>
                    </a:lnTo>
                    <a:lnTo>
                      <a:pt x="2766" y="388"/>
                    </a:lnTo>
                    <a:lnTo>
                      <a:pt x="2863" y="474"/>
                    </a:lnTo>
                    <a:lnTo>
                      <a:pt x="2954" y="567"/>
                    </a:lnTo>
                    <a:lnTo>
                      <a:pt x="3037" y="479"/>
                    </a:lnTo>
                    <a:lnTo>
                      <a:pt x="3124" y="398"/>
                    </a:lnTo>
                    <a:lnTo>
                      <a:pt x="3218" y="323"/>
                    </a:lnTo>
                    <a:lnTo>
                      <a:pt x="3314" y="256"/>
                    </a:lnTo>
                    <a:lnTo>
                      <a:pt x="3416" y="197"/>
                    </a:lnTo>
                    <a:lnTo>
                      <a:pt x="3520" y="145"/>
                    </a:lnTo>
                    <a:lnTo>
                      <a:pt x="3630" y="102"/>
                    </a:lnTo>
                    <a:lnTo>
                      <a:pt x="3741" y="66"/>
                    </a:lnTo>
                    <a:lnTo>
                      <a:pt x="3855" y="37"/>
                    </a:lnTo>
                    <a:lnTo>
                      <a:pt x="3972" y="18"/>
                    </a:lnTo>
                    <a:lnTo>
                      <a:pt x="4088" y="5"/>
                    </a:lnTo>
                    <a:lnTo>
                      <a:pt x="4208" y="0"/>
                    </a:lnTo>
                    <a:lnTo>
                      <a:pt x="4341" y="5"/>
                    </a:lnTo>
                    <a:lnTo>
                      <a:pt x="4470" y="21"/>
                    </a:lnTo>
                    <a:lnTo>
                      <a:pt x="4597" y="45"/>
                    </a:lnTo>
                    <a:lnTo>
                      <a:pt x="4721" y="79"/>
                    </a:lnTo>
                    <a:lnTo>
                      <a:pt x="4839" y="122"/>
                    </a:lnTo>
                    <a:lnTo>
                      <a:pt x="4954" y="172"/>
                    </a:lnTo>
                    <a:lnTo>
                      <a:pt x="5065" y="231"/>
                    </a:lnTo>
                    <a:lnTo>
                      <a:pt x="5170" y="298"/>
                    </a:lnTo>
                    <a:lnTo>
                      <a:pt x="5269" y="371"/>
                    </a:lnTo>
                    <a:lnTo>
                      <a:pt x="5364" y="452"/>
                    </a:lnTo>
                    <a:lnTo>
                      <a:pt x="5452" y="540"/>
                    </a:lnTo>
                    <a:lnTo>
                      <a:pt x="5532" y="634"/>
                    </a:lnTo>
                    <a:lnTo>
                      <a:pt x="5607" y="734"/>
                    </a:lnTo>
                    <a:lnTo>
                      <a:pt x="5674" y="840"/>
                    </a:lnTo>
                    <a:lnTo>
                      <a:pt x="5733" y="950"/>
                    </a:lnTo>
                    <a:lnTo>
                      <a:pt x="5785" y="1064"/>
                    </a:lnTo>
                    <a:lnTo>
                      <a:pt x="5828" y="1185"/>
                    </a:lnTo>
                    <a:lnTo>
                      <a:pt x="5862" y="1309"/>
                    </a:lnTo>
                    <a:lnTo>
                      <a:pt x="5887" y="1438"/>
                    </a:lnTo>
                    <a:lnTo>
                      <a:pt x="5901" y="1569"/>
                    </a:lnTo>
                    <a:lnTo>
                      <a:pt x="5907" y="1702"/>
                    </a:lnTo>
                    <a:lnTo>
                      <a:pt x="5903" y="1783"/>
                    </a:lnTo>
                    <a:lnTo>
                      <a:pt x="5891" y="1865"/>
                    </a:lnTo>
                    <a:lnTo>
                      <a:pt x="5871" y="1951"/>
                    </a:lnTo>
                    <a:lnTo>
                      <a:pt x="5846" y="2039"/>
                    </a:lnTo>
                    <a:lnTo>
                      <a:pt x="5812" y="2131"/>
                    </a:lnTo>
                    <a:lnTo>
                      <a:pt x="5772" y="2222"/>
                    </a:lnTo>
                    <a:lnTo>
                      <a:pt x="5727" y="2318"/>
                    </a:lnTo>
                    <a:lnTo>
                      <a:pt x="5676" y="2415"/>
                    </a:lnTo>
                    <a:lnTo>
                      <a:pt x="5618" y="2513"/>
                    </a:lnTo>
                    <a:lnTo>
                      <a:pt x="5557" y="2614"/>
                    </a:lnTo>
                    <a:lnTo>
                      <a:pt x="5491" y="2714"/>
                    </a:lnTo>
                    <a:lnTo>
                      <a:pt x="5421" y="2817"/>
                    </a:lnTo>
                    <a:lnTo>
                      <a:pt x="5346" y="2919"/>
                    </a:lnTo>
                    <a:lnTo>
                      <a:pt x="5269" y="3021"/>
                    </a:lnTo>
                    <a:lnTo>
                      <a:pt x="5188" y="3126"/>
                    </a:lnTo>
                    <a:lnTo>
                      <a:pt x="5104" y="3228"/>
                    </a:lnTo>
                    <a:lnTo>
                      <a:pt x="5016" y="3332"/>
                    </a:lnTo>
                    <a:lnTo>
                      <a:pt x="4928" y="3434"/>
                    </a:lnTo>
                    <a:lnTo>
                      <a:pt x="4839" y="3537"/>
                    </a:lnTo>
                    <a:lnTo>
                      <a:pt x="4746" y="3639"/>
                    </a:lnTo>
                    <a:lnTo>
                      <a:pt x="4654" y="3740"/>
                    </a:lnTo>
                    <a:lnTo>
                      <a:pt x="4559" y="3838"/>
                    </a:lnTo>
                    <a:lnTo>
                      <a:pt x="4466" y="3935"/>
                    </a:lnTo>
                    <a:lnTo>
                      <a:pt x="4371" y="4032"/>
                    </a:lnTo>
                    <a:lnTo>
                      <a:pt x="4278" y="4126"/>
                    </a:lnTo>
                    <a:lnTo>
                      <a:pt x="4185" y="4217"/>
                    </a:lnTo>
                    <a:lnTo>
                      <a:pt x="4094" y="4307"/>
                    </a:lnTo>
                    <a:lnTo>
                      <a:pt x="4004" y="4393"/>
                    </a:lnTo>
                    <a:lnTo>
                      <a:pt x="3914" y="4478"/>
                    </a:lnTo>
                    <a:lnTo>
                      <a:pt x="3828" y="4558"/>
                    </a:lnTo>
                    <a:lnTo>
                      <a:pt x="3744" y="4637"/>
                    </a:lnTo>
                    <a:lnTo>
                      <a:pt x="3664" y="4711"/>
                    </a:lnTo>
                    <a:lnTo>
                      <a:pt x="3585" y="4783"/>
                    </a:lnTo>
                    <a:lnTo>
                      <a:pt x="3511" y="4849"/>
                    </a:lnTo>
                    <a:lnTo>
                      <a:pt x="3440" y="4912"/>
                    </a:lnTo>
                    <a:lnTo>
                      <a:pt x="3373" y="4971"/>
                    </a:lnTo>
                    <a:lnTo>
                      <a:pt x="3313" y="5025"/>
                    </a:lnTo>
                    <a:lnTo>
                      <a:pt x="3255" y="5074"/>
                    </a:lnTo>
                    <a:lnTo>
                      <a:pt x="3203" y="5119"/>
                    </a:lnTo>
                    <a:lnTo>
                      <a:pt x="3158" y="5156"/>
                    </a:lnTo>
                    <a:lnTo>
                      <a:pt x="3119" y="5190"/>
                    </a:lnTo>
                    <a:lnTo>
                      <a:pt x="3085" y="5219"/>
                    </a:lnTo>
                    <a:lnTo>
                      <a:pt x="3058" y="5241"/>
                    </a:lnTo>
                    <a:lnTo>
                      <a:pt x="3038" y="5257"/>
                    </a:lnTo>
                    <a:lnTo>
                      <a:pt x="3028" y="5266"/>
                    </a:lnTo>
                    <a:lnTo>
                      <a:pt x="3013" y="5277"/>
                    </a:lnTo>
                    <a:lnTo>
                      <a:pt x="2995" y="5284"/>
                    </a:lnTo>
                    <a:lnTo>
                      <a:pt x="2974" y="5289"/>
                    </a:lnTo>
                    <a:lnTo>
                      <a:pt x="2954" y="5291"/>
                    </a:lnTo>
                    <a:lnTo>
                      <a:pt x="2929" y="5287"/>
                    </a:lnTo>
                    <a:lnTo>
                      <a:pt x="2904" y="5278"/>
                    </a:lnTo>
                    <a:lnTo>
                      <a:pt x="2879" y="5266"/>
                    </a:lnTo>
                    <a:lnTo>
                      <a:pt x="2868" y="5257"/>
                    </a:lnTo>
                    <a:lnTo>
                      <a:pt x="2849" y="5241"/>
                    </a:lnTo>
                    <a:lnTo>
                      <a:pt x="2822" y="5219"/>
                    </a:lnTo>
                    <a:lnTo>
                      <a:pt x="2788" y="5192"/>
                    </a:lnTo>
                    <a:lnTo>
                      <a:pt x="2748" y="5160"/>
                    </a:lnTo>
                    <a:lnTo>
                      <a:pt x="2703" y="5122"/>
                    </a:lnTo>
                    <a:lnTo>
                      <a:pt x="2651" y="5079"/>
                    </a:lnTo>
                    <a:lnTo>
                      <a:pt x="2594" y="5031"/>
                    </a:lnTo>
                    <a:lnTo>
                      <a:pt x="2533" y="4978"/>
                    </a:lnTo>
                    <a:lnTo>
                      <a:pt x="2467" y="4921"/>
                    </a:lnTo>
                    <a:lnTo>
                      <a:pt x="2395" y="4860"/>
                    </a:lnTo>
                    <a:lnTo>
                      <a:pt x="2322" y="4794"/>
                    </a:lnTo>
                    <a:lnTo>
                      <a:pt x="2243" y="4725"/>
                    </a:lnTo>
                    <a:lnTo>
                      <a:pt x="2162" y="4652"/>
                    </a:lnTo>
                    <a:lnTo>
                      <a:pt x="2078" y="4576"/>
                    </a:lnTo>
                    <a:lnTo>
                      <a:pt x="1992" y="4495"/>
                    </a:lnTo>
                    <a:lnTo>
                      <a:pt x="1903" y="4413"/>
                    </a:lnTo>
                    <a:lnTo>
                      <a:pt x="1813" y="4329"/>
                    </a:lnTo>
                    <a:lnTo>
                      <a:pt x="1722" y="4241"/>
                    </a:lnTo>
                    <a:lnTo>
                      <a:pt x="1628" y="4149"/>
                    </a:lnTo>
                    <a:lnTo>
                      <a:pt x="1535" y="4057"/>
                    </a:lnTo>
                    <a:lnTo>
                      <a:pt x="1440" y="3962"/>
                    </a:lnTo>
                    <a:lnTo>
                      <a:pt x="1347" y="3867"/>
                    </a:lnTo>
                    <a:lnTo>
                      <a:pt x="1252" y="3768"/>
                    </a:lnTo>
                    <a:lnTo>
                      <a:pt x="1161" y="3670"/>
                    </a:lnTo>
                    <a:lnTo>
                      <a:pt x="1068" y="3569"/>
                    </a:lnTo>
                    <a:lnTo>
                      <a:pt x="978" y="3467"/>
                    </a:lnTo>
                    <a:lnTo>
                      <a:pt x="890" y="3364"/>
                    </a:lnTo>
                    <a:lnTo>
                      <a:pt x="803" y="3262"/>
                    </a:lnTo>
                    <a:lnTo>
                      <a:pt x="718" y="3158"/>
                    </a:lnTo>
                    <a:lnTo>
                      <a:pt x="638" y="3056"/>
                    </a:lnTo>
                    <a:lnTo>
                      <a:pt x="561" y="2951"/>
                    </a:lnTo>
                    <a:lnTo>
                      <a:pt x="486" y="2847"/>
                    </a:lnTo>
                    <a:lnTo>
                      <a:pt x="416" y="2745"/>
                    </a:lnTo>
                    <a:lnTo>
                      <a:pt x="349" y="2643"/>
                    </a:lnTo>
                    <a:lnTo>
                      <a:pt x="288" y="2542"/>
                    </a:lnTo>
                    <a:lnTo>
                      <a:pt x="231" y="2442"/>
                    </a:lnTo>
                    <a:lnTo>
                      <a:pt x="179" y="2343"/>
                    </a:lnTo>
                    <a:lnTo>
                      <a:pt x="134" y="2246"/>
                    </a:lnTo>
                    <a:lnTo>
                      <a:pt x="95" y="2149"/>
                    </a:lnTo>
                    <a:lnTo>
                      <a:pt x="61" y="2056"/>
                    </a:lnTo>
                    <a:lnTo>
                      <a:pt x="36" y="1964"/>
                    </a:lnTo>
                    <a:lnTo>
                      <a:pt x="16" y="1874"/>
                    </a:lnTo>
                    <a:lnTo>
                      <a:pt x="4" y="1786"/>
                    </a:lnTo>
                    <a:lnTo>
                      <a:pt x="0" y="1702"/>
                    </a:lnTo>
                    <a:lnTo>
                      <a:pt x="5" y="1564"/>
                    </a:lnTo>
                    <a:lnTo>
                      <a:pt x="21" y="1427"/>
                    </a:lnTo>
                    <a:lnTo>
                      <a:pt x="50" y="1294"/>
                    </a:lnTo>
                    <a:lnTo>
                      <a:pt x="86" y="1165"/>
                    </a:lnTo>
                    <a:lnTo>
                      <a:pt x="134" y="1041"/>
                    </a:lnTo>
                    <a:lnTo>
                      <a:pt x="190" y="921"/>
                    </a:lnTo>
                    <a:lnTo>
                      <a:pt x="254" y="808"/>
                    </a:lnTo>
                    <a:lnTo>
                      <a:pt x="328" y="698"/>
                    </a:lnTo>
                    <a:lnTo>
                      <a:pt x="410" y="596"/>
                    </a:lnTo>
                    <a:lnTo>
                      <a:pt x="498" y="501"/>
                    </a:lnTo>
                    <a:lnTo>
                      <a:pt x="595" y="411"/>
                    </a:lnTo>
                    <a:lnTo>
                      <a:pt x="697" y="330"/>
                    </a:lnTo>
                    <a:lnTo>
                      <a:pt x="804" y="256"/>
                    </a:lnTo>
                    <a:lnTo>
                      <a:pt x="919" y="192"/>
                    </a:lnTo>
                    <a:lnTo>
                      <a:pt x="1039" y="134"/>
                    </a:lnTo>
                    <a:lnTo>
                      <a:pt x="1163" y="88"/>
                    </a:lnTo>
                    <a:lnTo>
                      <a:pt x="1292" y="50"/>
                    </a:lnTo>
                    <a:lnTo>
                      <a:pt x="1424" y="23"/>
                    </a:lnTo>
                    <a:lnTo>
                      <a:pt x="1559" y="7"/>
                    </a:lnTo>
                    <a:lnTo>
                      <a:pt x="16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1788" y="1429"/>
                <a:ext cx="1674" cy="1202"/>
              </a:xfrm>
              <a:custGeom>
                <a:avLst/>
                <a:gdLst>
                  <a:gd name="T0" fmla="*/ 1180 w 3348"/>
                  <a:gd name="T1" fmla="*/ 4 h 2405"/>
                  <a:gd name="T2" fmla="*/ 1238 w 3348"/>
                  <a:gd name="T3" fmla="*/ 35 h 2405"/>
                  <a:gd name="T4" fmla="*/ 1268 w 3348"/>
                  <a:gd name="T5" fmla="*/ 87 h 2405"/>
                  <a:gd name="T6" fmla="*/ 1970 w 3348"/>
                  <a:gd name="T7" fmla="*/ 801 h 2405"/>
                  <a:gd name="T8" fmla="*/ 2004 w 3348"/>
                  <a:gd name="T9" fmla="*/ 738 h 2405"/>
                  <a:gd name="T10" fmla="*/ 2067 w 3348"/>
                  <a:gd name="T11" fmla="*/ 702 h 2405"/>
                  <a:gd name="T12" fmla="*/ 2126 w 3348"/>
                  <a:gd name="T13" fmla="*/ 706 h 2405"/>
                  <a:gd name="T14" fmla="*/ 2173 w 3348"/>
                  <a:gd name="T15" fmla="*/ 738 h 2405"/>
                  <a:gd name="T16" fmla="*/ 2535 w 3348"/>
                  <a:gd name="T17" fmla="*/ 1406 h 2405"/>
                  <a:gd name="T18" fmla="*/ 3271 w 3348"/>
                  <a:gd name="T19" fmla="*/ 1410 h 2405"/>
                  <a:gd name="T20" fmla="*/ 3319 w 3348"/>
                  <a:gd name="T21" fmla="*/ 1433 h 2405"/>
                  <a:gd name="T22" fmla="*/ 3344 w 3348"/>
                  <a:gd name="T23" fmla="*/ 1483 h 2405"/>
                  <a:gd name="T24" fmla="*/ 3344 w 3348"/>
                  <a:gd name="T25" fmla="*/ 1552 h 2405"/>
                  <a:gd name="T26" fmla="*/ 3314 w 3348"/>
                  <a:gd name="T27" fmla="*/ 1606 h 2405"/>
                  <a:gd name="T28" fmla="*/ 3260 w 3348"/>
                  <a:gd name="T29" fmla="*/ 1636 h 2405"/>
                  <a:gd name="T30" fmla="*/ 2461 w 3348"/>
                  <a:gd name="T31" fmla="*/ 1640 h 2405"/>
                  <a:gd name="T32" fmla="*/ 2397 w 3348"/>
                  <a:gd name="T33" fmla="*/ 1624 h 2405"/>
                  <a:gd name="T34" fmla="*/ 2350 w 3348"/>
                  <a:gd name="T35" fmla="*/ 1579 h 2405"/>
                  <a:gd name="T36" fmla="*/ 1958 w 3348"/>
                  <a:gd name="T37" fmla="*/ 2306 h 2405"/>
                  <a:gd name="T38" fmla="*/ 1936 w 3348"/>
                  <a:gd name="T39" fmla="*/ 2354 h 2405"/>
                  <a:gd name="T40" fmla="*/ 1900 w 3348"/>
                  <a:gd name="T41" fmla="*/ 2390 h 2405"/>
                  <a:gd name="T42" fmla="*/ 1847 w 3348"/>
                  <a:gd name="T43" fmla="*/ 2405 h 2405"/>
                  <a:gd name="T44" fmla="*/ 1798 w 3348"/>
                  <a:gd name="T45" fmla="*/ 2401 h 2405"/>
                  <a:gd name="T46" fmla="*/ 1741 w 3348"/>
                  <a:gd name="T47" fmla="*/ 2370 h 2405"/>
                  <a:gd name="T48" fmla="*/ 1710 w 3348"/>
                  <a:gd name="T49" fmla="*/ 2318 h 2405"/>
                  <a:gd name="T50" fmla="*/ 800 w 3348"/>
                  <a:gd name="T51" fmla="*/ 1591 h 2405"/>
                  <a:gd name="T52" fmla="*/ 748 w 3348"/>
                  <a:gd name="T53" fmla="*/ 1652 h 2405"/>
                  <a:gd name="T54" fmla="*/ 677 w 3348"/>
                  <a:gd name="T55" fmla="*/ 1677 h 2405"/>
                  <a:gd name="T56" fmla="*/ 89 w 3348"/>
                  <a:gd name="T57" fmla="*/ 1674 h 2405"/>
                  <a:gd name="T58" fmla="*/ 34 w 3348"/>
                  <a:gd name="T59" fmla="*/ 1643 h 2405"/>
                  <a:gd name="T60" fmla="*/ 5 w 3348"/>
                  <a:gd name="T61" fmla="*/ 1589 h 2405"/>
                  <a:gd name="T62" fmla="*/ 5 w 3348"/>
                  <a:gd name="T63" fmla="*/ 1519 h 2405"/>
                  <a:gd name="T64" fmla="*/ 34 w 3348"/>
                  <a:gd name="T65" fmla="*/ 1466 h 2405"/>
                  <a:gd name="T66" fmla="*/ 89 w 3348"/>
                  <a:gd name="T67" fmla="*/ 1435 h 2405"/>
                  <a:gd name="T68" fmla="*/ 591 w 3348"/>
                  <a:gd name="T69" fmla="*/ 1431 h 2405"/>
                  <a:gd name="T70" fmla="*/ 1044 w 3348"/>
                  <a:gd name="T71" fmla="*/ 53 h 2405"/>
                  <a:gd name="T72" fmla="*/ 1109 w 3348"/>
                  <a:gd name="T73" fmla="*/ 6 h 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348" h="2405">
                    <a:moveTo>
                      <a:pt x="1144" y="0"/>
                    </a:moveTo>
                    <a:lnTo>
                      <a:pt x="1180" y="4"/>
                    </a:lnTo>
                    <a:lnTo>
                      <a:pt x="1211" y="17"/>
                    </a:lnTo>
                    <a:lnTo>
                      <a:pt x="1238" y="35"/>
                    </a:lnTo>
                    <a:lnTo>
                      <a:pt x="1257" y="58"/>
                    </a:lnTo>
                    <a:lnTo>
                      <a:pt x="1268" y="87"/>
                    </a:lnTo>
                    <a:lnTo>
                      <a:pt x="1809" y="1776"/>
                    </a:lnTo>
                    <a:lnTo>
                      <a:pt x="1970" y="801"/>
                    </a:lnTo>
                    <a:lnTo>
                      <a:pt x="1983" y="767"/>
                    </a:lnTo>
                    <a:lnTo>
                      <a:pt x="2004" y="738"/>
                    </a:lnTo>
                    <a:lnTo>
                      <a:pt x="2033" y="717"/>
                    </a:lnTo>
                    <a:lnTo>
                      <a:pt x="2067" y="702"/>
                    </a:lnTo>
                    <a:lnTo>
                      <a:pt x="2097" y="701"/>
                    </a:lnTo>
                    <a:lnTo>
                      <a:pt x="2126" y="706"/>
                    </a:lnTo>
                    <a:lnTo>
                      <a:pt x="2151" y="719"/>
                    </a:lnTo>
                    <a:lnTo>
                      <a:pt x="2173" y="738"/>
                    </a:lnTo>
                    <a:lnTo>
                      <a:pt x="2191" y="765"/>
                    </a:lnTo>
                    <a:lnTo>
                      <a:pt x="2535" y="1406"/>
                    </a:lnTo>
                    <a:lnTo>
                      <a:pt x="3237" y="1406"/>
                    </a:lnTo>
                    <a:lnTo>
                      <a:pt x="3271" y="1410"/>
                    </a:lnTo>
                    <a:lnTo>
                      <a:pt x="3298" y="1419"/>
                    </a:lnTo>
                    <a:lnTo>
                      <a:pt x="3319" y="1433"/>
                    </a:lnTo>
                    <a:lnTo>
                      <a:pt x="3335" y="1455"/>
                    </a:lnTo>
                    <a:lnTo>
                      <a:pt x="3344" y="1483"/>
                    </a:lnTo>
                    <a:lnTo>
                      <a:pt x="3348" y="1518"/>
                    </a:lnTo>
                    <a:lnTo>
                      <a:pt x="3344" y="1552"/>
                    </a:lnTo>
                    <a:lnTo>
                      <a:pt x="3332" y="1582"/>
                    </a:lnTo>
                    <a:lnTo>
                      <a:pt x="3314" y="1606"/>
                    </a:lnTo>
                    <a:lnTo>
                      <a:pt x="3289" y="1625"/>
                    </a:lnTo>
                    <a:lnTo>
                      <a:pt x="3260" y="1636"/>
                    </a:lnTo>
                    <a:lnTo>
                      <a:pt x="3224" y="1640"/>
                    </a:lnTo>
                    <a:lnTo>
                      <a:pt x="2461" y="1640"/>
                    </a:lnTo>
                    <a:lnTo>
                      <a:pt x="2427" y="1636"/>
                    </a:lnTo>
                    <a:lnTo>
                      <a:pt x="2397" y="1624"/>
                    </a:lnTo>
                    <a:lnTo>
                      <a:pt x="2372" y="1604"/>
                    </a:lnTo>
                    <a:lnTo>
                      <a:pt x="2350" y="1579"/>
                    </a:lnTo>
                    <a:lnTo>
                      <a:pt x="2142" y="1184"/>
                    </a:lnTo>
                    <a:lnTo>
                      <a:pt x="1958" y="2306"/>
                    </a:lnTo>
                    <a:lnTo>
                      <a:pt x="1949" y="2331"/>
                    </a:lnTo>
                    <a:lnTo>
                      <a:pt x="1936" y="2354"/>
                    </a:lnTo>
                    <a:lnTo>
                      <a:pt x="1920" y="2374"/>
                    </a:lnTo>
                    <a:lnTo>
                      <a:pt x="1900" y="2390"/>
                    </a:lnTo>
                    <a:lnTo>
                      <a:pt x="1875" y="2401"/>
                    </a:lnTo>
                    <a:lnTo>
                      <a:pt x="1847" y="2405"/>
                    </a:lnTo>
                    <a:lnTo>
                      <a:pt x="1834" y="2405"/>
                    </a:lnTo>
                    <a:lnTo>
                      <a:pt x="1798" y="2401"/>
                    </a:lnTo>
                    <a:lnTo>
                      <a:pt x="1768" y="2388"/>
                    </a:lnTo>
                    <a:lnTo>
                      <a:pt x="1741" y="2370"/>
                    </a:lnTo>
                    <a:lnTo>
                      <a:pt x="1723" y="2347"/>
                    </a:lnTo>
                    <a:lnTo>
                      <a:pt x="1710" y="2318"/>
                    </a:lnTo>
                    <a:lnTo>
                      <a:pt x="1132" y="518"/>
                    </a:lnTo>
                    <a:lnTo>
                      <a:pt x="800" y="1591"/>
                    </a:lnTo>
                    <a:lnTo>
                      <a:pt x="777" y="1625"/>
                    </a:lnTo>
                    <a:lnTo>
                      <a:pt x="748" y="1652"/>
                    </a:lnTo>
                    <a:lnTo>
                      <a:pt x="714" y="1670"/>
                    </a:lnTo>
                    <a:lnTo>
                      <a:pt x="677" y="1677"/>
                    </a:lnTo>
                    <a:lnTo>
                      <a:pt x="123" y="1677"/>
                    </a:lnTo>
                    <a:lnTo>
                      <a:pt x="89" y="1674"/>
                    </a:lnTo>
                    <a:lnTo>
                      <a:pt x="59" y="1661"/>
                    </a:lnTo>
                    <a:lnTo>
                      <a:pt x="34" y="1643"/>
                    </a:lnTo>
                    <a:lnTo>
                      <a:pt x="16" y="1618"/>
                    </a:lnTo>
                    <a:lnTo>
                      <a:pt x="5" y="1589"/>
                    </a:lnTo>
                    <a:lnTo>
                      <a:pt x="0" y="1554"/>
                    </a:lnTo>
                    <a:lnTo>
                      <a:pt x="5" y="1519"/>
                    </a:lnTo>
                    <a:lnTo>
                      <a:pt x="16" y="1489"/>
                    </a:lnTo>
                    <a:lnTo>
                      <a:pt x="34" y="1466"/>
                    </a:lnTo>
                    <a:lnTo>
                      <a:pt x="59" y="1446"/>
                    </a:lnTo>
                    <a:lnTo>
                      <a:pt x="89" y="1435"/>
                    </a:lnTo>
                    <a:lnTo>
                      <a:pt x="123" y="1431"/>
                    </a:lnTo>
                    <a:lnTo>
                      <a:pt x="591" y="1431"/>
                    </a:lnTo>
                    <a:lnTo>
                      <a:pt x="1023" y="87"/>
                    </a:lnTo>
                    <a:lnTo>
                      <a:pt x="1044" y="53"/>
                    </a:lnTo>
                    <a:lnTo>
                      <a:pt x="1075" y="26"/>
                    </a:lnTo>
                    <a:lnTo>
                      <a:pt x="1109" y="6"/>
                    </a:lnTo>
                    <a:lnTo>
                      <a:pt x="11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1942975" y="1849961"/>
            <a:ext cx="2332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019839" y="4129234"/>
            <a:ext cx="731520" cy="731520"/>
            <a:chOff x="890337" y="4428829"/>
            <a:chExt cx="731520" cy="731520"/>
          </a:xfrm>
          <a:effectLst/>
        </p:grpSpPr>
        <p:sp>
          <p:nvSpPr>
            <p:cNvPr id="27" name="Oval 26"/>
            <p:cNvSpPr/>
            <p:nvPr/>
          </p:nvSpPr>
          <p:spPr>
            <a:xfrm>
              <a:off x="890337" y="4428829"/>
              <a:ext cx="731520" cy="731520"/>
            </a:xfrm>
            <a:prstGeom prst="ellipse">
              <a:avLst/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1076984" y="4613834"/>
              <a:ext cx="358226" cy="361511"/>
            </a:xfrm>
            <a:custGeom>
              <a:avLst/>
              <a:gdLst>
                <a:gd name="T0" fmla="*/ 1620 w 4050"/>
                <a:gd name="T1" fmla="*/ 2467 h 4045"/>
                <a:gd name="T2" fmla="*/ 608 w 4050"/>
                <a:gd name="T3" fmla="*/ 2023 h 4045"/>
                <a:gd name="T4" fmla="*/ 3443 w 4050"/>
                <a:gd name="T5" fmla="*/ 1214 h 4045"/>
                <a:gd name="T6" fmla="*/ 2025 w 4050"/>
                <a:gd name="T7" fmla="*/ 0 h 4045"/>
                <a:gd name="T8" fmla="*/ 2269 w 4050"/>
                <a:gd name="T9" fmla="*/ 15 h 4045"/>
                <a:gd name="T10" fmla="*/ 2504 w 4050"/>
                <a:gd name="T11" fmla="*/ 58 h 4045"/>
                <a:gd name="T12" fmla="*/ 2729 w 4050"/>
                <a:gd name="T13" fmla="*/ 127 h 4045"/>
                <a:gd name="T14" fmla="*/ 2943 w 4050"/>
                <a:gd name="T15" fmla="*/ 222 h 4045"/>
                <a:gd name="T16" fmla="*/ 3143 w 4050"/>
                <a:gd name="T17" fmla="*/ 338 h 4045"/>
                <a:gd name="T18" fmla="*/ 3327 w 4050"/>
                <a:gd name="T19" fmla="*/ 477 h 4045"/>
                <a:gd name="T20" fmla="*/ 3495 w 4050"/>
                <a:gd name="T21" fmla="*/ 636 h 4045"/>
                <a:gd name="T22" fmla="*/ 3644 w 4050"/>
                <a:gd name="T23" fmla="*/ 811 h 4045"/>
                <a:gd name="T24" fmla="*/ 3773 w 4050"/>
                <a:gd name="T25" fmla="*/ 1004 h 4045"/>
                <a:gd name="T26" fmla="*/ 3878 w 4050"/>
                <a:gd name="T27" fmla="*/ 1211 h 4045"/>
                <a:gd name="T28" fmla="*/ 3960 w 4050"/>
                <a:gd name="T29" fmla="*/ 1430 h 4045"/>
                <a:gd name="T30" fmla="*/ 4017 w 4050"/>
                <a:gd name="T31" fmla="*/ 1661 h 4045"/>
                <a:gd name="T32" fmla="*/ 4046 w 4050"/>
                <a:gd name="T33" fmla="*/ 1900 h 4045"/>
                <a:gd name="T34" fmla="*/ 4046 w 4050"/>
                <a:gd name="T35" fmla="*/ 2145 h 4045"/>
                <a:gd name="T36" fmla="*/ 4017 w 4050"/>
                <a:gd name="T37" fmla="*/ 2384 h 4045"/>
                <a:gd name="T38" fmla="*/ 3960 w 4050"/>
                <a:gd name="T39" fmla="*/ 2615 h 4045"/>
                <a:gd name="T40" fmla="*/ 3878 w 4050"/>
                <a:gd name="T41" fmla="*/ 2834 h 4045"/>
                <a:gd name="T42" fmla="*/ 3773 w 4050"/>
                <a:gd name="T43" fmla="*/ 3041 h 4045"/>
                <a:gd name="T44" fmla="*/ 3644 w 4050"/>
                <a:gd name="T45" fmla="*/ 3234 h 4045"/>
                <a:gd name="T46" fmla="*/ 3495 w 4050"/>
                <a:gd name="T47" fmla="*/ 3409 h 4045"/>
                <a:gd name="T48" fmla="*/ 3327 w 4050"/>
                <a:gd name="T49" fmla="*/ 3568 h 4045"/>
                <a:gd name="T50" fmla="*/ 3143 w 4050"/>
                <a:gd name="T51" fmla="*/ 3707 h 4045"/>
                <a:gd name="T52" fmla="*/ 2943 w 4050"/>
                <a:gd name="T53" fmla="*/ 3823 h 4045"/>
                <a:gd name="T54" fmla="*/ 2729 w 4050"/>
                <a:gd name="T55" fmla="*/ 3918 h 4045"/>
                <a:gd name="T56" fmla="*/ 2504 w 4050"/>
                <a:gd name="T57" fmla="*/ 3987 h 4045"/>
                <a:gd name="T58" fmla="*/ 2269 w 4050"/>
                <a:gd name="T59" fmla="*/ 4030 h 4045"/>
                <a:gd name="T60" fmla="*/ 2025 w 4050"/>
                <a:gd name="T61" fmla="*/ 4045 h 4045"/>
                <a:gd name="T62" fmla="*/ 1781 w 4050"/>
                <a:gd name="T63" fmla="*/ 4030 h 4045"/>
                <a:gd name="T64" fmla="*/ 1546 w 4050"/>
                <a:gd name="T65" fmla="*/ 3987 h 4045"/>
                <a:gd name="T66" fmla="*/ 1321 w 4050"/>
                <a:gd name="T67" fmla="*/ 3918 h 4045"/>
                <a:gd name="T68" fmla="*/ 1107 w 4050"/>
                <a:gd name="T69" fmla="*/ 3823 h 4045"/>
                <a:gd name="T70" fmla="*/ 907 w 4050"/>
                <a:gd name="T71" fmla="*/ 3707 h 4045"/>
                <a:gd name="T72" fmla="*/ 723 w 4050"/>
                <a:gd name="T73" fmla="*/ 3568 h 4045"/>
                <a:gd name="T74" fmla="*/ 555 w 4050"/>
                <a:gd name="T75" fmla="*/ 3409 h 4045"/>
                <a:gd name="T76" fmla="*/ 406 w 4050"/>
                <a:gd name="T77" fmla="*/ 3234 h 4045"/>
                <a:gd name="T78" fmla="*/ 277 w 4050"/>
                <a:gd name="T79" fmla="*/ 3041 h 4045"/>
                <a:gd name="T80" fmla="*/ 172 w 4050"/>
                <a:gd name="T81" fmla="*/ 2834 h 4045"/>
                <a:gd name="T82" fmla="*/ 90 w 4050"/>
                <a:gd name="T83" fmla="*/ 2615 h 4045"/>
                <a:gd name="T84" fmla="*/ 33 w 4050"/>
                <a:gd name="T85" fmla="*/ 2384 h 4045"/>
                <a:gd name="T86" fmla="*/ 4 w 4050"/>
                <a:gd name="T87" fmla="*/ 2145 h 4045"/>
                <a:gd name="T88" fmla="*/ 4 w 4050"/>
                <a:gd name="T89" fmla="*/ 1900 h 4045"/>
                <a:gd name="T90" fmla="*/ 33 w 4050"/>
                <a:gd name="T91" fmla="*/ 1661 h 4045"/>
                <a:gd name="T92" fmla="*/ 90 w 4050"/>
                <a:gd name="T93" fmla="*/ 1430 h 4045"/>
                <a:gd name="T94" fmla="*/ 172 w 4050"/>
                <a:gd name="T95" fmla="*/ 1211 h 4045"/>
                <a:gd name="T96" fmla="*/ 277 w 4050"/>
                <a:gd name="T97" fmla="*/ 1004 h 4045"/>
                <a:gd name="T98" fmla="*/ 406 w 4050"/>
                <a:gd name="T99" fmla="*/ 811 h 4045"/>
                <a:gd name="T100" fmla="*/ 555 w 4050"/>
                <a:gd name="T101" fmla="*/ 636 h 4045"/>
                <a:gd name="T102" fmla="*/ 723 w 4050"/>
                <a:gd name="T103" fmla="*/ 477 h 4045"/>
                <a:gd name="T104" fmla="*/ 907 w 4050"/>
                <a:gd name="T105" fmla="*/ 338 h 4045"/>
                <a:gd name="T106" fmla="*/ 1107 w 4050"/>
                <a:gd name="T107" fmla="*/ 222 h 4045"/>
                <a:gd name="T108" fmla="*/ 1321 w 4050"/>
                <a:gd name="T109" fmla="*/ 127 h 4045"/>
                <a:gd name="T110" fmla="*/ 1546 w 4050"/>
                <a:gd name="T111" fmla="*/ 58 h 4045"/>
                <a:gd name="T112" fmla="*/ 1781 w 4050"/>
                <a:gd name="T113" fmla="*/ 15 h 4045"/>
                <a:gd name="T114" fmla="*/ 2025 w 4050"/>
                <a:gd name="T115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50" h="4045">
                  <a:moveTo>
                    <a:pt x="3159" y="930"/>
                  </a:moveTo>
                  <a:lnTo>
                    <a:pt x="1620" y="2467"/>
                  </a:lnTo>
                  <a:lnTo>
                    <a:pt x="891" y="1739"/>
                  </a:lnTo>
                  <a:lnTo>
                    <a:pt x="608" y="2023"/>
                  </a:lnTo>
                  <a:lnTo>
                    <a:pt x="1620" y="3034"/>
                  </a:lnTo>
                  <a:lnTo>
                    <a:pt x="3443" y="1214"/>
                  </a:lnTo>
                  <a:lnTo>
                    <a:pt x="3159" y="930"/>
                  </a:lnTo>
                  <a:close/>
                  <a:moveTo>
                    <a:pt x="2025" y="0"/>
                  </a:moveTo>
                  <a:lnTo>
                    <a:pt x="2148" y="4"/>
                  </a:lnTo>
                  <a:lnTo>
                    <a:pt x="2269" y="15"/>
                  </a:lnTo>
                  <a:lnTo>
                    <a:pt x="2387" y="33"/>
                  </a:lnTo>
                  <a:lnTo>
                    <a:pt x="2504" y="58"/>
                  </a:lnTo>
                  <a:lnTo>
                    <a:pt x="2618" y="89"/>
                  </a:lnTo>
                  <a:lnTo>
                    <a:pt x="2729" y="127"/>
                  </a:lnTo>
                  <a:lnTo>
                    <a:pt x="2837" y="172"/>
                  </a:lnTo>
                  <a:lnTo>
                    <a:pt x="2943" y="222"/>
                  </a:lnTo>
                  <a:lnTo>
                    <a:pt x="3045" y="277"/>
                  </a:lnTo>
                  <a:lnTo>
                    <a:pt x="3143" y="338"/>
                  </a:lnTo>
                  <a:lnTo>
                    <a:pt x="3238" y="406"/>
                  </a:lnTo>
                  <a:lnTo>
                    <a:pt x="3327" y="477"/>
                  </a:lnTo>
                  <a:lnTo>
                    <a:pt x="3413" y="554"/>
                  </a:lnTo>
                  <a:lnTo>
                    <a:pt x="3495" y="636"/>
                  </a:lnTo>
                  <a:lnTo>
                    <a:pt x="3573" y="722"/>
                  </a:lnTo>
                  <a:lnTo>
                    <a:pt x="3644" y="811"/>
                  </a:lnTo>
                  <a:lnTo>
                    <a:pt x="3711" y="906"/>
                  </a:lnTo>
                  <a:lnTo>
                    <a:pt x="3773" y="1004"/>
                  </a:lnTo>
                  <a:lnTo>
                    <a:pt x="3828" y="1106"/>
                  </a:lnTo>
                  <a:lnTo>
                    <a:pt x="3878" y="1211"/>
                  </a:lnTo>
                  <a:lnTo>
                    <a:pt x="3922" y="1319"/>
                  </a:lnTo>
                  <a:lnTo>
                    <a:pt x="3960" y="1430"/>
                  </a:lnTo>
                  <a:lnTo>
                    <a:pt x="3992" y="1544"/>
                  </a:lnTo>
                  <a:lnTo>
                    <a:pt x="4017" y="1661"/>
                  </a:lnTo>
                  <a:lnTo>
                    <a:pt x="4035" y="1779"/>
                  </a:lnTo>
                  <a:lnTo>
                    <a:pt x="4046" y="1900"/>
                  </a:lnTo>
                  <a:lnTo>
                    <a:pt x="4050" y="2023"/>
                  </a:lnTo>
                  <a:lnTo>
                    <a:pt x="4046" y="2145"/>
                  </a:lnTo>
                  <a:lnTo>
                    <a:pt x="4035" y="2266"/>
                  </a:lnTo>
                  <a:lnTo>
                    <a:pt x="4017" y="2384"/>
                  </a:lnTo>
                  <a:lnTo>
                    <a:pt x="3992" y="2501"/>
                  </a:lnTo>
                  <a:lnTo>
                    <a:pt x="3960" y="2615"/>
                  </a:lnTo>
                  <a:lnTo>
                    <a:pt x="3922" y="2726"/>
                  </a:lnTo>
                  <a:lnTo>
                    <a:pt x="3878" y="2834"/>
                  </a:lnTo>
                  <a:lnTo>
                    <a:pt x="3828" y="2939"/>
                  </a:lnTo>
                  <a:lnTo>
                    <a:pt x="3773" y="3041"/>
                  </a:lnTo>
                  <a:lnTo>
                    <a:pt x="3711" y="3139"/>
                  </a:lnTo>
                  <a:lnTo>
                    <a:pt x="3644" y="3234"/>
                  </a:lnTo>
                  <a:lnTo>
                    <a:pt x="3573" y="3323"/>
                  </a:lnTo>
                  <a:lnTo>
                    <a:pt x="3495" y="3409"/>
                  </a:lnTo>
                  <a:lnTo>
                    <a:pt x="3413" y="3491"/>
                  </a:lnTo>
                  <a:lnTo>
                    <a:pt x="3327" y="3568"/>
                  </a:lnTo>
                  <a:lnTo>
                    <a:pt x="3238" y="3639"/>
                  </a:lnTo>
                  <a:lnTo>
                    <a:pt x="3143" y="3707"/>
                  </a:lnTo>
                  <a:lnTo>
                    <a:pt x="3045" y="3768"/>
                  </a:lnTo>
                  <a:lnTo>
                    <a:pt x="2943" y="3823"/>
                  </a:lnTo>
                  <a:lnTo>
                    <a:pt x="2837" y="3873"/>
                  </a:lnTo>
                  <a:lnTo>
                    <a:pt x="2729" y="3918"/>
                  </a:lnTo>
                  <a:lnTo>
                    <a:pt x="2618" y="3956"/>
                  </a:lnTo>
                  <a:lnTo>
                    <a:pt x="2504" y="3987"/>
                  </a:lnTo>
                  <a:lnTo>
                    <a:pt x="2387" y="4012"/>
                  </a:lnTo>
                  <a:lnTo>
                    <a:pt x="2269" y="4030"/>
                  </a:lnTo>
                  <a:lnTo>
                    <a:pt x="2148" y="4041"/>
                  </a:lnTo>
                  <a:lnTo>
                    <a:pt x="2025" y="4045"/>
                  </a:lnTo>
                  <a:lnTo>
                    <a:pt x="1902" y="4041"/>
                  </a:lnTo>
                  <a:lnTo>
                    <a:pt x="1781" y="4030"/>
                  </a:lnTo>
                  <a:lnTo>
                    <a:pt x="1663" y="4012"/>
                  </a:lnTo>
                  <a:lnTo>
                    <a:pt x="1546" y="3987"/>
                  </a:lnTo>
                  <a:lnTo>
                    <a:pt x="1432" y="3956"/>
                  </a:lnTo>
                  <a:lnTo>
                    <a:pt x="1321" y="3918"/>
                  </a:lnTo>
                  <a:lnTo>
                    <a:pt x="1213" y="3873"/>
                  </a:lnTo>
                  <a:lnTo>
                    <a:pt x="1107" y="3823"/>
                  </a:lnTo>
                  <a:lnTo>
                    <a:pt x="1005" y="3768"/>
                  </a:lnTo>
                  <a:lnTo>
                    <a:pt x="907" y="3707"/>
                  </a:lnTo>
                  <a:lnTo>
                    <a:pt x="812" y="3639"/>
                  </a:lnTo>
                  <a:lnTo>
                    <a:pt x="723" y="3568"/>
                  </a:lnTo>
                  <a:lnTo>
                    <a:pt x="637" y="3491"/>
                  </a:lnTo>
                  <a:lnTo>
                    <a:pt x="555" y="3409"/>
                  </a:lnTo>
                  <a:lnTo>
                    <a:pt x="477" y="3323"/>
                  </a:lnTo>
                  <a:lnTo>
                    <a:pt x="406" y="3234"/>
                  </a:lnTo>
                  <a:lnTo>
                    <a:pt x="339" y="3139"/>
                  </a:lnTo>
                  <a:lnTo>
                    <a:pt x="277" y="3041"/>
                  </a:lnTo>
                  <a:lnTo>
                    <a:pt x="222" y="2939"/>
                  </a:lnTo>
                  <a:lnTo>
                    <a:pt x="172" y="2834"/>
                  </a:lnTo>
                  <a:lnTo>
                    <a:pt x="128" y="2726"/>
                  </a:lnTo>
                  <a:lnTo>
                    <a:pt x="90" y="2615"/>
                  </a:lnTo>
                  <a:lnTo>
                    <a:pt x="58" y="2501"/>
                  </a:lnTo>
                  <a:lnTo>
                    <a:pt x="33" y="2384"/>
                  </a:lnTo>
                  <a:lnTo>
                    <a:pt x="15" y="2266"/>
                  </a:lnTo>
                  <a:lnTo>
                    <a:pt x="4" y="2145"/>
                  </a:lnTo>
                  <a:lnTo>
                    <a:pt x="0" y="2023"/>
                  </a:lnTo>
                  <a:lnTo>
                    <a:pt x="4" y="1900"/>
                  </a:lnTo>
                  <a:lnTo>
                    <a:pt x="15" y="1779"/>
                  </a:lnTo>
                  <a:lnTo>
                    <a:pt x="33" y="1661"/>
                  </a:lnTo>
                  <a:lnTo>
                    <a:pt x="58" y="1544"/>
                  </a:lnTo>
                  <a:lnTo>
                    <a:pt x="90" y="1430"/>
                  </a:lnTo>
                  <a:lnTo>
                    <a:pt x="128" y="1319"/>
                  </a:lnTo>
                  <a:lnTo>
                    <a:pt x="172" y="1211"/>
                  </a:lnTo>
                  <a:lnTo>
                    <a:pt x="222" y="1106"/>
                  </a:lnTo>
                  <a:lnTo>
                    <a:pt x="277" y="1004"/>
                  </a:lnTo>
                  <a:lnTo>
                    <a:pt x="339" y="906"/>
                  </a:lnTo>
                  <a:lnTo>
                    <a:pt x="406" y="811"/>
                  </a:lnTo>
                  <a:lnTo>
                    <a:pt x="477" y="722"/>
                  </a:lnTo>
                  <a:lnTo>
                    <a:pt x="555" y="636"/>
                  </a:lnTo>
                  <a:lnTo>
                    <a:pt x="637" y="554"/>
                  </a:lnTo>
                  <a:lnTo>
                    <a:pt x="723" y="477"/>
                  </a:lnTo>
                  <a:lnTo>
                    <a:pt x="812" y="406"/>
                  </a:lnTo>
                  <a:lnTo>
                    <a:pt x="907" y="338"/>
                  </a:lnTo>
                  <a:lnTo>
                    <a:pt x="1005" y="277"/>
                  </a:lnTo>
                  <a:lnTo>
                    <a:pt x="1107" y="222"/>
                  </a:lnTo>
                  <a:lnTo>
                    <a:pt x="1213" y="172"/>
                  </a:lnTo>
                  <a:lnTo>
                    <a:pt x="1321" y="127"/>
                  </a:lnTo>
                  <a:lnTo>
                    <a:pt x="1432" y="89"/>
                  </a:lnTo>
                  <a:lnTo>
                    <a:pt x="1546" y="58"/>
                  </a:lnTo>
                  <a:lnTo>
                    <a:pt x="1663" y="33"/>
                  </a:lnTo>
                  <a:lnTo>
                    <a:pt x="1781" y="15"/>
                  </a:lnTo>
                  <a:lnTo>
                    <a:pt x="1902" y="4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1942975" y="4033329"/>
            <a:ext cx="2332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916222" y="1945866"/>
            <a:ext cx="731520" cy="731520"/>
            <a:chOff x="8277727" y="1612927"/>
            <a:chExt cx="731520" cy="731520"/>
          </a:xfrm>
          <a:effectLst/>
        </p:grpSpPr>
        <p:sp>
          <p:nvSpPr>
            <p:cNvPr id="28" name="Oval 27"/>
            <p:cNvSpPr/>
            <p:nvPr/>
          </p:nvSpPr>
          <p:spPr>
            <a:xfrm>
              <a:off x="8277727" y="1612927"/>
              <a:ext cx="731520" cy="73152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20"/>
            <p:cNvGrpSpPr>
              <a:grpSpLocks noChangeAspect="1"/>
            </p:cNvGrpSpPr>
            <p:nvPr/>
          </p:nvGrpSpPr>
          <p:grpSpPr bwMode="auto">
            <a:xfrm>
              <a:off x="8457567" y="1792880"/>
              <a:ext cx="371840" cy="371614"/>
              <a:chOff x="1628" y="1094"/>
              <a:chExt cx="3280" cy="3278"/>
            </a:xfrm>
            <a:solidFill>
              <a:schemeClr val="bg1"/>
            </a:solidFill>
          </p:grpSpPr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3850" y="3315"/>
                <a:ext cx="1058" cy="1057"/>
              </a:xfrm>
              <a:custGeom>
                <a:avLst/>
                <a:gdLst>
                  <a:gd name="T0" fmla="*/ 724 w 2116"/>
                  <a:gd name="T1" fmla="*/ 0 h 2115"/>
                  <a:gd name="T2" fmla="*/ 1966 w 2116"/>
                  <a:gd name="T3" fmla="*/ 1240 h 2115"/>
                  <a:gd name="T4" fmla="*/ 2012 w 2116"/>
                  <a:gd name="T5" fmla="*/ 1294 h 2115"/>
                  <a:gd name="T6" fmla="*/ 2048 w 2116"/>
                  <a:gd name="T7" fmla="*/ 1350 h 2115"/>
                  <a:gd name="T8" fmla="*/ 2078 w 2116"/>
                  <a:gd name="T9" fmla="*/ 1409 h 2115"/>
                  <a:gd name="T10" fmla="*/ 2098 w 2116"/>
                  <a:gd name="T11" fmla="*/ 1473 h 2115"/>
                  <a:gd name="T12" fmla="*/ 2112 w 2116"/>
                  <a:gd name="T13" fmla="*/ 1537 h 2115"/>
                  <a:gd name="T14" fmla="*/ 2116 w 2116"/>
                  <a:gd name="T15" fmla="*/ 1603 h 2115"/>
                  <a:gd name="T16" fmla="*/ 2112 w 2116"/>
                  <a:gd name="T17" fmla="*/ 1669 h 2115"/>
                  <a:gd name="T18" fmla="*/ 2098 w 2116"/>
                  <a:gd name="T19" fmla="*/ 1732 h 2115"/>
                  <a:gd name="T20" fmla="*/ 2078 w 2116"/>
                  <a:gd name="T21" fmla="*/ 1796 h 2115"/>
                  <a:gd name="T22" fmla="*/ 2048 w 2116"/>
                  <a:gd name="T23" fmla="*/ 1856 h 2115"/>
                  <a:gd name="T24" fmla="*/ 2012 w 2116"/>
                  <a:gd name="T25" fmla="*/ 1912 h 2115"/>
                  <a:gd name="T26" fmla="*/ 1966 w 2116"/>
                  <a:gd name="T27" fmla="*/ 1966 h 2115"/>
                  <a:gd name="T28" fmla="*/ 1913 w 2116"/>
                  <a:gd name="T29" fmla="*/ 2011 h 2115"/>
                  <a:gd name="T30" fmla="*/ 1857 w 2116"/>
                  <a:gd name="T31" fmla="*/ 2049 h 2115"/>
                  <a:gd name="T32" fmla="*/ 1797 w 2116"/>
                  <a:gd name="T33" fmla="*/ 2077 h 2115"/>
                  <a:gd name="T34" fmla="*/ 1733 w 2116"/>
                  <a:gd name="T35" fmla="*/ 2099 h 2115"/>
                  <a:gd name="T36" fmla="*/ 1669 w 2116"/>
                  <a:gd name="T37" fmla="*/ 2111 h 2115"/>
                  <a:gd name="T38" fmla="*/ 1603 w 2116"/>
                  <a:gd name="T39" fmla="*/ 2115 h 2115"/>
                  <a:gd name="T40" fmla="*/ 1538 w 2116"/>
                  <a:gd name="T41" fmla="*/ 2111 h 2115"/>
                  <a:gd name="T42" fmla="*/ 1474 w 2116"/>
                  <a:gd name="T43" fmla="*/ 2099 h 2115"/>
                  <a:gd name="T44" fmla="*/ 1410 w 2116"/>
                  <a:gd name="T45" fmla="*/ 2077 h 2115"/>
                  <a:gd name="T46" fmla="*/ 1350 w 2116"/>
                  <a:gd name="T47" fmla="*/ 2049 h 2115"/>
                  <a:gd name="T48" fmla="*/ 1292 w 2116"/>
                  <a:gd name="T49" fmla="*/ 2011 h 2115"/>
                  <a:gd name="T50" fmla="*/ 1240 w 2116"/>
                  <a:gd name="T51" fmla="*/ 1966 h 2115"/>
                  <a:gd name="T52" fmla="*/ 0 w 2116"/>
                  <a:gd name="T53" fmla="*/ 724 h 2115"/>
                  <a:gd name="T54" fmla="*/ 137 w 2116"/>
                  <a:gd name="T55" fmla="*/ 620 h 2115"/>
                  <a:gd name="T56" fmla="*/ 267 w 2116"/>
                  <a:gd name="T57" fmla="*/ 510 h 2115"/>
                  <a:gd name="T58" fmla="*/ 393 w 2116"/>
                  <a:gd name="T59" fmla="*/ 393 h 2115"/>
                  <a:gd name="T60" fmla="*/ 510 w 2116"/>
                  <a:gd name="T61" fmla="*/ 267 h 2115"/>
                  <a:gd name="T62" fmla="*/ 620 w 2116"/>
                  <a:gd name="T63" fmla="*/ 138 h 2115"/>
                  <a:gd name="T64" fmla="*/ 724 w 2116"/>
                  <a:gd name="T65" fmla="*/ 0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6" h="2115">
                    <a:moveTo>
                      <a:pt x="724" y="0"/>
                    </a:moveTo>
                    <a:lnTo>
                      <a:pt x="1966" y="1240"/>
                    </a:lnTo>
                    <a:lnTo>
                      <a:pt x="2012" y="1294"/>
                    </a:lnTo>
                    <a:lnTo>
                      <a:pt x="2048" y="1350"/>
                    </a:lnTo>
                    <a:lnTo>
                      <a:pt x="2078" y="1409"/>
                    </a:lnTo>
                    <a:lnTo>
                      <a:pt x="2098" y="1473"/>
                    </a:lnTo>
                    <a:lnTo>
                      <a:pt x="2112" y="1537"/>
                    </a:lnTo>
                    <a:lnTo>
                      <a:pt x="2116" y="1603"/>
                    </a:lnTo>
                    <a:lnTo>
                      <a:pt x="2112" y="1669"/>
                    </a:lnTo>
                    <a:lnTo>
                      <a:pt x="2098" y="1732"/>
                    </a:lnTo>
                    <a:lnTo>
                      <a:pt x="2078" y="1796"/>
                    </a:lnTo>
                    <a:lnTo>
                      <a:pt x="2048" y="1856"/>
                    </a:lnTo>
                    <a:lnTo>
                      <a:pt x="2012" y="1912"/>
                    </a:lnTo>
                    <a:lnTo>
                      <a:pt x="1966" y="1966"/>
                    </a:lnTo>
                    <a:lnTo>
                      <a:pt x="1913" y="2011"/>
                    </a:lnTo>
                    <a:lnTo>
                      <a:pt x="1857" y="2049"/>
                    </a:lnTo>
                    <a:lnTo>
                      <a:pt x="1797" y="2077"/>
                    </a:lnTo>
                    <a:lnTo>
                      <a:pt x="1733" y="2099"/>
                    </a:lnTo>
                    <a:lnTo>
                      <a:pt x="1669" y="2111"/>
                    </a:lnTo>
                    <a:lnTo>
                      <a:pt x="1603" y="2115"/>
                    </a:lnTo>
                    <a:lnTo>
                      <a:pt x="1538" y="2111"/>
                    </a:lnTo>
                    <a:lnTo>
                      <a:pt x="1474" y="2099"/>
                    </a:lnTo>
                    <a:lnTo>
                      <a:pt x="1410" y="2077"/>
                    </a:lnTo>
                    <a:lnTo>
                      <a:pt x="1350" y="2049"/>
                    </a:lnTo>
                    <a:lnTo>
                      <a:pt x="1292" y="2011"/>
                    </a:lnTo>
                    <a:lnTo>
                      <a:pt x="1240" y="1966"/>
                    </a:lnTo>
                    <a:lnTo>
                      <a:pt x="0" y="724"/>
                    </a:lnTo>
                    <a:lnTo>
                      <a:pt x="137" y="620"/>
                    </a:lnTo>
                    <a:lnTo>
                      <a:pt x="267" y="510"/>
                    </a:lnTo>
                    <a:lnTo>
                      <a:pt x="393" y="393"/>
                    </a:lnTo>
                    <a:lnTo>
                      <a:pt x="510" y="267"/>
                    </a:lnTo>
                    <a:lnTo>
                      <a:pt x="620" y="138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3"/>
              <p:cNvSpPr>
                <a:spLocks noEditPoints="1"/>
              </p:cNvSpPr>
              <p:nvPr/>
            </p:nvSpPr>
            <p:spPr bwMode="auto">
              <a:xfrm>
                <a:off x="1628" y="1094"/>
                <a:ext cx="2665" cy="2663"/>
              </a:xfrm>
              <a:custGeom>
                <a:avLst/>
                <a:gdLst>
                  <a:gd name="T0" fmla="*/ 614 w 5329"/>
                  <a:gd name="T1" fmla="*/ 2663 h 5326"/>
                  <a:gd name="T2" fmla="*/ 1165 w 5329"/>
                  <a:gd name="T3" fmla="*/ 4058 h 5326"/>
                  <a:gd name="T4" fmla="*/ 2505 w 5329"/>
                  <a:gd name="T5" fmla="*/ 4706 h 5326"/>
                  <a:gd name="T6" fmla="*/ 2886 w 5329"/>
                  <a:gd name="T7" fmla="*/ 4429 h 5326"/>
                  <a:gd name="T8" fmla="*/ 2988 w 5329"/>
                  <a:gd name="T9" fmla="*/ 3829 h 5326"/>
                  <a:gd name="T10" fmla="*/ 2735 w 5329"/>
                  <a:gd name="T11" fmla="*/ 3484 h 5326"/>
                  <a:gd name="T12" fmla="*/ 2651 w 5329"/>
                  <a:gd name="T13" fmla="*/ 3098 h 5326"/>
                  <a:gd name="T14" fmla="*/ 2689 w 5329"/>
                  <a:gd name="T15" fmla="*/ 2862 h 5326"/>
                  <a:gd name="T16" fmla="*/ 2148 w 5329"/>
                  <a:gd name="T17" fmla="*/ 2635 h 5326"/>
                  <a:gd name="T18" fmla="*/ 1600 w 5329"/>
                  <a:gd name="T19" fmla="*/ 2404 h 5326"/>
                  <a:gd name="T20" fmla="*/ 1326 w 5329"/>
                  <a:gd name="T21" fmla="*/ 2073 h 5326"/>
                  <a:gd name="T22" fmla="*/ 1075 w 5329"/>
                  <a:gd name="T23" fmla="*/ 1882 h 5326"/>
                  <a:gd name="T24" fmla="*/ 2587 w 5329"/>
                  <a:gd name="T25" fmla="*/ 620 h 5326"/>
                  <a:gd name="T26" fmla="*/ 2208 w 5329"/>
                  <a:gd name="T27" fmla="*/ 805 h 5326"/>
                  <a:gd name="T28" fmla="*/ 2457 w 5329"/>
                  <a:gd name="T29" fmla="*/ 1084 h 5326"/>
                  <a:gd name="T30" fmla="*/ 2637 w 5329"/>
                  <a:gd name="T31" fmla="*/ 1244 h 5326"/>
                  <a:gd name="T32" fmla="*/ 2719 w 5329"/>
                  <a:gd name="T33" fmla="*/ 873 h 5326"/>
                  <a:gd name="T34" fmla="*/ 2916 w 5329"/>
                  <a:gd name="T35" fmla="*/ 815 h 5326"/>
                  <a:gd name="T36" fmla="*/ 3199 w 5329"/>
                  <a:gd name="T37" fmla="*/ 895 h 5326"/>
                  <a:gd name="T38" fmla="*/ 3419 w 5329"/>
                  <a:gd name="T39" fmla="*/ 1172 h 5326"/>
                  <a:gd name="T40" fmla="*/ 3070 w 5329"/>
                  <a:gd name="T41" fmla="*/ 1387 h 5326"/>
                  <a:gd name="T42" fmla="*/ 3319 w 5329"/>
                  <a:gd name="T43" fmla="*/ 1407 h 5326"/>
                  <a:gd name="T44" fmla="*/ 3502 w 5329"/>
                  <a:gd name="T45" fmla="*/ 1341 h 5326"/>
                  <a:gd name="T46" fmla="*/ 3299 w 5329"/>
                  <a:gd name="T47" fmla="*/ 1475 h 5326"/>
                  <a:gd name="T48" fmla="*/ 3002 w 5329"/>
                  <a:gd name="T49" fmla="*/ 1561 h 5326"/>
                  <a:gd name="T50" fmla="*/ 2784 w 5329"/>
                  <a:gd name="T51" fmla="*/ 1860 h 5326"/>
                  <a:gd name="T52" fmla="*/ 2635 w 5329"/>
                  <a:gd name="T53" fmla="*/ 2113 h 5326"/>
                  <a:gd name="T54" fmla="*/ 2533 w 5329"/>
                  <a:gd name="T55" fmla="*/ 2105 h 5326"/>
                  <a:gd name="T56" fmla="*/ 2204 w 5329"/>
                  <a:gd name="T57" fmla="*/ 2183 h 5326"/>
                  <a:gd name="T58" fmla="*/ 2226 w 5329"/>
                  <a:gd name="T59" fmla="*/ 2394 h 5326"/>
                  <a:gd name="T60" fmla="*/ 2377 w 5329"/>
                  <a:gd name="T61" fmla="*/ 2522 h 5326"/>
                  <a:gd name="T62" fmla="*/ 2625 w 5329"/>
                  <a:gd name="T63" fmla="*/ 2761 h 5326"/>
                  <a:gd name="T64" fmla="*/ 2854 w 5329"/>
                  <a:gd name="T65" fmla="*/ 2747 h 5326"/>
                  <a:gd name="T66" fmla="*/ 3377 w 5329"/>
                  <a:gd name="T67" fmla="*/ 2868 h 5326"/>
                  <a:gd name="T68" fmla="*/ 3642 w 5329"/>
                  <a:gd name="T69" fmla="*/ 3030 h 5326"/>
                  <a:gd name="T70" fmla="*/ 3999 w 5329"/>
                  <a:gd name="T71" fmla="*/ 3225 h 5326"/>
                  <a:gd name="T72" fmla="*/ 4113 w 5329"/>
                  <a:gd name="T73" fmla="*/ 3468 h 5326"/>
                  <a:gd name="T74" fmla="*/ 3977 w 5329"/>
                  <a:gd name="T75" fmla="*/ 3793 h 5326"/>
                  <a:gd name="T76" fmla="*/ 3736 w 5329"/>
                  <a:gd name="T77" fmla="*/ 3999 h 5326"/>
                  <a:gd name="T78" fmla="*/ 3411 w 5329"/>
                  <a:gd name="T79" fmla="*/ 4367 h 5326"/>
                  <a:gd name="T80" fmla="*/ 3229 w 5329"/>
                  <a:gd name="T81" fmla="*/ 4465 h 5326"/>
                  <a:gd name="T82" fmla="*/ 3692 w 5329"/>
                  <a:gd name="T83" fmla="*/ 4431 h 5326"/>
                  <a:gd name="T84" fmla="*/ 4619 w 5329"/>
                  <a:gd name="T85" fmla="*/ 3281 h 5326"/>
                  <a:gd name="T86" fmla="*/ 4516 w 5329"/>
                  <a:gd name="T87" fmla="*/ 1788 h 5326"/>
                  <a:gd name="T88" fmla="*/ 3802 w 5329"/>
                  <a:gd name="T89" fmla="*/ 1114 h 5326"/>
                  <a:gd name="T90" fmla="*/ 3528 w 5329"/>
                  <a:gd name="T91" fmla="*/ 1116 h 5326"/>
                  <a:gd name="T92" fmla="*/ 3470 w 5329"/>
                  <a:gd name="T93" fmla="*/ 867 h 5326"/>
                  <a:gd name="T94" fmla="*/ 3151 w 5329"/>
                  <a:gd name="T95" fmla="*/ 680 h 5326"/>
                  <a:gd name="T96" fmla="*/ 3068 w 5329"/>
                  <a:gd name="T97" fmla="*/ 747 h 5326"/>
                  <a:gd name="T98" fmla="*/ 2990 w 5329"/>
                  <a:gd name="T99" fmla="*/ 753 h 5326"/>
                  <a:gd name="T100" fmla="*/ 2812 w 5329"/>
                  <a:gd name="T101" fmla="*/ 630 h 5326"/>
                  <a:gd name="T102" fmla="*/ 3702 w 5329"/>
                  <a:gd name="T103" fmla="*/ 209 h 5326"/>
                  <a:gd name="T104" fmla="*/ 4966 w 5329"/>
                  <a:gd name="T105" fmla="*/ 1320 h 5326"/>
                  <a:gd name="T106" fmla="*/ 5305 w 5329"/>
                  <a:gd name="T107" fmla="*/ 3026 h 5326"/>
                  <a:gd name="T108" fmla="*/ 4550 w 5329"/>
                  <a:gd name="T109" fmla="*/ 4547 h 5326"/>
                  <a:gd name="T110" fmla="*/ 3026 w 5329"/>
                  <a:gd name="T111" fmla="*/ 5302 h 5326"/>
                  <a:gd name="T112" fmla="*/ 1320 w 5329"/>
                  <a:gd name="T113" fmla="*/ 4963 h 5326"/>
                  <a:gd name="T114" fmla="*/ 209 w 5329"/>
                  <a:gd name="T115" fmla="*/ 3700 h 5326"/>
                  <a:gd name="T116" fmla="*/ 96 w 5329"/>
                  <a:gd name="T117" fmla="*/ 1955 h 5326"/>
                  <a:gd name="T118" fmla="*/ 1037 w 5329"/>
                  <a:gd name="T119" fmla="*/ 556 h 5326"/>
                  <a:gd name="T120" fmla="*/ 2665 w 5329"/>
                  <a:gd name="T121" fmla="*/ 0 h 5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329" h="5326">
                    <a:moveTo>
                      <a:pt x="1001" y="1475"/>
                    </a:moveTo>
                    <a:lnTo>
                      <a:pt x="925" y="1589"/>
                    </a:lnTo>
                    <a:lnTo>
                      <a:pt x="856" y="1708"/>
                    </a:lnTo>
                    <a:lnTo>
                      <a:pt x="794" y="1834"/>
                    </a:lnTo>
                    <a:lnTo>
                      <a:pt x="742" y="1963"/>
                    </a:lnTo>
                    <a:lnTo>
                      <a:pt x="696" y="2095"/>
                    </a:lnTo>
                    <a:lnTo>
                      <a:pt x="662" y="2233"/>
                    </a:lnTo>
                    <a:lnTo>
                      <a:pt x="636" y="2374"/>
                    </a:lnTo>
                    <a:lnTo>
                      <a:pt x="620" y="2518"/>
                    </a:lnTo>
                    <a:lnTo>
                      <a:pt x="614" y="2663"/>
                    </a:lnTo>
                    <a:lnTo>
                      <a:pt x="620" y="2823"/>
                    </a:lnTo>
                    <a:lnTo>
                      <a:pt x="640" y="2980"/>
                    </a:lnTo>
                    <a:lnTo>
                      <a:pt x="670" y="3133"/>
                    </a:lnTo>
                    <a:lnTo>
                      <a:pt x="710" y="3281"/>
                    </a:lnTo>
                    <a:lnTo>
                      <a:pt x="762" y="3425"/>
                    </a:lnTo>
                    <a:lnTo>
                      <a:pt x="824" y="3564"/>
                    </a:lnTo>
                    <a:lnTo>
                      <a:pt x="896" y="3698"/>
                    </a:lnTo>
                    <a:lnTo>
                      <a:pt x="975" y="3823"/>
                    </a:lnTo>
                    <a:lnTo>
                      <a:pt x="1065" y="3945"/>
                    </a:lnTo>
                    <a:lnTo>
                      <a:pt x="1165" y="4058"/>
                    </a:lnTo>
                    <a:lnTo>
                      <a:pt x="1271" y="4164"/>
                    </a:lnTo>
                    <a:lnTo>
                      <a:pt x="1384" y="4262"/>
                    </a:lnTo>
                    <a:lnTo>
                      <a:pt x="1504" y="4351"/>
                    </a:lnTo>
                    <a:lnTo>
                      <a:pt x="1632" y="4431"/>
                    </a:lnTo>
                    <a:lnTo>
                      <a:pt x="1765" y="4503"/>
                    </a:lnTo>
                    <a:lnTo>
                      <a:pt x="1903" y="4565"/>
                    </a:lnTo>
                    <a:lnTo>
                      <a:pt x="2046" y="4617"/>
                    </a:lnTo>
                    <a:lnTo>
                      <a:pt x="2196" y="4658"/>
                    </a:lnTo>
                    <a:lnTo>
                      <a:pt x="2348" y="4688"/>
                    </a:lnTo>
                    <a:lnTo>
                      <a:pt x="2505" y="4706"/>
                    </a:lnTo>
                    <a:lnTo>
                      <a:pt x="2665" y="4712"/>
                    </a:lnTo>
                    <a:lnTo>
                      <a:pt x="2733" y="4708"/>
                    </a:lnTo>
                    <a:lnTo>
                      <a:pt x="2798" y="4700"/>
                    </a:lnTo>
                    <a:lnTo>
                      <a:pt x="2866" y="4692"/>
                    </a:lnTo>
                    <a:lnTo>
                      <a:pt x="2876" y="4650"/>
                    </a:lnTo>
                    <a:lnTo>
                      <a:pt x="2880" y="4607"/>
                    </a:lnTo>
                    <a:lnTo>
                      <a:pt x="2880" y="4563"/>
                    </a:lnTo>
                    <a:lnTo>
                      <a:pt x="2878" y="4517"/>
                    </a:lnTo>
                    <a:lnTo>
                      <a:pt x="2878" y="4473"/>
                    </a:lnTo>
                    <a:lnTo>
                      <a:pt x="2886" y="4429"/>
                    </a:lnTo>
                    <a:lnTo>
                      <a:pt x="2900" y="4387"/>
                    </a:lnTo>
                    <a:lnTo>
                      <a:pt x="2924" y="4314"/>
                    </a:lnTo>
                    <a:lnTo>
                      <a:pt x="2940" y="4240"/>
                    </a:lnTo>
                    <a:lnTo>
                      <a:pt x="2950" y="4166"/>
                    </a:lnTo>
                    <a:lnTo>
                      <a:pt x="2958" y="4090"/>
                    </a:lnTo>
                    <a:lnTo>
                      <a:pt x="2964" y="4015"/>
                    </a:lnTo>
                    <a:lnTo>
                      <a:pt x="2976" y="3939"/>
                    </a:lnTo>
                    <a:lnTo>
                      <a:pt x="2980" y="3903"/>
                    </a:lnTo>
                    <a:lnTo>
                      <a:pt x="2984" y="3867"/>
                    </a:lnTo>
                    <a:lnTo>
                      <a:pt x="2988" y="3829"/>
                    </a:lnTo>
                    <a:lnTo>
                      <a:pt x="2986" y="3793"/>
                    </a:lnTo>
                    <a:lnTo>
                      <a:pt x="2980" y="3757"/>
                    </a:lnTo>
                    <a:lnTo>
                      <a:pt x="2968" y="3724"/>
                    </a:lnTo>
                    <a:lnTo>
                      <a:pt x="2938" y="3692"/>
                    </a:lnTo>
                    <a:lnTo>
                      <a:pt x="2906" y="3664"/>
                    </a:lnTo>
                    <a:lnTo>
                      <a:pt x="2872" y="3638"/>
                    </a:lnTo>
                    <a:lnTo>
                      <a:pt x="2838" y="3612"/>
                    </a:lnTo>
                    <a:lnTo>
                      <a:pt x="2806" y="3584"/>
                    </a:lnTo>
                    <a:lnTo>
                      <a:pt x="2780" y="3550"/>
                    </a:lnTo>
                    <a:lnTo>
                      <a:pt x="2735" y="3484"/>
                    </a:lnTo>
                    <a:lnTo>
                      <a:pt x="2689" y="3417"/>
                    </a:lnTo>
                    <a:lnTo>
                      <a:pt x="2649" y="3347"/>
                    </a:lnTo>
                    <a:lnTo>
                      <a:pt x="2613" y="3275"/>
                    </a:lnTo>
                    <a:lnTo>
                      <a:pt x="2629" y="3253"/>
                    </a:lnTo>
                    <a:lnTo>
                      <a:pt x="2635" y="3227"/>
                    </a:lnTo>
                    <a:lnTo>
                      <a:pt x="2639" y="3201"/>
                    </a:lnTo>
                    <a:lnTo>
                      <a:pt x="2639" y="3175"/>
                    </a:lnTo>
                    <a:lnTo>
                      <a:pt x="2639" y="3149"/>
                    </a:lnTo>
                    <a:lnTo>
                      <a:pt x="2643" y="3124"/>
                    </a:lnTo>
                    <a:lnTo>
                      <a:pt x="2651" y="3098"/>
                    </a:lnTo>
                    <a:lnTo>
                      <a:pt x="2663" y="3074"/>
                    </a:lnTo>
                    <a:lnTo>
                      <a:pt x="2679" y="3050"/>
                    </a:lnTo>
                    <a:lnTo>
                      <a:pt x="2697" y="3028"/>
                    </a:lnTo>
                    <a:lnTo>
                      <a:pt x="2713" y="3004"/>
                    </a:lnTo>
                    <a:lnTo>
                      <a:pt x="2725" y="2980"/>
                    </a:lnTo>
                    <a:lnTo>
                      <a:pt x="2733" y="2956"/>
                    </a:lnTo>
                    <a:lnTo>
                      <a:pt x="2737" y="2930"/>
                    </a:lnTo>
                    <a:lnTo>
                      <a:pt x="2731" y="2900"/>
                    </a:lnTo>
                    <a:lnTo>
                      <a:pt x="2711" y="2878"/>
                    </a:lnTo>
                    <a:lnTo>
                      <a:pt x="2689" y="2862"/>
                    </a:lnTo>
                    <a:lnTo>
                      <a:pt x="2663" y="2854"/>
                    </a:lnTo>
                    <a:lnTo>
                      <a:pt x="2633" y="2848"/>
                    </a:lnTo>
                    <a:lnTo>
                      <a:pt x="2605" y="2846"/>
                    </a:lnTo>
                    <a:lnTo>
                      <a:pt x="2575" y="2844"/>
                    </a:lnTo>
                    <a:lnTo>
                      <a:pt x="2545" y="2838"/>
                    </a:lnTo>
                    <a:lnTo>
                      <a:pt x="2519" y="2831"/>
                    </a:lnTo>
                    <a:lnTo>
                      <a:pt x="2423" y="2789"/>
                    </a:lnTo>
                    <a:lnTo>
                      <a:pt x="2330" y="2741"/>
                    </a:lnTo>
                    <a:lnTo>
                      <a:pt x="2238" y="2689"/>
                    </a:lnTo>
                    <a:lnTo>
                      <a:pt x="2148" y="2635"/>
                    </a:lnTo>
                    <a:lnTo>
                      <a:pt x="2058" y="2581"/>
                    </a:lnTo>
                    <a:lnTo>
                      <a:pt x="1969" y="2528"/>
                    </a:lnTo>
                    <a:lnTo>
                      <a:pt x="1923" y="2502"/>
                    </a:lnTo>
                    <a:lnTo>
                      <a:pt x="1873" y="2486"/>
                    </a:lnTo>
                    <a:lnTo>
                      <a:pt x="1823" y="2472"/>
                    </a:lnTo>
                    <a:lnTo>
                      <a:pt x="1771" y="2462"/>
                    </a:lnTo>
                    <a:lnTo>
                      <a:pt x="1719" y="2452"/>
                    </a:lnTo>
                    <a:lnTo>
                      <a:pt x="1669" y="2438"/>
                    </a:lnTo>
                    <a:lnTo>
                      <a:pt x="1620" y="2418"/>
                    </a:lnTo>
                    <a:lnTo>
                      <a:pt x="1600" y="2404"/>
                    </a:lnTo>
                    <a:lnTo>
                      <a:pt x="1584" y="2384"/>
                    </a:lnTo>
                    <a:lnTo>
                      <a:pt x="1570" y="2362"/>
                    </a:lnTo>
                    <a:lnTo>
                      <a:pt x="1560" y="2340"/>
                    </a:lnTo>
                    <a:lnTo>
                      <a:pt x="1548" y="2318"/>
                    </a:lnTo>
                    <a:lnTo>
                      <a:pt x="1534" y="2296"/>
                    </a:lnTo>
                    <a:lnTo>
                      <a:pt x="1468" y="2215"/>
                    </a:lnTo>
                    <a:lnTo>
                      <a:pt x="1404" y="2131"/>
                    </a:lnTo>
                    <a:lnTo>
                      <a:pt x="1382" y="2107"/>
                    </a:lnTo>
                    <a:lnTo>
                      <a:pt x="1356" y="2087"/>
                    </a:lnTo>
                    <a:lnTo>
                      <a:pt x="1326" y="2073"/>
                    </a:lnTo>
                    <a:lnTo>
                      <a:pt x="1296" y="2059"/>
                    </a:lnTo>
                    <a:lnTo>
                      <a:pt x="1269" y="2043"/>
                    </a:lnTo>
                    <a:lnTo>
                      <a:pt x="1241" y="2025"/>
                    </a:lnTo>
                    <a:lnTo>
                      <a:pt x="1219" y="2001"/>
                    </a:lnTo>
                    <a:lnTo>
                      <a:pt x="1199" y="1977"/>
                    </a:lnTo>
                    <a:lnTo>
                      <a:pt x="1175" y="1957"/>
                    </a:lnTo>
                    <a:lnTo>
                      <a:pt x="1149" y="1939"/>
                    </a:lnTo>
                    <a:lnTo>
                      <a:pt x="1121" y="1924"/>
                    </a:lnTo>
                    <a:lnTo>
                      <a:pt x="1097" y="1904"/>
                    </a:lnTo>
                    <a:lnTo>
                      <a:pt x="1075" y="1882"/>
                    </a:lnTo>
                    <a:lnTo>
                      <a:pt x="1041" y="1836"/>
                    </a:lnTo>
                    <a:lnTo>
                      <a:pt x="1017" y="1784"/>
                    </a:lnTo>
                    <a:lnTo>
                      <a:pt x="999" y="1730"/>
                    </a:lnTo>
                    <a:lnTo>
                      <a:pt x="989" y="1674"/>
                    </a:lnTo>
                    <a:lnTo>
                      <a:pt x="985" y="1619"/>
                    </a:lnTo>
                    <a:lnTo>
                      <a:pt x="987" y="1561"/>
                    </a:lnTo>
                    <a:lnTo>
                      <a:pt x="991" y="1517"/>
                    </a:lnTo>
                    <a:lnTo>
                      <a:pt x="1001" y="1475"/>
                    </a:lnTo>
                    <a:close/>
                    <a:moveTo>
                      <a:pt x="2665" y="616"/>
                    </a:moveTo>
                    <a:lnTo>
                      <a:pt x="2587" y="620"/>
                    </a:lnTo>
                    <a:lnTo>
                      <a:pt x="2509" y="628"/>
                    </a:lnTo>
                    <a:lnTo>
                      <a:pt x="2433" y="638"/>
                    </a:lnTo>
                    <a:lnTo>
                      <a:pt x="2427" y="646"/>
                    </a:lnTo>
                    <a:lnTo>
                      <a:pt x="2421" y="652"/>
                    </a:lnTo>
                    <a:lnTo>
                      <a:pt x="2413" y="658"/>
                    </a:lnTo>
                    <a:lnTo>
                      <a:pt x="2373" y="688"/>
                    </a:lnTo>
                    <a:lnTo>
                      <a:pt x="2330" y="716"/>
                    </a:lnTo>
                    <a:lnTo>
                      <a:pt x="2288" y="743"/>
                    </a:lnTo>
                    <a:lnTo>
                      <a:pt x="2246" y="773"/>
                    </a:lnTo>
                    <a:lnTo>
                      <a:pt x="2208" y="805"/>
                    </a:lnTo>
                    <a:lnTo>
                      <a:pt x="2174" y="843"/>
                    </a:lnTo>
                    <a:lnTo>
                      <a:pt x="2160" y="873"/>
                    </a:lnTo>
                    <a:lnTo>
                      <a:pt x="2158" y="901"/>
                    </a:lnTo>
                    <a:lnTo>
                      <a:pt x="2166" y="929"/>
                    </a:lnTo>
                    <a:lnTo>
                      <a:pt x="2182" y="955"/>
                    </a:lnTo>
                    <a:lnTo>
                      <a:pt x="2204" y="975"/>
                    </a:lnTo>
                    <a:lnTo>
                      <a:pt x="2228" y="993"/>
                    </a:lnTo>
                    <a:lnTo>
                      <a:pt x="2256" y="1005"/>
                    </a:lnTo>
                    <a:lnTo>
                      <a:pt x="2356" y="1046"/>
                    </a:lnTo>
                    <a:lnTo>
                      <a:pt x="2457" y="1084"/>
                    </a:lnTo>
                    <a:lnTo>
                      <a:pt x="2557" y="1122"/>
                    </a:lnTo>
                    <a:lnTo>
                      <a:pt x="2575" y="1132"/>
                    </a:lnTo>
                    <a:lnTo>
                      <a:pt x="2585" y="1148"/>
                    </a:lnTo>
                    <a:lnTo>
                      <a:pt x="2591" y="1166"/>
                    </a:lnTo>
                    <a:lnTo>
                      <a:pt x="2591" y="1186"/>
                    </a:lnTo>
                    <a:lnTo>
                      <a:pt x="2589" y="1206"/>
                    </a:lnTo>
                    <a:lnTo>
                      <a:pt x="2587" y="1228"/>
                    </a:lnTo>
                    <a:lnTo>
                      <a:pt x="2587" y="1246"/>
                    </a:lnTo>
                    <a:lnTo>
                      <a:pt x="2613" y="1248"/>
                    </a:lnTo>
                    <a:lnTo>
                      <a:pt x="2637" y="1244"/>
                    </a:lnTo>
                    <a:lnTo>
                      <a:pt x="2659" y="1234"/>
                    </a:lnTo>
                    <a:lnTo>
                      <a:pt x="2677" y="1216"/>
                    </a:lnTo>
                    <a:lnTo>
                      <a:pt x="2689" y="1194"/>
                    </a:lnTo>
                    <a:lnTo>
                      <a:pt x="2709" y="1134"/>
                    </a:lnTo>
                    <a:lnTo>
                      <a:pt x="2729" y="1072"/>
                    </a:lnTo>
                    <a:lnTo>
                      <a:pt x="2754" y="1015"/>
                    </a:lnTo>
                    <a:lnTo>
                      <a:pt x="2748" y="979"/>
                    </a:lnTo>
                    <a:lnTo>
                      <a:pt x="2738" y="943"/>
                    </a:lnTo>
                    <a:lnTo>
                      <a:pt x="2727" y="909"/>
                    </a:lnTo>
                    <a:lnTo>
                      <a:pt x="2719" y="873"/>
                    </a:lnTo>
                    <a:lnTo>
                      <a:pt x="2715" y="837"/>
                    </a:lnTo>
                    <a:lnTo>
                      <a:pt x="2721" y="799"/>
                    </a:lnTo>
                    <a:lnTo>
                      <a:pt x="2738" y="785"/>
                    </a:lnTo>
                    <a:lnTo>
                      <a:pt x="2758" y="779"/>
                    </a:lnTo>
                    <a:lnTo>
                      <a:pt x="2780" y="775"/>
                    </a:lnTo>
                    <a:lnTo>
                      <a:pt x="2804" y="777"/>
                    </a:lnTo>
                    <a:lnTo>
                      <a:pt x="2826" y="781"/>
                    </a:lnTo>
                    <a:lnTo>
                      <a:pt x="2848" y="785"/>
                    </a:lnTo>
                    <a:lnTo>
                      <a:pt x="2884" y="797"/>
                    </a:lnTo>
                    <a:lnTo>
                      <a:pt x="2916" y="815"/>
                    </a:lnTo>
                    <a:lnTo>
                      <a:pt x="2946" y="837"/>
                    </a:lnTo>
                    <a:lnTo>
                      <a:pt x="2976" y="859"/>
                    </a:lnTo>
                    <a:lnTo>
                      <a:pt x="3006" y="883"/>
                    </a:lnTo>
                    <a:lnTo>
                      <a:pt x="3038" y="901"/>
                    </a:lnTo>
                    <a:lnTo>
                      <a:pt x="3064" y="907"/>
                    </a:lnTo>
                    <a:lnTo>
                      <a:pt x="3092" y="905"/>
                    </a:lnTo>
                    <a:lnTo>
                      <a:pt x="3119" y="899"/>
                    </a:lnTo>
                    <a:lnTo>
                      <a:pt x="3145" y="891"/>
                    </a:lnTo>
                    <a:lnTo>
                      <a:pt x="3173" y="889"/>
                    </a:lnTo>
                    <a:lnTo>
                      <a:pt x="3199" y="895"/>
                    </a:lnTo>
                    <a:lnTo>
                      <a:pt x="3219" y="917"/>
                    </a:lnTo>
                    <a:lnTo>
                      <a:pt x="3231" y="941"/>
                    </a:lnTo>
                    <a:lnTo>
                      <a:pt x="3243" y="969"/>
                    </a:lnTo>
                    <a:lnTo>
                      <a:pt x="3253" y="997"/>
                    </a:lnTo>
                    <a:lnTo>
                      <a:pt x="3269" y="1021"/>
                    </a:lnTo>
                    <a:lnTo>
                      <a:pt x="3293" y="1056"/>
                    </a:lnTo>
                    <a:lnTo>
                      <a:pt x="3323" y="1086"/>
                    </a:lnTo>
                    <a:lnTo>
                      <a:pt x="3355" y="1114"/>
                    </a:lnTo>
                    <a:lnTo>
                      <a:pt x="3389" y="1142"/>
                    </a:lnTo>
                    <a:lnTo>
                      <a:pt x="3419" y="1172"/>
                    </a:lnTo>
                    <a:lnTo>
                      <a:pt x="3443" y="1208"/>
                    </a:lnTo>
                    <a:lnTo>
                      <a:pt x="3447" y="1224"/>
                    </a:lnTo>
                    <a:lnTo>
                      <a:pt x="3443" y="1236"/>
                    </a:lnTo>
                    <a:lnTo>
                      <a:pt x="3431" y="1248"/>
                    </a:lnTo>
                    <a:lnTo>
                      <a:pt x="3419" y="1258"/>
                    </a:lnTo>
                    <a:lnTo>
                      <a:pt x="3405" y="1266"/>
                    </a:lnTo>
                    <a:lnTo>
                      <a:pt x="3323" y="1302"/>
                    </a:lnTo>
                    <a:lnTo>
                      <a:pt x="3239" y="1332"/>
                    </a:lnTo>
                    <a:lnTo>
                      <a:pt x="3153" y="1359"/>
                    </a:lnTo>
                    <a:lnTo>
                      <a:pt x="3070" y="1387"/>
                    </a:lnTo>
                    <a:lnTo>
                      <a:pt x="2986" y="1419"/>
                    </a:lnTo>
                    <a:lnTo>
                      <a:pt x="3052" y="1403"/>
                    </a:lnTo>
                    <a:lnTo>
                      <a:pt x="3115" y="1383"/>
                    </a:lnTo>
                    <a:lnTo>
                      <a:pt x="3177" y="1357"/>
                    </a:lnTo>
                    <a:lnTo>
                      <a:pt x="3197" y="1377"/>
                    </a:lnTo>
                    <a:lnTo>
                      <a:pt x="3217" y="1395"/>
                    </a:lnTo>
                    <a:lnTo>
                      <a:pt x="3241" y="1409"/>
                    </a:lnTo>
                    <a:lnTo>
                      <a:pt x="3265" y="1417"/>
                    </a:lnTo>
                    <a:lnTo>
                      <a:pt x="3291" y="1417"/>
                    </a:lnTo>
                    <a:lnTo>
                      <a:pt x="3319" y="1407"/>
                    </a:lnTo>
                    <a:lnTo>
                      <a:pt x="3341" y="1397"/>
                    </a:lnTo>
                    <a:lnTo>
                      <a:pt x="3359" y="1383"/>
                    </a:lnTo>
                    <a:lnTo>
                      <a:pt x="3373" y="1365"/>
                    </a:lnTo>
                    <a:lnTo>
                      <a:pt x="3389" y="1347"/>
                    </a:lnTo>
                    <a:lnTo>
                      <a:pt x="3403" y="1328"/>
                    </a:lnTo>
                    <a:lnTo>
                      <a:pt x="3419" y="1314"/>
                    </a:lnTo>
                    <a:lnTo>
                      <a:pt x="3441" y="1302"/>
                    </a:lnTo>
                    <a:lnTo>
                      <a:pt x="3465" y="1310"/>
                    </a:lnTo>
                    <a:lnTo>
                      <a:pt x="3486" y="1324"/>
                    </a:lnTo>
                    <a:lnTo>
                      <a:pt x="3502" y="1341"/>
                    </a:lnTo>
                    <a:lnTo>
                      <a:pt x="3516" y="1365"/>
                    </a:lnTo>
                    <a:lnTo>
                      <a:pt x="3530" y="1389"/>
                    </a:lnTo>
                    <a:lnTo>
                      <a:pt x="3540" y="1413"/>
                    </a:lnTo>
                    <a:lnTo>
                      <a:pt x="3552" y="1437"/>
                    </a:lnTo>
                    <a:lnTo>
                      <a:pt x="3504" y="1429"/>
                    </a:lnTo>
                    <a:lnTo>
                      <a:pt x="3459" y="1427"/>
                    </a:lnTo>
                    <a:lnTo>
                      <a:pt x="3413" y="1429"/>
                    </a:lnTo>
                    <a:lnTo>
                      <a:pt x="3367" y="1439"/>
                    </a:lnTo>
                    <a:lnTo>
                      <a:pt x="3325" y="1457"/>
                    </a:lnTo>
                    <a:lnTo>
                      <a:pt x="3299" y="1475"/>
                    </a:lnTo>
                    <a:lnTo>
                      <a:pt x="3275" y="1495"/>
                    </a:lnTo>
                    <a:lnTo>
                      <a:pt x="3251" y="1517"/>
                    </a:lnTo>
                    <a:lnTo>
                      <a:pt x="3227" y="1537"/>
                    </a:lnTo>
                    <a:lnTo>
                      <a:pt x="3199" y="1551"/>
                    </a:lnTo>
                    <a:lnTo>
                      <a:pt x="3165" y="1551"/>
                    </a:lnTo>
                    <a:lnTo>
                      <a:pt x="3131" y="1549"/>
                    </a:lnTo>
                    <a:lnTo>
                      <a:pt x="3098" y="1545"/>
                    </a:lnTo>
                    <a:lnTo>
                      <a:pt x="3066" y="1543"/>
                    </a:lnTo>
                    <a:lnTo>
                      <a:pt x="3032" y="1549"/>
                    </a:lnTo>
                    <a:lnTo>
                      <a:pt x="3002" y="1561"/>
                    </a:lnTo>
                    <a:lnTo>
                      <a:pt x="2950" y="1595"/>
                    </a:lnTo>
                    <a:lnTo>
                      <a:pt x="2904" y="1637"/>
                    </a:lnTo>
                    <a:lnTo>
                      <a:pt x="2862" y="1682"/>
                    </a:lnTo>
                    <a:lnTo>
                      <a:pt x="2822" y="1732"/>
                    </a:lnTo>
                    <a:lnTo>
                      <a:pt x="2786" y="1782"/>
                    </a:lnTo>
                    <a:lnTo>
                      <a:pt x="2776" y="1796"/>
                    </a:lnTo>
                    <a:lnTo>
                      <a:pt x="2776" y="1812"/>
                    </a:lnTo>
                    <a:lnTo>
                      <a:pt x="2778" y="1828"/>
                    </a:lnTo>
                    <a:lnTo>
                      <a:pt x="2782" y="1844"/>
                    </a:lnTo>
                    <a:lnTo>
                      <a:pt x="2784" y="1860"/>
                    </a:lnTo>
                    <a:lnTo>
                      <a:pt x="2780" y="1874"/>
                    </a:lnTo>
                    <a:lnTo>
                      <a:pt x="2770" y="1888"/>
                    </a:lnTo>
                    <a:lnTo>
                      <a:pt x="2738" y="1914"/>
                    </a:lnTo>
                    <a:lnTo>
                      <a:pt x="2707" y="1937"/>
                    </a:lnTo>
                    <a:lnTo>
                      <a:pt x="2675" y="1963"/>
                    </a:lnTo>
                    <a:lnTo>
                      <a:pt x="2645" y="1989"/>
                    </a:lnTo>
                    <a:lnTo>
                      <a:pt x="2619" y="2021"/>
                    </a:lnTo>
                    <a:lnTo>
                      <a:pt x="2621" y="2051"/>
                    </a:lnTo>
                    <a:lnTo>
                      <a:pt x="2627" y="2083"/>
                    </a:lnTo>
                    <a:lnTo>
                      <a:pt x="2635" y="2113"/>
                    </a:lnTo>
                    <a:lnTo>
                      <a:pt x="2643" y="2145"/>
                    </a:lnTo>
                    <a:lnTo>
                      <a:pt x="2645" y="2175"/>
                    </a:lnTo>
                    <a:lnTo>
                      <a:pt x="2643" y="2205"/>
                    </a:lnTo>
                    <a:lnTo>
                      <a:pt x="2631" y="2235"/>
                    </a:lnTo>
                    <a:lnTo>
                      <a:pt x="2607" y="2219"/>
                    </a:lnTo>
                    <a:lnTo>
                      <a:pt x="2589" y="2199"/>
                    </a:lnTo>
                    <a:lnTo>
                      <a:pt x="2575" y="2175"/>
                    </a:lnTo>
                    <a:lnTo>
                      <a:pt x="2561" y="2151"/>
                    </a:lnTo>
                    <a:lnTo>
                      <a:pt x="2547" y="2127"/>
                    </a:lnTo>
                    <a:lnTo>
                      <a:pt x="2533" y="2105"/>
                    </a:lnTo>
                    <a:lnTo>
                      <a:pt x="2513" y="2087"/>
                    </a:lnTo>
                    <a:lnTo>
                      <a:pt x="2489" y="2071"/>
                    </a:lnTo>
                    <a:lnTo>
                      <a:pt x="2447" y="2061"/>
                    </a:lnTo>
                    <a:lnTo>
                      <a:pt x="2403" y="2061"/>
                    </a:lnTo>
                    <a:lnTo>
                      <a:pt x="2362" y="2073"/>
                    </a:lnTo>
                    <a:lnTo>
                      <a:pt x="2320" y="2091"/>
                    </a:lnTo>
                    <a:lnTo>
                      <a:pt x="2282" y="2113"/>
                    </a:lnTo>
                    <a:lnTo>
                      <a:pt x="2246" y="2137"/>
                    </a:lnTo>
                    <a:lnTo>
                      <a:pt x="2222" y="2159"/>
                    </a:lnTo>
                    <a:lnTo>
                      <a:pt x="2204" y="2183"/>
                    </a:lnTo>
                    <a:lnTo>
                      <a:pt x="2192" y="2213"/>
                    </a:lnTo>
                    <a:lnTo>
                      <a:pt x="2184" y="2242"/>
                    </a:lnTo>
                    <a:lnTo>
                      <a:pt x="2182" y="2274"/>
                    </a:lnTo>
                    <a:lnTo>
                      <a:pt x="2186" y="2306"/>
                    </a:lnTo>
                    <a:lnTo>
                      <a:pt x="2186" y="2322"/>
                    </a:lnTo>
                    <a:lnTo>
                      <a:pt x="2188" y="2340"/>
                    </a:lnTo>
                    <a:lnTo>
                      <a:pt x="2192" y="2360"/>
                    </a:lnTo>
                    <a:lnTo>
                      <a:pt x="2198" y="2376"/>
                    </a:lnTo>
                    <a:lnTo>
                      <a:pt x="2208" y="2388"/>
                    </a:lnTo>
                    <a:lnTo>
                      <a:pt x="2226" y="2394"/>
                    </a:lnTo>
                    <a:lnTo>
                      <a:pt x="2266" y="2394"/>
                    </a:lnTo>
                    <a:lnTo>
                      <a:pt x="2308" y="2390"/>
                    </a:lnTo>
                    <a:lnTo>
                      <a:pt x="2348" y="2384"/>
                    </a:lnTo>
                    <a:lnTo>
                      <a:pt x="2387" y="2382"/>
                    </a:lnTo>
                    <a:lnTo>
                      <a:pt x="2427" y="2388"/>
                    </a:lnTo>
                    <a:lnTo>
                      <a:pt x="2425" y="2418"/>
                    </a:lnTo>
                    <a:lnTo>
                      <a:pt x="2417" y="2446"/>
                    </a:lnTo>
                    <a:lnTo>
                      <a:pt x="2405" y="2472"/>
                    </a:lnTo>
                    <a:lnTo>
                      <a:pt x="2389" y="2496"/>
                    </a:lnTo>
                    <a:lnTo>
                      <a:pt x="2377" y="2522"/>
                    </a:lnTo>
                    <a:lnTo>
                      <a:pt x="2368" y="2549"/>
                    </a:lnTo>
                    <a:lnTo>
                      <a:pt x="2387" y="2559"/>
                    </a:lnTo>
                    <a:lnTo>
                      <a:pt x="2405" y="2569"/>
                    </a:lnTo>
                    <a:lnTo>
                      <a:pt x="2421" y="2581"/>
                    </a:lnTo>
                    <a:lnTo>
                      <a:pt x="2433" y="2597"/>
                    </a:lnTo>
                    <a:lnTo>
                      <a:pt x="2463" y="2639"/>
                    </a:lnTo>
                    <a:lnTo>
                      <a:pt x="2499" y="2675"/>
                    </a:lnTo>
                    <a:lnTo>
                      <a:pt x="2539" y="2707"/>
                    </a:lnTo>
                    <a:lnTo>
                      <a:pt x="2581" y="2735"/>
                    </a:lnTo>
                    <a:lnTo>
                      <a:pt x="2625" y="2761"/>
                    </a:lnTo>
                    <a:lnTo>
                      <a:pt x="2671" y="2785"/>
                    </a:lnTo>
                    <a:lnTo>
                      <a:pt x="2717" y="2807"/>
                    </a:lnTo>
                    <a:lnTo>
                      <a:pt x="2731" y="2813"/>
                    </a:lnTo>
                    <a:lnTo>
                      <a:pt x="2744" y="2817"/>
                    </a:lnTo>
                    <a:lnTo>
                      <a:pt x="2758" y="2821"/>
                    </a:lnTo>
                    <a:lnTo>
                      <a:pt x="2772" y="2817"/>
                    </a:lnTo>
                    <a:lnTo>
                      <a:pt x="2782" y="2805"/>
                    </a:lnTo>
                    <a:lnTo>
                      <a:pt x="2802" y="2781"/>
                    </a:lnTo>
                    <a:lnTo>
                      <a:pt x="2826" y="2761"/>
                    </a:lnTo>
                    <a:lnTo>
                      <a:pt x="2854" y="2747"/>
                    </a:lnTo>
                    <a:lnTo>
                      <a:pt x="2884" y="2739"/>
                    </a:lnTo>
                    <a:lnTo>
                      <a:pt x="2914" y="2737"/>
                    </a:lnTo>
                    <a:lnTo>
                      <a:pt x="2994" y="2737"/>
                    </a:lnTo>
                    <a:lnTo>
                      <a:pt x="3072" y="2745"/>
                    </a:lnTo>
                    <a:lnTo>
                      <a:pt x="3149" y="2761"/>
                    </a:lnTo>
                    <a:lnTo>
                      <a:pt x="3223" y="2785"/>
                    </a:lnTo>
                    <a:lnTo>
                      <a:pt x="3295" y="2817"/>
                    </a:lnTo>
                    <a:lnTo>
                      <a:pt x="3323" y="2833"/>
                    </a:lnTo>
                    <a:lnTo>
                      <a:pt x="3351" y="2850"/>
                    </a:lnTo>
                    <a:lnTo>
                      <a:pt x="3377" y="2868"/>
                    </a:lnTo>
                    <a:lnTo>
                      <a:pt x="3405" y="2884"/>
                    </a:lnTo>
                    <a:lnTo>
                      <a:pt x="3435" y="2896"/>
                    </a:lnTo>
                    <a:lnTo>
                      <a:pt x="3468" y="2904"/>
                    </a:lnTo>
                    <a:lnTo>
                      <a:pt x="3502" y="2914"/>
                    </a:lnTo>
                    <a:lnTo>
                      <a:pt x="3534" y="2926"/>
                    </a:lnTo>
                    <a:lnTo>
                      <a:pt x="3566" y="2940"/>
                    </a:lnTo>
                    <a:lnTo>
                      <a:pt x="3596" y="2958"/>
                    </a:lnTo>
                    <a:lnTo>
                      <a:pt x="3620" y="2984"/>
                    </a:lnTo>
                    <a:lnTo>
                      <a:pt x="3634" y="3006"/>
                    </a:lnTo>
                    <a:lnTo>
                      <a:pt x="3642" y="3030"/>
                    </a:lnTo>
                    <a:lnTo>
                      <a:pt x="3648" y="3054"/>
                    </a:lnTo>
                    <a:lnTo>
                      <a:pt x="3654" y="3078"/>
                    </a:lnTo>
                    <a:lnTo>
                      <a:pt x="3664" y="3102"/>
                    </a:lnTo>
                    <a:lnTo>
                      <a:pt x="3680" y="3122"/>
                    </a:lnTo>
                    <a:lnTo>
                      <a:pt x="3728" y="3149"/>
                    </a:lnTo>
                    <a:lnTo>
                      <a:pt x="3780" y="3171"/>
                    </a:lnTo>
                    <a:lnTo>
                      <a:pt x="3833" y="3187"/>
                    </a:lnTo>
                    <a:lnTo>
                      <a:pt x="3889" y="3199"/>
                    </a:lnTo>
                    <a:lnTo>
                      <a:pt x="3945" y="3211"/>
                    </a:lnTo>
                    <a:lnTo>
                      <a:pt x="3999" y="3225"/>
                    </a:lnTo>
                    <a:lnTo>
                      <a:pt x="4053" y="3241"/>
                    </a:lnTo>
                    <a:lnTo>
                      <a:pt x="4105" y="3263"/>
                    </a:lnTo>
                    <a:lnTo>
                      <a:pt x="4129" y="3277"/>
                    </a:lnTo>
                    <a:lnTo>
                      <a:pt x="4147" y="3297"/>
                    </a:lnTo>
                    <a:lnTo>
                      <a:pt x="4159" y="3319"/>
                    </a:lnTo>
                    <a:lnTo>
                      <a:pt x="4165" y="3345"/>
                    </a:lnTo>
                    <a:lnTo>
                      <a:pt x="4161" y="3373"/>
                    </a:lnTo>
                    <a:lnTo>
                      <a:pt x="4151" y="3409"/>
                    </a:lnTo>
                    <a:lnTo>
                      <a:pt x="4135" y="3438"/>
                    </a:lnTo>
                    <a:lnTo>
                      <a:pt x="4113" y="3468"/>
                    </a:lnTo>
                    <a:lnTo>
                      <a:pt x="4089" y="3496"/>
                    </a:lnTo>
                    <a:lnTo>
                      <a:pt x="4063" y="3522"/>
                    </a:lnTo>
                    <a:lnTo>
                      <a:pt x="4039" y="3548"/>
                    </a:lnTo>
                    <a:lnTo>
                      <a:pt x="4021" y="3580"/>
                    </a:lnTo>
                    <a:lnTo>
                      <a:pt x="4011" y="3614"/>
                    </a:lnTo>
                    <a:lnTo>
                      <a:pt x="4007" y="3650"/>
                    </a:lnTo>
                    <a:lnTo>
                      <a:pt x="4005" y="3688"/>
                    </a:lnTo>
                    <a:lnTo>
                      <a:pt x="4005" y="3724"/>
                    </a:lnTo>
                    <a:lnTo>
                      <a:pt x="3999" y="3759"/>
                    </a:lnTo>
                    <a:lnTo>
                      <a:pt x="3977" y="3793"/>
                    </a:lnTo>
                    <a:lnTo>
                      <a:pt x="3951" y="3825"/>
                    </a:lnTo>
                    <a:lnTo>
                      <a:pt x="3923" y="3855"/>
                    </a:lnTo>
                    <a:lnTo>
                      <a:pt x="3895" y="3883"/>
                    </a:lnTo>
                    <a:lnTo>
                      <a:pt x="3873" y="3903"/>
                    </a:lnTo>
                    <a:lnTo>
                      <a:pt x="3849" y="3919"/>
                    </a:lnTo>
                    <a:lnTo>
                      <a:pt x="3826" y="3931"/>
                    </a:lnTo>
                    <a:lnTo>
                      <a:pt x="3800" y="3943"/>
                    </a:lnTo>
                    <a:lnTo>
                      <a:pt x="3774" y="3959"/>
                    </a:lnTo>
                    <a:lnTo>
                      <a:pt x="3754" y="3975"/>
                    </a:lnTo>
                    <a:lnTo>
                      <a:pt x="3736" y="3999"/>
                    </a:lnTo>
                    <a:lnTo>
                      <a:pt x="3698" y="4066"/>
                    </a:lnTo>
                    <a:lnTo>
                      <a:pt x="3652" y="4130"/>
                    </a:lnTo>
                    <a:lnTo>
                      <a:pt x="3604" y="4192"/>
                    </a:lnTo>
                    <a:lnTo>
                      <a:pt x="3554" y="4254"/>
                    </a:lnTo>
                    <a:lnTo>
                      <a:pt x="3504" y="4314"/>
                    </a:lnTo>
                    <a:lnTo>
                      <a:pt x="3453" y="4316"/>
                    </a:lnTo>
                    <a:lnTo>
                      <a:pt x="3399" y="4318"/>
                    </a:lnTo>
                    <a:lnTo>
                      <a:pt x="3411" y="4329"/>
                    </a:lnTo>
                    <a:lnTo>
                      <a:pt x="3423" y="4343"/>
                    </a:lnTo>
                    <a:lnTo>
                      <a:pt x="3411" y="4367"/>
                    </a:lnTo>
                    <a:lnTo>
                      <a:pt x="3393" y="4385"/>
                    </a:lnTo>
                    <a:lnTo>
                      <a:pt x="3369" y="4395"/>
                    </a:lnTo>
                    <a:lnTo>
                      <a:pt x="3345" y="4403"/>
                    </a:lnTo>
                    <a:lnTo>
                      <a:pt x="3319" y="4407"/>
                    </a:lnTo>
                    <a:lnTo>
                      <a:pt x="3293" y="4411"/>
                    </a:lnTo>
                    <a:lnTo>
                      <a:pt x="3267" y="4415"/>
                    </a:lnTo>
                    <a:lnTo>
                      <a:pt x="3251" y="4423"/>
                    </a:lnTo>
                    <a:lnTo>
                      <a:pt x="3241" y="4433"/>
                    </a:lnTo>
                    <a:lnTo>
                      <a:pt x="3235" y="4449"/>
                    </a:lnTo>
                    <a:lnTo>
                      <a:pt x="3229" y="4465"/>
                    </a:lnTo>
                    <a:lnTo>
                      <a:pt x="3223" y="4479"/>
                    </a:lnTo>
                    <a:lnTo>
                      <a:pt x="3215" y="4493"/>
                    </a:lnTo>
                    <a:lnTo>
                      <a:pt x="3189" y="4531"/>
                    </a:lnTo>
                    <a:lnTo>
                      <a:pt x="3165" y="4571"/>
                    </a:lnTo>
                    <a:lnTo>
                      <a:pt x="3145" y="4613"/>
                    </a:lnTo>
                    <a:lnTo>
                      <a:pt x="3125" y="4656"/>
                    </a:lnTo>
                    <a:lnTo>
                      <a:pt x="3275" y="4615"/>
                    </a:lnTo>
                    <a:lnTo>
                      <a:pt x="3421" y="4563"/>
                    </a:lnTo>
                    <a:lnTo>
                      <a:pt x="3558" y="4503"/>
                    </a:lnTo>
                    <a:lnTo>
                      <a:pt x="3692" y="4431"/>
                    </a:lnTo>
                    <a:lnTo>
                      <a:pt x="3820" y="4351"/>
                    </a:lnTo>
                    <a:lnTo>
                      <a:pt x="3941" y="4262"/>
                    </a:lnTo>
                    <a:lnTo>
                      <a:pt x="4055" y="4164"/>
                    </a:lnTo>
                    <a:lnTo>
                      <a:pt x="4163" y="4058"/>
                    </a:lnTo>
                    <a:lnTo>
                      <a:pt x="4260" y="3945"/>
                    </a:lnTo>
                    <a:lnTo>
                      <a:pt x="4352" y="3825"/>
                    </a:lnTo>
                    <a:lnTo>
                      <a:pt x="4432" y="3698"/>
                    </a:lnTo>
                    <a:lnTo>
                      <a:pt x="4504" y="3564"/>
                    </a:lnTo>
                    <a:lnTo>
                      <a:pt x="4567" y="3427"/>
                    </a:lnTo>
                    <a:lnTo>
                      <a:pt x="4619" y="3281"/>
                    </a:lnTo>
                    <a:lnTo>
                      <a:pt x="4659" y="3133"/>
                    </a:lnTo>
                    <a:lnTo>
                      <a:pt x="4689" y="2980"/>
                    </a:lnTo>
                    <a:lnTo>
                      <a:pt x="4709" y="2825"/>
                    </a:lnTo>
                    <a:lnTo>
                      <a:pt x="4715" y="2663"/>
                    </a:lnTo>
                    <a:lnTo>
                      <a:pt x="4709" y="2508"/>
                    </a:lnTo>
                    <a:lnTo>
                      <a:pt x="4691" y="2356"/>
                    </a:lnTo>
                    <a:lnTo>
                      <a:pt x="4663" y="2209"/>
                    </a:lnTo>
                    <a:lnTo>
                      <a:pt x="4623" y="2063"/>
                    </a:lnTo>
                    <a:lnTo>
                      <a:pt x="4575" y="1924"/>
                    </a:lnTo>
                    <a:lnTo>
                      <a:pt x="4516" y="1788"/>
                    </a:lnTo>
                    <a:lnTo>
                      <a:pt x="4448" y="1658"/>
                    </a:lnTo>
                    <a:lnTo>
                      <a:pt x="4370" y="1535"/>
                    </a:lnTo>
                    <a:lnTo>
                      <a:pt x="4284" y="1417"/>
                    </a:lnTo>
                    <a:lnTo>
                      <a:pt x="4191" y="1306"/>
                    </a:lnTo>
                    <a:lnTo>
                      <a:pt x="4091" y="1200"/>
                    </a:lnTo>
                    <a:lnTo>
                      <a:pt x="3983" y="1102"/>
                    </a:lnTo>
                    <a:lnTo>
                      <a:pt x="3867" y="1013"/>
                    </a:lnTo>
                    <a:lnTo>
                      <a:pt x="3841" y="1042"/>
                    </a:lnTo>
                    <a:lnTo>
                      <a:pt x="3822" y="1076"/>
                    </a:lnTo>
                    <a:lnTo>
                      <a:pt x="3802" y="1114"/>
                    </a:lnTo>
                    <a:lnTo>
                      <a:pt x="3782" y="1148"/>
                    </a:lnTo>
                    <a:lnTo>
                      <a:pt x="3756" y="1180"/>
                    </a:lnTo>
                    <a:lnTo>
                      <a:pt x="3732" y="1196"/>
                    </a:lnTo>
                    <a:lnTo>
                      <a:pt x="3704" y="1202"/>
                    </a:lnTo>
                    <a:lnTo>
                      <a:pt x="3676" y="1202"/>
                    </a:lnTo>
                    <a:lnTo>
                      <a:pt x="3648" y="1196"/>
                    </a:lnTo>
                    <a:lnTo>
                      <a:pt x="3620" y="1184"/>
                    </a:lnTo>
                    <a:lnTo>
                      <a:pt x="3594" y="1170"/>
                    </a:lnTo>
                    <a:lnTo>
                      <a:pt x="3572" y="1154"/>
                    </a:lnTo>
                    <a:lnTo>
                      <a:pt x="3528" y="1116"/>
                    </a:lnTo>
                    <a:lnTo>
                      <a:pt x="3486" y="1074"/>
                    </a:lnTo>
                    <a:lnTo>
                      <a:pt x="3451" y="1029"/>
                    </a:lnTo>
                    <a:lnTo>
                      <a:pt x="3419" y="981"/>
                    </a:lnTo>
                    <a:lnTo>
                      <a:pt x="3393" y="927"/>
                    </a:lnTo>
                    <a:lnTo>
                      <a:pt x="3397" y="909"/>
                    </a:lnTo>
                    <a:lnTo>
                      <a:pt x="3407" y="897"/>
                    </a:lnTo>
                    <a:lnTo>
                      <a:pt x="3419" y="887"/>
                    </a:lnTo>
                    <a:lnTo>
                      <a:pt x="3435" y="881"/>
                    </a:lnTo>
                    <a:lnTo>
                      <a:pt x="3453" y="873"/>
                    </a:lnTo>
                    <a:lnTo>
                      <a:pt x="3470" y="867"/>
                    </a:lnTo>
                    <a:lnTo>
                      <a:pt x="3486" y="861"/>
                    </a:lnTo>
                    <a:lnTo>
                      <a:pt x="3500" y="849"/>
                    </a:lnTo>
                    <a:lnTo>
                      <a:pt x="3510" y="835"/>
                    </a:lnTo>
                    <a:lnTo>
                      <a:pt x="3514" y="829"/>
                    </a:lnTo>
                    <a:lnTo>
                      <a:pt x="3516" y="821"/>
                    </a:lnTo>
                    <a:lnTo>
                      <a:pt x="3518" y="813"/>
                    </a:lnTo>
                    <a:lnTo>
                      <a:pt x="3518" y="807"/>
                    </a:lnTo>
                    <a:lnTo>
                      <a:pt x="3399" y="757"/>
                    </a:lnTo>
                    <a:lnTo>
                      <a:pt x="3277" y="714"/>
                    </a:lnTo>
                    <a:lnTo>
                      <a:pt x="3151" y="680"/>
                    </a:lnTo>
                    <a:lnTo>
                      <a:pt x="3161" y="690"/>
                    </a:lnTo>
                    <a:lnTo>
                      <a:pt x="3167" y="704"/>
                    </a:lnTo>
                    <a:lnTo>
                      <a:pt x="3167" y="720"/>
                    </a:lnTo>
                    <a:lnTo>
                      <a:pt x="3145" y="728"/>
                    </a:lnTo>
                    <a:lnTo>
                      <a:pt x="3121" y="730"/>
                    </a:lnTo>
                    <a:lnTo>
                      <a:pt x="3098" y="728"/>
                    </a:lnTo>
                    <a:lnTo>
                      <a:pt x="3074" y="726"/>
                    </a:lnTo>
                    <a:lnTo>
                      <a:pt x="3050" y="726"/>
                    </a:lnTo>
                    <a:lnTo>
                      <a:pt x="3056" y="738"/>
                    </a:lnTo>
                    <a:lnTo>
                      <a:pt x="3068" y="747"/>
                    </a:lnTo>
                    <a:lnTo>
                      <a:pt x="3082" y="755"/>
                    </a:lnTo>
                    <a:lnTo>
                      <a:pt x="3096" y="763"/>
                    </a:lnTo>
                    <a:lnTo>
                      <a:pt x="3109" y="769"/>
                    </a:lnTo>
                    <a:lnTo>
                      <a:pt x="3119" y="779"/>
                    </a:lnTo>
                    <a:lnTo>
                      <a:pt x="3123" y="791"/>
                    </a:lnTo>
                    <a:lnTo>
                      <a:pt x="3119" y="807"/>
                    </a:lnTo>
                    <a:lnTo>
                      <a:pt x="3086" y="801"/>
                    </a:lnTo>
                    <a:lnTo>
                      <a:pt x="3052" y="789"/>
                    </a:lnTo>
                    <a:lnTo>
                      <a:pt x="3020" y="773"/>
                    </a:lnTo>
                    <a:lnTo>
                      <a:pt x="2990" y="753"/>
                    </a:lnTo>
                    <a:lnTo>
                      <a:pt x="2960" y="734"/>
                    </a:lnTo>
                    <a:lnTo>
                      <a:pt x="2928" y="716"/>
                    </a:lnTo>
                    <a:lnTo>
                      <a:pt x="2894" y="704"/>
                    </a:lnTo>
                    <a:lnTo>
                      <a:pt x="2860" y="698"/>
                    </a:lnTo>
                    <a:lnTo>
                      <a:pt x="2828" y="694"/>
                    </a:lnTo>
                    <a:lnTo>
                      <a:pt x="2796" y="694"/>
                    </a:lnTo>
                    <a:lnTo>
                      <a:pt x="2764" y="690"/>
                    </a:lnTo>
                    <a:lnTo>
                      <a:pt x="2735" y="680"/>
                    </a:lnTo>
                    <a:lnTo>
                      <a:pt x="2772" y="652"/>
                    </a:lnTo>
                    <a:lnTo>
                      <a:pt x="2812" y="630"/>
                    </a:lnTo>
                    <a:lnTo>
                      <a:pt x="2762" y="624"/>
                    </a:lnTo>
                    <a:lnTo>
                      <a:pt x="2715" y="618"/>
                    </a:lnTo>
                    <a:lnTo>
                      <a:pt x="2665" y="616"/>
                    </a:lnTo>
                    <a:close/>
                    <a:moveTo>
                      <a:pt x="2665" y="0"/>
                    </a:moveTo>
                    <a:lnTo>
                      <a:pt x="2848" y="6"/>
                    </a:lnTo>
                    <a:lnTo>
                      <a:pt x="3026" y="24"/>
                    </a:lnTo>
                    <a:lnTo>
                      <a:pt x="3201" y="54"/>
                    </a:lnTo>
                    <a:lnTo>
                      <a:pt x="3373" y="96"/>
                    </a:lnTo>
                    <a:lnTo>
                      <a:pt x="3540" y="147"/>
                    </a:lnTo>
                    <a:lnTo>
                      <a:pt x="3702" y="209"/>
                    </a:lnTo>
                    <a:lnTo>
                      <a:pt x="3859" y="281"/>
                    </a:lnTo>
                    <a:lnTo>
                      <a:pt x="4009" y="365"/>
                    </a:lnTo>
                    <a:lnTo>
                      <a:pt x="4155" y="454"/>
                    </a:lnTo>
                    <a:lnTo>
                      <a:pt x="4294" y="556"/>
                    </a:lnTo>
                    <a:lnTo>
                      <a:pt x="4424" y="664"/>
                    </a:lnTo>
                    <a:lnTo>
                      <a:pt x="4550" y="781"/>
                    </a:lnTo>
                    <a:lnTo>
                      <a:pt x="4665" y="905"/>
                    </a:lnTo>
                    <a:lnTo>
                      <a:pt x="4775" y="1037"/>
                    </a:lnTo>
                    <a:lnTo>
                      <a:pt x="4875" y="1174"/>
                    </a:lnTo>
                    <a:lnTo>
                      <a:pt x="4966" y="1320"/>
                    </a:lnTo>
                    <a:lnTo>
                      <a:pt x="5048" y="1471"/>
                    </a:lnTo>
                    <a:lnTo>
                      <a:pt x="5120" y="1627"/>
                    </a:lnTo>
                    <a:lnTo>
                      <a:pt x="5182" y="1788"/>
                    </a:lnTo>
                    <a:lnTo>
                      <a:pt x="5234" y="1955"/>
                    </a:lnTo>
                    <a:lnTo>
                      <a:pt x="5276" y="2127"/>
                    </a:lnTo>
                    <a:lnTo>
                      <a:pt x="5305" y="2302"/>
                    </a:lnTo>
                    <a:lnTo>
                      <a:pt x="5323" y="2482"/>
                    </a:lnTo>
                    <a:lnTo>
                      <a:pt x="5329" y="2663"/>
                    </a:lnTo>
                    <a:lnTo>
                      <a:pt x="5323" y="2846"/>
                    </a:lnTo>
                    <a:lnTo>
                      <a:pt x="5305" y="3026"/>
                    </a:lnTo>
                    <a:lnTo>
                      <a:pt x="5276" y="3201"/>
                    </a:lnTo>
                    <a:lnTo>
                      <a:pt x="5234" y="3371"/>
                    </a:lnTo>
                    <a:lnTo>
                      <a:pt x="5182" y="3538"/>
                    </a:lnTo>
                    <a:lnTo>
                      <a:pt x="5120" y="3700"/>
                    </a:lnTo>
                    <a:lnTo>
                      <a:pt x="5048" y="3857"/>
                    </a:lnTo>
                    <a:lnTo>
                      <a:pt x="4966" y="4009"/>
                    </a:lnTo>
                    <a:lnTo>
                      <a:pt x="4875" y="4152"/>
                    </a:lnTo>
                    <a:lnTo>
                      <a:pt x="4775" y="4292"/>
                    </a:lnTo>
                    <a:lnTo>
                      <a:pt x="4665" y="4423"/>
                    </a:lnTo>
                    <a:lnTo>
                      <a:pt x="4550" y="4547"/>
                    </a:lnTo>
                    <a:lnTo>
                      <a:pt x="4424" y="4662"/>
                    </a:lnTo>
                    <a:lnTo>
                      <a:pt x="4294" y="4772"/>
                    </a:lnTo>
                    <a:lnTo>
                      <a:pt x="4155" y="4872"/>
                    </a:lnTo>
                    <a:lnTo>
                      <a:pt x="4009" y="4963"/>
                    </a:lnTo>
                    <a:lnTo>
                      <a:pt x="3859" y="5045"/>
                    </a:lnTo>
                    <a:lnTo>
                      <a:pt x="3702" y="5117"/>
                    </a:lnTo>
                    <a:lnTo>
                      <a:pt x="3540" y="5181"/>
                    </a:lnTo>
                    <a:lnTo>
                      <a:pt x="3373" y="5232"/>
                    </a:lnTo>
                    <a:lnTo>
                      <a:pt x="3201" y="5272"/>
                    </a:lnTo>
                    <a:lnTo>
                      <a:pt x="3026" y="5302"/>
                    </a:lnTo>
                    <a:lnTo>
                      <a:pt x="2848" y="5320"/>
                    </a:lnTo>
                    <a:lnTo>
                      <a:pt x="2665" y="5326"/>
                    </a:lnTo>
                    <a:lnTo>
                      <a:pt x="2483" y="5320"/>
                    </a:lnTo>
                    <a:lnTo>
                      <a:pt x="2304" y="5302"/>
                    </a:lnTo>
                    <a:lnTo>
                      <a:pt x="2128" y="5272"/>
                    </a:lnTo>
                    <a:lnTo>
                      <a:pt x="1957" y="5232"/>
                    </a:lnTo>
                    <a:lnTo>
                      <a:pt x="1789" y="5181"/>
                    </a:lnTo>
                    <a:lnTo>
                      <a:pt x="1628" y="5117"/>
                    </a:lnTo>
                    <a:lnTo>
                      <a:pt x="1470" y="5045"/>
                    </a:lnTo>
                    <a:lnTo>
                      <a:pt x="1320" y="4963"/>
                    </a:lnTo>
                    <a:lnTo>
                      <a:pt x="1175" y="4872"/>
                    </a:lnTo>
                    <a:lnTo>
                      <a:pt x="1037" y="4772"/>
                    </a:lnTo>
                    <a:lnTo>
                      <a:pt x="906" y="4662"/>
                    </a:lnTo>
                    <a:lnTo>
                      <a:pt x="780" y="4547"/>
                    </a:lnTo>
                    <a:lnTo>
                      <a:pt x="664" y="4423"/>
                    </a:lnTo>
                    <a:lnTo>
                      <a:pt x="554" y="4292"/>
                    </a:lnTo>
                    <a:lnTo>
                      <a:pt x="455" y="4152"/>
                    </a:lnTo>
                    <a:lnTo>
                      <a:pt x="363" y="4009"/>
                    </a:lnTo>
                    <a:lnTo>
                      <a:pt x="281" y="3857"/>
                    </a:lnTo>
                    <a:lnTo>
                      <a:pt x="209" y="3700"/>
                    </a:lnTo>
                    <a:lnTo>
                      <a:pt x="148" y="3538"/>
                    </a:lnTo>
                    <a:lnTo>
                      <a:pt x="96" y="3371"/>
                    </a:lnTo>
                    <a:lnTo>
                      <a:pt x="54" y="3201"/>
                    </a:lnTo>
                    <a:lnTo>
                      <a:pt x="24" y="3026"/>
                    </a:lnTo>
                    <a:lnTo>
                      <a:pt x="6" y="2846"/>
                    </a:lnTo>
                    <a:lnTo>
                      <a:pt x="0" y="2663"/>
                    </a:lnTo>
                    <a:lnTo>
                      <a:pt x="6" y="2482"/>
                    </a:lnTo>
                    <a:lnTo>
                      <a:pt x="24" y="2302"/>
                    </a:lnTo>
                    <a:lnTo>
                      <a:pt x="54" y="2127"/>
                    </a:lnTo>
                    <a:lnTo>
                      <a:pt x="96" y="1955"/>
                    </a:lnTo>
                    <a:lnTo>
                      <a:pt x="148" y="1788"/>
                    </a:lnTo>
                    <a:lnTo>
                      <a:pt x="209" y="1627"/>
                    </a:lnTo>
                    <a:lnTo>
                      <a:pt x="281" y="1471"/>
                    </a:lnTo>
                    <a:lnTo>
                      <a:pt x="363" y="1320"/>
                    </a:lnTo>
                    <a:lnTo>
                      <a:pt x="455" y="1174"/>
                    </a:lnTo>
                    <a:lnTo>
                      <a:pt x="554" y="1037"/>
                    </a:lnTo>
                    <a:lnTo>
                      <a:pt x="664" y="905"/>
                    </a:lnTo>
                    <a:lnTo>
                      <a:pt x="780" y="781"/>
                    </a:lnTo>
                    <a:lnTo>
                      <a:pt x="906" y="664"/>
                    </a:lnTo>
                    <a:lnTo>
                      <a:pt x="1037" y="556"/>
                    </a:lnTo>
                    <a:lnTo>
                      <a:pt x="1175" y="454"/>
                    </a:lnTo>
                    <a:lnTo>
                      <a:pt x="1320" y="365"/>
                    </a:lnTo>
                    <a:lnTo>
                      <a:pt x="1470" y="281"/>
                    </a:lnTo>
                    <a:lnTo>
                      <a:pt x="1628" y="209"/>
                    </a:lnTo>
                    <a:lnTo>
                      <a:pt x="1789" y="147"/>
                    </a:lnTo>
                    <a:lnTo>
                      <a:pt x="1957" y="96"/>
                    </a:lnTo>
                    <a:lnTo>
                      <a:pt x="2128" y="54"/>
                    </a:lnTo>
                    <a:lnTo>
                      <a:pt x="2304" y="24"/>
                    </a:lnTo>
                    <a:lnTo>
                      <a:pt x="2483" y="6"/>
                    </a:lnTo>
                    <a:lnTo>
                      <a:pt x="26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1" name="Rectangle 70"/>
          <p:cNvSpPr/>
          <p:nvPr/>
        </p:nvSpPr>
        <p:spPr>
          <a:xfrm>
            <a:off x="8827582" y="1849961"/>
            <a:ext cx="2332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916222" y="4129234"/>
            <a:ext cx="731520" cy="731520"/>
            <a:chOff x="8277727" y="4153339"/>
            <a:chExt cx="731520" cy="731520"/>
          </a:xfrm>
          <a:effectLst/>
        </p:grpSpPr>
        <p:sp>
          <p:nvSpPr>
            <p:cNvPr id="29" name="Oval 28"/>
            <p:cNvSpPr/>
            <p:nvPr/>
          </p:nvSpPr>
          <p:spPr>
            <a:xfrm>
              <a:off x="8277727" y="4153339"/>
              <a:ext cx="731520" cy="73152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31"/>
            <p:cNvGrpSpPr>
              <a:grpSpLocks noChangeAspect="1"/>
            </p:cNvGrpSpPr>
            <p:nvPr/>
          </p:nvGrpSpPr>
          <p:grpSpPr bwMode="auto">
            <a:xfrm>
              <a:off x="8457496" y="4319634"/>
              <a:ext cx="371983" cy="408520"/>
              <a:chOff x="2082" y="1371"/>
              <a:chExt cx="2250" cy="2471"/>
            </a:xfrm>
            <a:solidFill>
              <a:schemeClr val="bg1"/>
            </a:solidFill>
          </p:grpSpPr>
          <p:sp>
            <p:nvSpPr>
              <p:cNvPr id="66" name="Freeform 33"/>
              <p:cNvSpPr>
                <a:spLocks/>
              </p:cNvSpPr>
              <p:nvPr/>
            </p:nvSpPr>
            <p:spPr bwMode="auto">
              <a:xfrm>
                <a:off x="2082" y="1741"/>
                <a:ext cx="2250" cy="2101"/>
              </a:xfrm>
              <a:custGeom>
                <a:avLst/>
                <a:gdLst>
                  <a:gd name="T0" fmla="*/ 1310 w 4548"/>
                  <a:gd name="T1" fmla="*/ 40 h 4243"/>
                  <a:gd name="T2" fmla="*/ 1371 w 4548"/>
                  <a:gd name="T3" fmla="*/ 147 h 4243"/>
                  <a:gd name="T4" fmla="*/ 1363 w 4548"/>
                  <a:gd name="T5" fmla="*/ 616 h 4243"/>
                  <a:gd name="T6" fmla="*/ 1221 w 4548"/>
                  <a:gd name="T7" fmla="*/ 761 h 4243"/>
                  <a:gd name="T8" fmla="*/ 942 w 4548"/>
                  <a:gd name="T9" fmla="*/ 1078 h 4243"/>
                  <a:gd name="T10" fmla="*/ 755 w 4548"/>
                  <a:gd name="T11" fmla="*/ 1453 h 4243"/>
                  <a:gd name="T12" fmla="*/ 672 w 4548"/>
                  <a:gd name="T13" fmla="*/ 1866 h 4243"/>
                  <a:gd name="T14" fmla="*/ 707 w 4548"/>
                  <a:gd name="T15" fmla="*/ 2323 h 4243"/>
                  <a:gd name="T16" fmla="*/ 869 w 4548"/>
                  <a:gd name="T17" fmla="*/ 2747 h 4243"/>
                  <a:gd name="T18" fmla="*/ 1139 w 4548"/>
                  <a:gd name="T19" fmla="*/ 3106 h 4243"/>
                  <a:gd name="T20" fmla="*/ 1496 w 4548"/>
                  <a:gd name="T21" fmla="*/ 3375 h 4243"/>
                  <a:gd name="T22" fmla="*/ 1923 w 4548"/>
                  <a:gd name="T23" fmla="*/ 3538 h 4243"/>
                  <a:gd name="T24" fmla="*/ 2393 w 4548"/>
                  <a:gd name="T25" fmla="*/ 3571 h 4243"/>
                  <a:gd name="T26" fmla="*/ 2845 w 4548"/>
                  <a:gd name="T27" fmla="*/ 3470 h 4243"/>
                  <a:gd name="T28" fmla="*/ 3240 w 4548"/>
                  <a:gd name="T29" fmla="*/ 3253 h 4243"/>
                  <a:gd name="T30" fmla="*/ 3556 w 4548"/>
                  <a:gd name="T31" fmla="*/ 2937 h 4243"/>
                  <a:gd name="T32" fmla="*/ 3774 w 4548"/>
                  <a:gd name="T33" fmla="*/ 2543 h 4243"/>
                  <a:gd name="T34" fmla="*/ 3876 w 4548"/>
                  <a:gd name="T35" fmla="*/ 2091 h 4243"/>
                  <a:gd name="T36" fmla="*/ 3848 w 4548"/>
                  <a:gd name="T37" fmla="*/ 1656 h 4243"/>
                  <a:gd name="T38" fmla="*/ 3711 w 4548"/>
                  <a:gd name="T39" fmla="*/ 1259 h 4243"/>
                  <a:gd name="T40" fmla="*/ 3477 w 4548"/>
                  <a:gd name="T41" fmla="*/ 911 h 4243"/>
                  <a:gd name="T42" fmla="*/ 3220 w 4548"/>
                  <a:gd name="T43" fmla="*/ 670 h 4243"/>
                  <a:gd name="T44" fmla="*/ 3173 w 4548"/>
                  <a:gd name="T45" fmla="*/ 551 h 4243"/>
                  <a:gd name="T46" fmla="*/ 3198 w 4548"/>
                  <a:gd name="T47" fmla="*/ 88 h 4243"/>
                  <a:gd name="T48" fmla="*/ 3299 w 4548"/>
                  <a:gd name="T49" fmla="*/ 7 h 4243"/>
                  <a:gd name="T50" fmla="*/ 3445 w 4548"/>
                  <a:gd name="T51" fmla="*/ 25 h 4243"/>
                  <a:gd name="T52" fmla="*/ 3856 w 4548"/>
                  <a:gd name="T53" fmla="*/ 341 h 4243"/>
                  <a:gd name="T54" fmla="*/ 4186 w 4548"/>
                  <a:gd name="T55" fmla="*/ 742 h 4243"/>
                  <a:gd name="T56" fmla="*/ 4415 w 4548"/>
                  <a:gd name="T57" fmla="*/ 1208 h 4243"/>
                  <a:gd name="T58" fmla="*/ 4533 w 4548"/>
                  <a:gd name="T59" fmla="*/ 1710 h 4243"/>
                  <a:gd name="T60" fmla="*/ 4533 w 4548"/>
                  <a:gd name="T61" fmla="*/ 2229 h 4243"/>
                  <a:gd name="T62" fmla="*/ 4421 w 4548"/>
                  <a:gd name="T63" fmla="*/ 2724 h 4243"/>
                  <a:gd name="T64" fmla="*/ 4202 w 4548"/>
                  <a:gd name="T65" fmla="*/ 3178 h 4243"/>
                  <a:gd name="T66" fmla="*/ 3881 w 4548"/>
                  <a:gd name="T67" fmla="*/ 3577 h 4243"/>
                  <a:gd name="T68" fmla="*/ 3481 w 4548"/>
                  <a:gd name="T69" fmla="*/ 3898 h 4243"/>
                  <a:gd name="T70" fmla="*/ 3026 w 4548"/>
                  <a:gd name="T71" fmla="*/ 4116 h 4243"/>
                  <a:gd name="T72" fmla="*/ 2532 w 4548"/>
                  <a:gd name="T73" fmla="*/ 4228 h 4243"/>
                  <a:gd name="T74" fmla="*/ 2015 w 4548"/>
                  <a:gd name="T75" fmla="*/ 4228 h 4243"/>
                  <a:gd name="T76" fmla="*/ 1521 w 4548"/>
                  <a:gd name="T77" fmla="*/ 4116 h 4243"/>
                  <a:gd name="T78" fmla="*/ 1067 w 4548"/>
                  <a:gd name="T79" fmla="*/ 3898 h 4243"/>
                  <a:gd name="T80" fmla="*/ 666 w 4548"/>
                  <a:gd name="T81" fmla="*/ 3577 h 4243"/>
                  <a:gd name="T82" fmla="*/ 347 w 4548"/>
                  <a:gd name="T83" fmla="*/ 3178 h 4243"/>
                  <a:gd name="T84" fmla="*/ 127 w 4548"/>
                  <a:gd name="T85" fmla="*/ 2724 h 4243"/>
                  <a:gd name="T86" fmla="*/ 14 w 4548"/>
                  <a:gd name="T87" fmla="*/ 2229 h 4243"/>
                  <a:gd name="T88" fmla="*/ 16 w 4548"/>
                  <a:gd name="T89" fmla="*/ 1710 h 4243"/>
                  <a:gd name="T90" fmla="*/ 132 w 4548"/>
                  <a:gd name="T91" fmla="*/ 1208 h 4243"/>
                  <a:gd name="T92" fmla="*/ 361 w 4548"/>
                  <a:gd name="T93" fmla="*/ 742 h 4243"/>
                  <a:gd name="T94" fmla="*/ 691 w 4548"/>
                  <a:gd name="T95" fmla="*/ 341 h 4243"/>
                  <a:gd name="T96" fmla="*/ 1102 w 4548"/>
                  <a:gd name="T97" fmla="*/ 25 h 4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48" h="4243">
                    <a:moveTo>
                      <a:pt x="1211" y="0"/>
                    </a:moveTo>
                    <a:lnTo>
                      <a:pt x="1248" y="7"/>
                    </a:lnTo>
                    <a:lnTo>
                      <a:pt x="1283" y="22"/>
                    </a:lnTo>
                    <a:lnTo>
                      <a:pt x="1310" y="40"/>
                    </a:lnTo>
                    <a:lnTo>
                      <a:pt x="1332" y="63"/>
                    </a:lnTo>
                    <a:lnTo>
                      <a:pt x="1351" y="88"/>
                    </a:lnTo>
                    <a:lnTo>
                      <a:pt x="1364" y="116"/>
                    </a:lnTo>
                    <a:lnTo>
                      <a:pt x="1371" y="147"/>
                    </a:lnTo>
                    <a:lnTo>
                      <a:pt x="1374" y="179"/>
                    </a:lnTo>
                    <a:lnTo>
                      <a:pt x="1374" y="551"/>
                    </a:lnTo>
                    <a:lnTo>
                      <a:pt x="1371" y="583"/>
                    </a:lnTo>
                    <a:lnTo>
                      <a:pt x="1363" y="616"/>
                    </a:lnTo>
                    <a:lnTo>
                      <a:pt x="1348" y="645"/>
                    </a:lnTo>
                    <a:lnTo>
                      <a:pt x="1329" y="670"/>
                    </a:lnTo>
                    <a:lnTo>
                      <a:pt x="1304" y="694"/>
                    </a:lnTo>
                    <a:lnTo>
                      <a:pt x="1221" y="761"/>
                    </a:lnTo>
                    <a:lnTo>
                      <a:pt x="1144" y="833"/>
                    </a:lnTo>
                    <a:lnTo>
                      <a:pt x="1071" y="911"/>
                    </a:lnTo>
                    <a:lnTo>
                      <a:pt x="1004" y="992"/>
                    </a:lnTo>
                    <a:lnTo>
                      <a:pt x="942" y="1078"/>
                    </a:lnTo>
                    <a:lnTo>
                      <a:pt x="886" y="1167"/>
                    </a:lnTo>
                    <a:lnTo>
                      <a:pt x="836" y="1259"/>
                    </a:lnTo>
                    <a:lnTo>
                      <a:pt x="794" y="1355"/>
                    </a:lnTo>
                    <a:lnTo>
                      <a:pt x="755" y="1453"/>
                    </a:lnTo>
                    <a:lnTo>
                      <a:pt x="724" y="1553"/>
                    </a:lnTo>
                    <a:lnTo>
                      <a:pt x="699" y="1656"/>
                    </a:lnTo>
                    <a:lnTo>
                      <a:pt x="682" y="1760"/>
                    </a:lnTo>
                    <a:lnTo>
                      <a:pt x="672" y="1866"/>
                    </a:lnTo>
                    <a:lnTo>
                      <a:pt x="669" y="1972"/>
                    </a:lnTo>
                    <a:lnTo>
                      <a:pt x="673" y="2091"/>
                    </a:lnTo>
                    <a:lnTo>
                      <a:pt x="685" y="2208"/>
                    </a:lnTo>
                    <a:lnTo>
                      <a:pt x="707" y="2323"/>
                    </a:lnTo>
                    <a:lnTo>
                      <a:pt x="736" y="2434"/>
                    </a:lnTo>
                    <a:lnTo>
                      <a:pt x="773" y="2543"/>
                    </a:lnTo>
                    <a:lnTo>
                      <a:pt x="817" y="2647"/>
                    </a:lnTo>
                    <a:lnTo>
                      <a:pt x="869" y="2747"/>
                    </a:lnTo>
                    <a:lnTo>
                      <a:pt x="927" y="2844"/>
                    </a:lnTo>
                    <a:lnTo>
                      <a:pt x="992" y="2937"/>
                    </a:lnTo>
                    <a:lnTo>
                      <a:pt x="1063" y="3023"/>
                    </a:lnTo>
                    <a:lnTo>
                      <a:pt x="1139" y="3106"/>
                    </a:lnTo>
                    <a:lnTo>
                      <a:pt x="1221" y="3182"/>
                    </a:lnTo>
                    <a:lnTo>
                      <a:pt x="1308" y="3253"/>
                    </a:lnTo>
                    <a:lnTo>
                      <a:pt x="1399" y="3317"/>
                    </a:lnTo>
                    <a:lnTo>
                      <a:pt x="1496" y="3375"/>
                    </a:lnTo>
                    <a:lnTo>
                      <a:pt x="1598" y="3426"/>
                    </a:lnTo>
                    <a:lnTo>
                      <a:pt x="1702" y="3470"/>
                    </a:lnTo>
                    <a:lnTo>
                      <a:pt x="1811" y="3508"/>
                    </a:lnTo>
                    <a:lnTo>
                      <a:pt x="1923" y="3538"/>
                    </a:lnTo>
                    <a:lnTo>
                      <a:pt x="2038" y="3558"/>
                    </a:lnTo>
                    <a:lnTo>
                      <a:pt x="2154" y="3571"/>
                    </a:lnTo>
                    <a:lnTo>
                      <a:pt x="2273" y="3576"/>
                    </a:lnTo>
                    <a:lnTo>
                      <a:pt x="2393" y="3571"/>
                    </a:lnTo>
                    <a:lnTo>
                      <a:pt x="2511" y="3558"/>
                    </a:lnTo>
                    <a:lnTo>
                      <a:pt x="2626" y="3538"/>
                    </a:lnTo>
                    <a:lnTo>
                      <a:pt x="2737" y="3508"/>
                    </a:lnTo>
                    <a:lnTo>
                      <a:pt x="2845" y="3470"/>
                    </a:lnTo>
                    <a:lnTo>
                      <a:pt x="2951" y="3426"/>
                    </a:lnTo>
                    <a:lnTo>
                      <a:pt x="3051" y="3375"/>
                    </a:lnTo>
                    <a:lnTo>
                      <a:pt x="3148" y="3317"/>
                    </a:lnTo>
                    <a:lnTo>
                      <a:pt x="3240" y="3253"/>
                    </a:lnTo>
                    <a:lnTo>
                      <a:pt x="3327" y="3182"/>
                    </a:lnTo>
                    <a:lnTo>
                      <a:pt x="3409" y="3106"/>
                    </a:lnTo>
                    <a:lnTo>
                      <a:pt x="3486" y="3023"/>
                    </a:lnTo>
                    <a:lnTo>
                      <a:pt x="3556" y="2937"/>
                    </a:lnTo>
                    <a:lnTo>
                      <a:pt x="3621" y="2844"/>
                    </a:lnTo>
                    <a:lnTo>
                      <a:pt x="3679" y="2747"/>
                    </a:lnTo>
                    <a:lnTo>
                      <a:pt x="3730" y="2647"/>
                    </a:lnTo>
                    <a:lnTo>
                      <a:pt x="3774" y="2543"/>
                    </a:lnTo>
                    <a:lnTo>
                      <a:pt x="3812" y="2434"/>
                    </a:lnTo>
                    <a:lnTo>
                      <a:pt x="3840" y="2323"/>
                    </a:lnTo>
                    <a:lnTo>
                      <a:pt x="3862" y="2208"/>
                    </a:lnTo>
                    <a:lnTo>
                      <a:pt x="3876" y="2091"/>
                    </a:lnTo>
                    <a:lnTo>
                      <a:pt x="3880" y="1972"/>
                    </a:lnTo>
                    <a:lnTo>
                      <a:pt x="3876" y="1866"/>
                    </a:lnTo>
                    <a:lnTo>
                      <a:pt x="3865" y="1760"/>
                    </a:lnTo>
                    <a:lnTo>
                      <a:pt x="3848" y="1656"/>
                    </a:lnTo>
                    <a:lnTo>
                      <a:pt x="3823" y="1553"/>
                    </a:lnTo>
                    <a:lnTo>
                      <a:pt x="3792" y="1453"/>
                    </a:lnTo>
                    <a:lnTo>
                      <a:pt x="3755" y="1355"/>
                    </a:lnTo>
                    <a:lnTo>
                      <a:pt x="3711" y="1259"/>
                    </a:lnTo>
                    <a:lnTo>
                      <a:pt x="3661" y="1167"/>
                    </a:lnTo>
                    <a:lnTo>
                      <a:pt x="3605" y="1078"/>
                    </a:lnTo>
                    <a:lnTo>
                      <a:pt x="3543" y="992"/>
                    </a:lnTo>
                    <a:lnTo>
                      <a:pt x="3477" y="911"/>
                    </a:lnTo>
                    <a:lnTo>
                      <a:pt x="3404" y="833"/>
                    </a:lnTo>
                    <a:lnTo>
                      <a:pt x="3327" y="761"/>
                    </a:lnTo>
                    <a:lnTo>
                      <a:pt x="3243" y="694"/>
                    </a:lnTo>
                    <a:lnTo>
                      <a:pt x="3220" y="670"/>
                    </a:lnTo>
                    <a:lnTo>
                      <a:pt x="3199" y="645"/>
                    </a:lnTo>
                    <a:lnTo>
                      <a:pt x="3184" y="616"/>
                    </a:lnTo>
                    <a:lnTo>
                      <a:pt x="3176" y="583"/>
                    </a:lnTo>
                    <a:lnTo>
                      <a:pt x="3173" y="551"/>
                    </a:lnTo>
                    <a:lnTo>
                      <a:pt x="3173" y="179"/>
                    </a:lnTo>
                    <a:lnTo>
                      <a:pt x="3176" y="147"/>
                    </a:lnTo>
                    <a:lnTo>
                      <a:pt x="3184" y="116"/>
                    </a:lnTo>
                    <a:lnTo>
                      <a:pt x="3198" y="88"/>
                    </a:lnTo>
                    <a:lnTo>
                      <a:pt x="3215" y="63"/>
                    </a:lnTo>
                    <a:lnTo>
                      <a:pt x="3237" y="40"/>
                    </a:lnTo>
                    <a:lnTo>
                      <a:pt x="3264" y="22"/>
                    </a:lnTo>
                    <a:lnTo>
                      <a:pt x="3299" y="7"/>
                    </a:lnTo>
                    <a:lnTo>
                      <a:pt x="3336" y="0"/>
                    </a:lnTo>
                    <a:lnTo>
                      <a:pt x="3374" y="0"/>
                    </a:lnTo>
                    <a:lnTo>
                      <a:pt x="3411" y="9"/>
                    </a:lnTo>
                    <a:lnTo>
                      <a:pt x="3445" y="25"/>
                    </a:lnTo>
                    <a:lnTo>
                      <a:pt x="3555" y="96"/>
                    </a:lnTo>
                    <a:lnTo>
                      <a:pt x="3659" y="171"/>
                    </a:lnTo>
                    <a:lnTo>
                      <a:pt x="3761" y="253"/>
                    </a:lnTo>
                    <a:lnTo>
                      <a:pt x="3856" y="341"/>
                    </a:lnTo>
                    <a:lnTo>
                      <a:pt x="3948" y="435"/>
                    </a:lnTo>
                    <a:lnTo>
                      <a:pt x="4033" y="532"/>
                    </a:lnTo>
                    <a:lnTo>
                      <a:pt x="4112" y="635"/>
                    </a:lnTo>
                    <a:lnTo>
                      <a:pt x="4186" y="742"/>
                    </a:lnTo>
                    <a:lnTo>
                      <a:pt x="4253" y="854"/>
                    </a:lnTo>
                    <a:lnTo>
                      <a:pt x="4314" y="968"/>
                    </a:lnTo>
                    <a:lnTo>
                      <a:pt x="4368" y="1087"/>
                    </a:lnTo>
                    <a:lnTo>
                      <a:pt x="4415" y="1208"/>
                    </a:lnTo>
                    <a:lnTo>
                      <a:pt x="4455" y="1330"/>
                    </a:lnTo>
                    <a:lnTo>
                      <a:pt x="4489" y="1455"/>
                    </a:lnTo>
                    <a:lnTo>
                      <a:pt x="4514" y="1582"/>
                    </a:lnTo>
                    <a:lnTo>
                      <a:pt x="4533" y="1710"/>
                    </a:lnTo>
                    <a:lnTo>
                      <a:pt x="4543" y="1841"/>
                    </a:lnTo>
                    <a:lnTo>
                      <a:pt x="4548" y="1972"/>
                    </a:lnTo>
                    <a:lnTo>
                      <a:pt x="4543" y="2101"/>
                    </a:lnTo>
                    <a:lnTo>
                      <a:pt x="4533" y="2229"/>
                    </a:lnTo>
                    <a:lnTo>
                      <a:pt x="4515" y="2355"/>
                    </a:lnTo>
                    <a:lnTo>
                      <a:pt x="4490" y="2480"/>
                    </a:lnTo>
                    <a:lnTo>
                      <a:pt x="4459" y="2603"/>
                    </a:lnTo>
                    <a:lnTo>
                      <a:pt x="4421" y="2724"/>
                    </a:lnTo>
                    <a:lnTo>
                      <a:pt x="4375" y="2841"/>
                    </a:lnTo>
                    <a:lnTo>
                      <a:pt x="4324" y="2956"/>
                    </a:lnTo>
                    <a:lnTo>
                      <a:pt x="4265" y="3069"/>
                    </a:lnTo>
                    <a:lnTo>
                      <a:pt x="4202" y="3178"/>
                    </a:lnTo>
                    <a:lnTo>
                      <a:pt x="4130" y="3284"/>
                    </a:lnTo>
                    <a:lnTo>
                      <a:pt x="4053" y="3385"/>
                    </a:lnTo>
                    <a:lnTo>
                      <a:pt x="3971" y="3483"/>
                    </a:lnTo>
                    <a:lnTo>
                      <a:pt x="3881" y="3577"/>
                    </a:lnTo>
                    <a:lnTo>
                      <a:pt x="3787" y="3667"/>
                    </a:lnTo>
                    <a:lnTo>
                      <a:pt x="3689" y="3749"/>
                    </a:lnTo>
                    <a:lnTo>
                      <a:pt x="3587" y="3827"/>
                    </a:lnTo>
                    <a:lnTo>
                      <a:pt x="3481" y="3898"/>
                    </a:lnTo>
                    <a:lnTo>
                      <a:pt x="3373" y="3962"/>
                    </a:lnTo>
                    <a:lnTo>
                      <a:pt x="3259" y="4020"/>
                    </a:lnTo>
                    <a:lnTo>
                      <a:pt x="3145" y="4071"/>
                    </a:lnTo>
                    <a:lnTo>
                      <a:pt x="3026" y="4116"/>
                    </a:lnTo>
                    <a:lnTo>
                      <a:pt x="2907" y="4155"/>
                    </a:lnTo>
                    <a:lnTo>
                      <a:pt x="2783" y="4186"/>
                    </a:lnTo>
                    <a:lnTo>
                      <a:pt x="2658" y="4211"/>
                    </a:lnTo>
                    <a:lnTo>
                      <a:pt x="2532" y="4228"/>
                    </a:lnTo>
                    <a:lnTo>
                      <a:pt x="2404" y="4240"/>
                    </a:lnTo>
                    <a:lnTo>
                      <a:pt x="2273" y="4243"/>
                    </a:lnTo>
                    <a:lnTo>
                      <a:pt x="2145" y="4240"/>
                    </a:lnTo>
                    <a:lnTo>
                      <a:pt x="2015" y="4228"/>
                    </a:lnTo>
                    <a:lnTo>
                      <a:pt x="1889" y="4211"/>
                    </a:lnTo>
                    <a:lnTo>
                      <a:pt x="1764" y="4186"/>
                    </a:lnTo>
                    <a:lnTo>
                      <a:pt x="1642" y="4155"/>
                    </a:lnTo>
                    <a:lnTo>
                      <a:pt x="1521" y="4116"/>
                    </a:lnTo>
                    <a:lnTo>
                      <a:pt x="1404" y="4071"/>
                    </a:lnTo>
                    <a:lnTo>
                      <a:pt x="1288" y="4020"/>
                    </a:lnTo>
                    <a:lnTo>
                      <a:pt x="1176" y="3962"/>
                    </a:lnTo>
                    <a:lnTo>
                      <a:pt x="1067" y="3898"/>
                    </a:lnTo>
                    <a:lnTo>
                      <a:pt x="961" y="3827"/>
                    </a:lnTo>
                    <a:lnTo>
                      <a:pt x="858" y="3749"/>
                    </a:lnTo>
                    <a:lnTo>
                      <a:pt x="760" y="3667"/>
                    </a:lnTo>
                    <a:lnTo>
                      <a:pt x="666" y="3577"/>
                    </a:lnTo>
                    <a:lnTo>
                      <a:pt x="577" y="3483"/>
                    </a:lnTo>
                    <a:lnTo>
                      <a:pt x="494" y="3385"/>
                    </a:lnTo>
                    <a:lnTo>
                      <a:pt x="417" y="3284"/>
                    </a:lnTo>
                    <a:lnTo>
                      <a:pt x="347" y="3178"/>
                    </a:lnTo>
                    <a:lnTo>
                      <a:pt x="282" y="3069"/>
                    </a:lnTo>
                    <a:lnTo>
                      <a:pt x="223" y="2956"/>
                    </a:lnTo>
                    <a:lnTo>
                      <a:pt x="172" y="2841"/>
                    </a:lnTo>
                    <a:lnTo>
                      <a:pt x="127" y="2724"/>
                    </a:lnTo>
                    <a:lnTo>
                      <a:pt x="89" y="2603"/>
                    </a:lnTo>
                    <a:lnTo>
                      <a:pt x="57" y="2480"/>
                    </a:lnTo>
                    <a:lnTo>
                      <a:pt x="32" y="2355"/>
                    </a:lnTo>
                    <a:lnTo>
                      <a:pt x="14" y="2229"/>
                    </a:lnTo>
                    <a:lnTo>
                      <a:pt x="4" y="2101"/>
                    </a:lnTo>
                    <a:lnTo>
                      <a:pt x="0" y="1972"/>
                    </a:lnTo>
                    <a:lnTo>
                      <a:pt x="4" y="1841"/>
                    </a:lnTo>
                    <a:lnTo>
                      <a:pt x="16" y="1710"/>
                    </a:lnTo>
                    <a:lnTo>
                      <a:pt x="33" y="1582"/>
                    </a:lnTo>
                    <a:lnTo>
                      <a:pt x="60" y="1455"/>
                    </a:lnTo>
                    <a:lnTo>
                      <a:pt x="92" y="1330"/>
                    </a:lnTo>
                    <a:lnTo>
                      <a:pt x="132" y="1208"/>
                    </a:lnTo>
                    <a:lnTo>
                      <a:pt x="179" y="1087"/>
                    </a:lnTo>
                    <a:lnTo>
                      <a:pt x="233" y="968"/>
                    </a:lnTo>
                    <a:lnTo>
                      <a:pt x="294" y="854"/>
                    </a:lnTo>
                    <a:lnTo>
                      <a:pt x="361" y="742"/>
                    </a:lnTo>
                    <a:lnTo>
                      <a:pt x="435" y="635"/>
                    </a:lnTo>
                    <a:lnTo>
                      <a:pt x="514" y="532"/>
                    </a:lnTo>
                    <a:lnTo>
                      <a:pt x="601" y="435"/>
                    </a:lnTo>
                    <a:lnTo>
                      <a:pt x="691" y="341"/>
                    </a:lnTo>
                    <a:lnTo>
                      <a:pt x="788" y="253"/>
                    </a:lnTo>
                    <a:lnTo>
                      <a:pt x="888" y="171"/>
                    </a:lnTo>
                    <a:lnTo>
                      <a:pt x="994" y="96"/>
                    </a:lnTo>
                    <a:lnTo>
                      <a:pt x="1102" y="25"/>
                    </a:lnTo>
                    <a:lnTo>
                      <a:pt x="1138" y="9"/>
                    </a:lnTo>
                    <a:lnTo>
                      <a:pt x="1174" y="0"/>
                    </a:lnTo>
                    <a:lnTo>
                      <a:pt x="12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4"/>
              <p:cNvSpPr>
                <a:spLocks/>
              </p:cNvSpPr>
              <p:nvPr/>
            </p:nvSpPr>
            <p:spPr bwMode="auto">
              <a:xfrm>
                <a:off x="3018" y="1371"/>
                <a:ext cx="379" cy="1379"/>
              </a:xfrm>
              <a:custGeom>
                <a:avLst/>
                <a:gdLst>
                  <a:gd name="T0" fmla="*/ 169 w 757"/>
                  <a:gd name="T1" fmla="*/ 0 h 2759"/>
                  <a:gd name="T2" fmla="*/ 590 w 757"/>
                  <a:gd name="T3" fmla="*/ 0 h 2759"/>
                  <a:gd name="T4" fmla="*/ 628 w 757"/>
                  <a:gd name="T5" fmla="*/ 4 h 2759"/>
                  <a:gd name="T6" fmla="*/ 663 w 757"/>
                  <a:gd name="T7" fmla="*/ 18 h 2759"/>
                  <a:gd name="T8" fmla="*/ 694 w 757"/>
                  <a:gd name="T9" fmla="*/ 37 h 2759"/>
                  <a:gd name="T10" fmla="*/ 720 w 757"/>
                  <a:gd name="T11" fmla="*/ 63 h 2759"/>
                  <a:gd name="T12" fmla="*/ 741 w 757"/>
                  <a:gd name="T13" fmla="*/ 94 h 2759"/>
                  <a:gd name="T14" fmla="*/ 753 w 757"/>
                  <a:gd name="T15" fmla="*/ 129 h 2759"/>
                  <a:gd name="T16" fmla="*/ 757 w 757"/>
                  <a:gd name="T17" fmla="*/ 169 h 2759"/>
                  <a:gd name="T18" fmla="*/ 757 w 757"/>
                  <a:gd name="T19" fmla="*/ 2590 h 2759"/>
                  <a:gd name="T20" fmla="*/ 753 w 757"/>
                  <a:gd name="T21" fmla="*/ 2628 h 2759"/>
                  <a:gd name="T22" fmla="*/ 741 w 757"/>
                  <a:gd name="T23" fmla="*/ 2665 h 2759"/>
                  <a:gd name="T24" fmla="*/ 720 w 757"/>
                  <a:gd name="T25" fmla="*/ 2696 h 2759"/>
                  <a:gd name="T26" fmla="*/ 694 w 757"/>
                  <a:gd name="T27" fmla="*/ 2722 h 2759"/>
                  <a:gd name="T28" fmla="*/ 663 w 757"/>
                  <a:gd name="T29" fmla="*/ 2741 h 2759"/>
                  <a:gd name="T30" fmla="*/ 628 w 757"/>
                  <a:gd name="T31" fmla="*/ 2754 h 2759"/>
                  <a:gd name="T32" fmla="*/ 590 w 757"/>
                  <a:gd name="T33" fmla="*/ 2759 h 2759"/>
                  <a:gd name="T34" fmla="*/ 169 w 757"/>
                  <a:gd name="T35" fmla="*/ 2759 h 2759"/>
                  <a:gd name="T36" fmla="*/ 131 w 757"/>
                  <a:gd name="T37" fmla="*/ 2754 h 2759"/>
                  <a:gd name="T38" fmla="*/ 95 w 757"/>
                  <a:gd name="T39" fmla="*/ 2741 h 2759"/>
                  <a:gd name="T40" fmla="*/ 63 w 757"/>
                  <a:gd name="T41" fmla="*/ 2722 h 2759"/>
                  <a:gd name="T42" fmla="*/ 37 w 757"/>
                  <a:gd name="T43" fmla="*/ 2696 h 2759"/>
                  <a:gd name="T44" fmla="*/ 18 w 757"/>
                  <a:gd name="T45" fmla="*/ 2665 h 2759"/>
                  <a:gd name="T46" fmla="*/ 4 w 757"/>
                  <a:gd name="T47" fmla="*/ 2628 h 2759"/>
                  <a:gd name="T48" fmla="*/ 0 w 757"/>
                  <a:gd name="T49" fmla="*/ 2590 h 2759"/>
                  <a:gd name="T50" fmla="*/ 0 w 757"/>
                  <a:gd name="T51" fmla="*/ 169 h 2759"/>
                  <a:gd name="T52" fmla="*/ 4 w 757"/>
                  <a:gd name="T53" fmla="*/ 129 h 2759"/>
                  <a:gd name="T54" fmla="*/ 18 w 757"/>
                  <a:gd name="T55" fmla="*/ 94 h 2759"/>
                  <a:gd name="T56" fmla="*/ 37 w 757"/>
                  <a:gd name="T57" fmla="*/ 63 h 2759"/>
                  <a:gd name="T58" fmla="*/ 63 w 757"/>
                  <a:gd name="T59" fmla="*/ 37 h 2759"/>
                  <a:gd name="T60" fmla="*/ 95 w 757"/>
                  <a:gd name="T61" fmla="*/ 18 h 2759"/>
                  <a:gd name="T62" fmla="*/ 131 w 757"/>
                  <a:gd name="T63" fmla="*/ 4 h 2759"/>
                  <a:gd name="T64" fmla="*/ 169 w 757"/>
                  <a:gd name="T65" fmla="*/ 0 h 2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7" h="2759">
                    <a:moveTo>
                      <a:pt x="169" y="0"/>
                    </a:moveTo>
                    <a:lnTo>
                      <a:pt x="590" y="0"/>
                    </a:lnTo>
                    <a:lnTo>
                      <a:pt x="628" y="4"/>
                    </a:lnTo>
                    <a:lnTo>
                      <a:pt x="663" y="18"/>
                    </a:lnTo>
                    <a:lnTo>
                      <a:pt x="694" y="37"/>
                    </a:lnTo>
                    <a:lnTo>
                      <a:pt x="720" y="63"/>
                    </a:lnTo>
                    <a:lnTo>
                      <a:pt x="741" y="94"/>
                    </a:lnTo>
                    <a:lnTo>
                      <a:pt x="753" y="129"/>
                    </a:lnTo>
                    <a:lnTo>
                      <a:pt x="757" y="169"/>
                    </a:lnTo>
                    <a:lnTo>
                      <a:pt x="757" y="2590"/>
                    </a:lnTo>
                    <a:lnTo>
                      <a:pt x="753" y="2628"/>
                    </a:lnTo>
                    <a:lnTo>
                      <a:pt x="741" y="2665"/>
                    </a:lnTo>
                    <a:lnTo>
                      <a:pt x="720" y="2696"/>
                    </a:lnTo>
                    <a:lnTo>
                      <a:pt x="694" y="2722"/>
                    </a:lnTo>
                    <a:lnTo>
                      <a:pt x="663" y="2741"/>
                    </a:lnTo>
                    <a:lnTo>
                      <a:pt x="628" y="2754"/>
                    </a:lnTo>
                    <a:lnTo>
                      <a:pt x="590" y="2759"/>
                    </a:lnTo>
                    <a:lnTo>
                      <a:pt x="169" y="2759"/>
                    </a:lnTo>
                    <a:lnTo>
                      <a:pt x="131" y="2754"/>
                    </a:lnTo>
                    <a:lnTo>
                      <a:pt x="95" y="2741"/>
                    </a:lnTo>
                    <a:lnTo>
                      <a:pt x="63" y="2722"/>
                    </a:lnTo>
                    <a:lnTo>
                      <a:pt x="37" y="2696"/>
                    </a:lnTo>
                    <a:lnTo>
                      <a:pt x="18" y="2665"/>
                    </a:lnTo>
                    <a:lnTo>
                      <a:pt x="4" y="2628"/>
                    </a:lnTo>
                    <a:lnTo>
                      <a:pt x="0" y="2590"/>
                    </a:lnTo>
                    <a:lnTo>
                      <a:pt x="0" y="169"/>
                    </a:lnTo>
                    <a:lnTo>
                      <a:pt x="4" y="129"/>
                    </a:lnTo>
                    <a:lnTo>
                      <a:pt x="18" y="94"/>
                    </a:lnTo>
                    <a:lnTo>
                      <a:pt x="37" y="63"/>
                    </a:lnTo>
                    <a:lnTo>
                      <a:pt x="63" y="37"/>
                    </a:lnTo>
                    <a:lnTo>
                      <a:pt x="95" y="18"/>
                    </a:lnTo>
                    <a:lnTo>
                      <a:pt x="131" y="4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2" name="Rectangle 71"/>
          <p:cNvSpPr/>
          <p:nvPr/>
        </p:nvSpPr>
        <p:spPr>
          <a:xfrm>
            <a:off x="8804471" y="4033329"/>
            <a:ext cx="2332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38" y="-7324"/>
            <a:ext cx="12172962" cy="68608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462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3410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789" y="3362368"/>
            <a:ext cx="4149874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7477" y="712617"/>
            <a:ext cx="4317793" cy="3573248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23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4486" y="4849434"/>
            <a:ext cx="4714411" cy="90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4488" y="4467661"/>
            <a:ext cx="5907571" cy="368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" y="6119801"/>
            <a:ext cx="12172962" cy="67486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20" y="1843565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516" y="765478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995" y="2006024"/>
            <a:ext cx="3619474" cy="8297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057" y="1374375"/>
            <a:ext cx="5021349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1353" y="878138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64523" y="2748972"/>
            <a:ext cx="527435" cy="461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0766" y="2306923"/>
            <a:ext cx="269640" cy="36998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73EC2F-6471-48E3-B734-D870E16458C8}"/>
              </a:ext>
            </a:extLst>
          </p:cNvPr>
          <p:cNvGrpSpPr/>
          <p:nvPr/>
        </p:nvGrpSpPr>
        <p:grpSpPr>
          <a:xfrm>
            <a:off x="2455218" y="1061100"/>
            <a:ext cx="1092612" cy="1918584"/>
            <a:chOff x="4712787" y="1273057"/>
            <a:chExt cx="2786335" cy="4838868"/>
          </a:xfrm>
          <a:effectLst/>
          <a:scene3d>
            <a:camera prst="orthographicFront"/>
            <a:lightRig rig="threePt" dir="t"/>
          </a:scene3d>
        </p:grpSpPr>
        <p:sp>
          <p:nvSpPr>
            <p:cNvPr id="63" name="Rounded Rectangle 1">
              <a:extLst>
                <a:ext uri="{FF2B5EF4-FFF2-40B4-BE49-F238E27FC236}">
                  <a16:creationId xmlns:a16="http://schemas.microsoft.com/office/drawing/2014/main" id="{ED6372E0-BA92-4610-B655-73D20ADB6960}"/>
                </a:ext>
              </a:extLst>
            </p:cNvPr>
            <p:cNvSpPr/>
            <p:nvPr/>
          </p:nvSpPr>
          <p:spPr>
            <a:xfrm rot="20820892">
              <a:off x="4712788" y="1802923"/>
              <a:ext cx="2786332" cy="509278"/>
            </a:xfrm>
            <a:prstGeom prst="roundRect">
              <a:avLst>
                <a:gd name="adj" fmla="val 50000"/>
              </a:avLst>
            </a:prstGeom>
            <a:solidFill>
              <a:srgbClr val="09AE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2">
              <a:extLst>
                <a:ext uri="{FF2B5EF4-FFF2-40B4-BE49-F238E27FC236}">
                  <a16:creationId xmlns:a16="http://schemas.microsoft.com/office/drawing/2014/main" id="{D432D8AE-F149-4735-9B86-123AD6B43EE2}"/>
                </a:ext>
              </a:extLst>
            </p:cNvPr>
            <p:cNvSpPr/>
            <p:nvPr/>
          </p:nvSpPr>
          <p:spPr>
            <a:xfrm rot="20820892">
              <a:off x="4712790" y="2400189"/>
              <a:ext cx="2786332" cy="509278"/>
            </a:xfrm>
            <a:prstGeom prst="roundRect">
              <a:avLst>
                <a:gd name="adj" fmla="val 50000"/>
              </a:avLst>
            </a:prstGeom>
            <a:solidFill>
              <a:srgbClr val="FC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3">
              <a:extLst>
                <a:ext uri="{FF2B5EF4-FFF2-40B4-BE49-F238E27FC236}">
                  <a16:creationId xmlns:a16="http://schemas.microsoft.com/office/drawing/2014/main" id="{89E4C076-B939-440E-8D9B-9E2EFDEF298A}"/>
                </a:ext>
              </a:extLst>
            </p:cNvPr>
            <p:cNvSpPr/>
            <p:nvPr/>
          </p:nvSpPr>
          <p:spPr>
            <a:xfrm rot="20820892">
              <a:off x="4712787" y="3005337"/>
              <a:ext cx="2786332" cy="509278"/>
            </a:xfrm>
            <a:prstGeom prst="roundRect">
              <a:avLst>
                <a:gd name="adj" fmla="val 50000"/>
              </a:avLst>
            </a:prstGeom>
            <a:solidFill>
              <a:srgbClr val="09AE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ounded Rectangle 4">
              <a:extLst>
                <a:ext uri="{FF2B5EF4-FFF2-40B4-BE49-F238E27FC236}">
                  <a16:creationId xmlns:a16="http://schemas.microsoft.com/office/drawing/2014/main" id="{EA395155-13A9-4853-9F13-5E544CF23608}"/>
                </a:ext>
              </a:extLst>
            </p:cNvPr>
            <p:cNvSpPr/>
            <p:nvPr/>
          </p:nvSpPr>
          <p:spPr>
            <a:xfrm rot="20820892">
              <a:off x="5288543" y="4150205"/>
              <a:ext cx="1606068" cy="293230"/>
            </a:xfrm>
            <a:prstGeom prst="roundRect">
              <a:avLst>
                <a:gd name="adj" fmla="val 50000"/>
              </a:avLst>
            </a:prstGeom>
            <a:solidFill>
              <a:srgbClr val="09AE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ounded Rectangle 5">
              <a:extLst>
                <a:ext uri="{FF2B5EF4-FFF2-40B4-BE49-F238E27FC236}">
                  <a16:creationId xmlns:a16="http://schemas.microsoft.com/office/drawing/2014/main" id="{81A65A96-AC0F-436A-AF86-CCB4451F002B}"/>
                </a:ext>
              </a:extLst>
            </p:cNvPr>
            <p:cNvSpPr/>
            <p:nvPr/>
          </p:nvSpPr>
          <p:spPr>
            <a:xfrm rot="20820892">
              <a:off x="5302919" y="4497576"/>
              <a:ext cx="1606068" cy="293230"/>
            </a:xfrm>
            <a:prstGeom prst="roundRect">
              <a:avLst>
                <a:gd name="adj" fmla="val 50000"/>
              </a:avLst>
            </a:prstGeom>
            <a:solidFill>
              <a:srgbClr val="FC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ounded Rectangle 6">
              <a:extLst>
                <a:ext uri="{FF2B5EF4-FFF2-40B4-BE49-F238E27FC236}">
                  <a16:creationId xmlns:a16="http://schemas.microsoft.com/office/drawing/2014/main" id="{CB24DCAF-952F-48C0-AD16-722B8D6A40E7}"/>
                </a:ext>
              </a:extLst>
            </p:cNvPr>
            <p:cNvSpPr/>
            <p:nvPr/>
          </p:nvSpPr>
          <p:spPr>
            <a:xfrm rot="20820892">
              <a:off x="5288542" y="4869012"/>
              <a:ext cx="1606068" cy="293230"/>
            </a:xfrm>
            <a:prstGeom prst="roundRect">
              <a:avLst>
                <a:gd name="adj" fmla="val 50000"/>
              </a:avLst>
            </a:prstGeom>
            <a:solidFill>
              <a:srgbClr val="09AE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00ACEFE-6117-43B6-B37C-7B4204155CDA}"/>
                </a:ext>
              </a:extLst>
            </p:cNvPr>
            <p:cNvGrpSpPr/>
            <p:nvPr/>
          </p:nvGrpSpPr>
          <p:grpSpPr>
            <a:xfrm>
              <a:off x="4939104" y="1273057"/>
              <a:ext cx="1402469" cy="641725"/>
              <a:chOff x="4951136" y="1275502"/>
              <a:chExt cx="1402469" cy="641725"/>
            </a:xfrm>
            <a:solidFill>
              <a:srgbClr val="5C9329"/>
            </a:solidFill>
          </p:grpSpPr>
          <p:sp>
            <p:nvSpPr>
              <p:cNvPr id="95" name="Right Triangle 94">
                <a:extLst>
                  <a:ext uri="{FF2B5EF4-FFF2-40B4-BE49-F238E27FC236}">
                    <a16:creationId xmlns:a16="http://schemas.microsoft.com/office/drawing/2014/main" id="{490203F0-ED6D-4663-A6CD-530452C6DBB1}"/>
                  </a:ext>
                </a:extLst>
              </p:cNvPr>
              <p:cNvSpPr/>
              <p:nvPr/>
            </p:nvSpPr>
            <p:spPr>
              <a:xfrm rot="20893201">
                <a:off x="5262993" y="1275502"/>
                <a:ext cx="1090612" cy="517272"/>
              </a:xfrm>
              <a:prstGeom prst="rtTriangle">
                <a:avLst/>
              </a:prstGeom>
              <a:solidFill>
                <a:srgbClr val="FC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18D7C01-0CDA-4328-8101-03B0F1491CE3}"/>
                  </a:ext>
                </a:extLst>
              </p:cNvPr>
              <p:cNvSpPr/>
              <p:nvPr/>
            </p:nvSpPr>
            <p:spPr>
              <a:xfrm>
                <a:off x="4951136" y="1400135"/>
                <a:ext cx="523231" cy="517092"/>
              </a:xfrm>
              <a:prstGeom prst="ellipse">
                <a:avLst/>
              </a:prstGeom>
              <a:solidFill>
                <a:srgbClr val="FC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2" name="Trapezoid 11">
              <a:extLst>
                <a:ext uri="{FF2B5EF4-FFF2-40B4-BE49-F238E27FC236}">
                  <a16:creationId xmlns:a16="http://schemas.microsoft.com/office/drawing/2014/main" id="{5B476FB7-B113-4DDA-B9B6-A4CD7E40598B}"/>
                </a:ext>
              </a:extLst>
            </p:cNvPr>
            <p:cNvSpPr/>
            <p:nvPr/>
          </p:nvSpPr>
          <p:spPr>
            <a:xfrm flipV="1">
              <a:off x="5570621" y="5065256"/>
              <a:ext cx="1179095" cy="797477"/>
            </a:xfrm>
            <a:custGeom>
              <a:avLst/>
              <a:gdLst>
                <a:gd name="connsiteX0" fmla="*/ 0 w 1491916"/>
                <a:gd name="connsiteY0" fmla="*/ 1360151 h 1360151"/>
                <a:gd name="connsiteX1" fmla="*/ 448319 w 1491916"/>
                <a:gd name="connsiteY1" fmla="*/ 0 h 1360151"/>
                <a:gd name="connsiteX2" fmla="*/ 1043597 w 1491916"/>
                <a:gd name="connsiteY2" fmla="*/ 0 h 1360151"/>
                <a:gd name="connsiteX3" fmla="*/ 1491916 w 1491916"/>
                <a:gd name="connsiteY3" fmla="*/ 1360151 h 1360151"/>
                <a:gd name="connsiteX4" fmla="*/ 0 w 1491916"/>
                <a:gd name="connsiteY4" fmla="*/ 1360151 h 1360151"/>
                <a:gd name="connsiteX0" fmla="*/ 0 w 1263316"/>
                <a:gd name="connsiteY0" fmla="*/ 842793 h 1360151"/>
                <a:gd name="connsiteX1" fmla="*/ 219719 w 1263316"/>
                <a:gd name="connsiteY1" fmla="*/ 0 h 1360151"/>
                <a:gd name="connsiteX2" fmla="*/ 814997 w 1263316"/>
                <a:gd name="connsiteY2" fmla="*/ 0 h 1360151"/>
                <a:gd name="connsiteX3" fmla="*/ 1263316 w 1263316"/>
                <a:gd name="connsiteY3" fmla="*/ 1360151 h 1360151"/>
                <a:gd name="connsiteX4" fmla="*/ 0 w 1263316"/>
                <a:gd name="connsiteY4" fmla="*/ 842793 h 1360151"/>
                <a:gd name="connsiteX0" fmla="*/ 0 w 1263316"/>
                <a:gd name="connsiteY0" fmla="*/ 927431 h 1444789"/>
                <a:gd name="connsiteX1" fmla="*/ 464647 w 1263316"/>
                <a:gd name="connsiteY1" fmla="*/ 0 h 1444789"/>
                <a:gd name="connsiteX2" fmla="*/ 814997 w 1263316"/>
                <a:gd name="connsiteY2" fmla="*/ 84638 h 1444789"/>
                <a:gd name="connsiteX3" fmla="*/ 1263316 w 1263316"/>
                <a:gd name="connsiteY3" fmla="*/ 1444789 h 1444789"/>
                <a:gd name="connsiteX4" fmla="*/ 0 w 1263316"/>
                <a:gd name="connsiteY4" fmla="*/ 927431 h 1444789"/>
                <a:gd name="connsiteX0" fmla="*/ 0 w 1263316"/>
                <a:gd name="connsiteY0" fmla="*/ 842793 h 1360151"/>
                <a:gd name="connsiteX1" fmla="*/ 413084 w 1263316"/>
                <a:gd name="connsiteY1" fmla="*/ 0 h 1360151"/>
                <a:gd name="connsiteX2" fmla="*/ 814997 w 1263316"/>
                <a:gd name="connsiteY2" fmla="*/ 0 h 1360151"/>
                <a:gd name="connsiteX3" fmla="*/ 1263316 w 1263316"/>
                <a:gd name="connsiteY3" fmla="*/ 1360151 h 1360151"/>
                <a:gd name="connsiteX4" fmla="*/ 0 w 1263316"/>
                <a:gd name="connsiteY4" fmla="*/ 842793 h 1360151"/>
                <a:gd name="connsiteX0" fmla="*/ 0 w 1263316"/>
                <a:gd name="connsiteY0" fmla="*/ 927429 h 1444787"/>
                <a:gd name="connsiteX1" fmla="*/ 387302 w 1263316"/>
                <a:gd name="connsiteY1" fmla="*/ 0 h 1444787"/>
                <a:gd name="connsiteX2" fmla="*/ 814997 w 1263316"/>
                <a:gd name="connsiteY2" fmla="*/ 84636 h 1444787"/>
                <a:gd name="connsiteX3" fmla="*/ 1263316 w 1263316"/>
                <a:gd name="connsiteY3" fmla="*/ 1444787 h 1444787"/>
                <a:gd name="connsiteX4" fmla="*/ 0 w 1263316"/>
                <a:gd name="connsiteY4" fmla="*/ 927429 h 1444787"/>
                <a:gd name="connsiteX0" fmla="*/ 0 w 1263316"/>
                <a:gd name="connsiteY0" fmla="*/ 885109 h 1402467"/>
                <a:gd name="connsiteX1" fmla="*/ 309956 w 1263316"/>
                <a:gd name="connsiteY1" fmla="*/ 0 h 1402467"/>
                <a:gd name="connsiteX2" fmla="*/ 814997 w 1263316"/>
                <a:gd name="connsiteY2" fmla="*/ 42316 h 1402467"/>
                <a:gd name="connsiteX3" fmla="*/ 1263316 w 1263316"/>
                <a:gd name="connsiteY3" fmla="*/ 1402467 h 1402467"/>
                <a:gd name="connsiteX4" fmla="*/ 0 w 1263316"/>
                <a:gd name="connsiteY4" fmla="*/ 885109 h 140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316" h="1402467">
                  <a:moveTo>
                    <a:pt x="0" y="885109"/>
                  </a:moveTo>
                  <a:lnTo>
                    <a:pt x="309956" y="0"/>
                  </a:lnTo>
                  <a:lnTo>
                    <a:pt x="814997" y="42316"/>
                  </a:lnTo>
                  <a:lnTo>
                    <a:pt x="1263316" y="1402467"/>
                  </a:lnTo>
                  <a:lnTo>
                    <a:pt x="0" y="885109"/>
                  </a:lnTo>
                  <a:close/>
                </a:path>
              </a:pathLst>
            </a:custGeom>
            <a:solidFill>
              <a:srgbClr val="FC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lowchart: Delay 92">
              <a:extLst>
                <a:ext uri="{FF2B5EF4-FFF2-40B4-BE49-F238E27FC236}">
                  <a16:creationId xmlns:a16="http://schemas.microsoft.com/office/drawing/2014/main" id="{92F5B6C2-302A-46FC-88F9-830737549AA5}"/>
                </a:ext>
              </a:extLst>
            </p:cNvPr>
            <p:cNvSpPr/>
            <p:nvPr/>
          </p:nvSpPr>
          <p:spPr>
            <a:xfrm rot="5235068">
              <a:off x="5990882" y="5783038"/>
              <a:ext cx="230142" cy="427632"/>
            </a:xfrm>
            <a:prstGeom prst="flowChartDelay">
              <a:avLst/>
            </a:prstGeom>
            <a:solidFill>
              <a:srgbClr val="09AE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15D06C0B-B52C-4CD4-B743-075C1B77D824}"/>
                </a:ext>
              </a:extLst>
            </p:cNvPr>
            <p:cNvSpPr/>
            <p:nvPr/>
          </p:nvSpPr>
          <p:spPr>
            <a:xfrm>
              <a:off x="5318078" y="3632181"/>
              <a:ext cx="1123665" cy="495421"/>
            </a:xfrm>
            <a:custGeom>
              <a:avLst/>
              <a:gdLst>
                <a:gd name="connsiteX0" fmla="*/ 617548 w 1123665"/>
                <a:gd name="connsiteY0" fmla="*/ 684 h 495421"/>
                <a:gd name="connsiteX1" fmla="*/ 750626 w 1123665"/>
                <a:gd name="connsiteY1" fmla="*/ 11772 h 495421"/>
                <a:gd name="connsiteX2" fmla="*/ 996499 w 1123665"/>
                <a:gd name="connsiteY2" fmla="*/ 148250 h 495421"/>
                <a:gd name="connsiteX3" fmla="*/ 1123665 w 1123665"/>
                <a:gd name="connsiteY3" fmla="*/ 366614 h 495421"/>
                <a:gd name="connsiteX4" fmla="*/ 581787 w 1123665"/>
                <a:gd name="connsiteY4" fmla="*/ 495421 h 495421"/>
                <a:gd name="connsiteX5" fmla="*/ 576566 w 1123665"/>
                <a:gd name="connsiteY5" fmla="*/ 449271 h 495421"/>
                <a:gd name="connsiteX6" fmla="*/ 127549 w 1123665"/>
                <a:gd name="connsiteY6" fmla="*/ 123190 h 495421"/>
                <a:gd name="connsiteX7" fmla="*/ 35180 w 1123665"/>
                <a:gd name="connsiteY7" fmla="*/ 131487 h 495421"/>
                <a:gd name="connsiteX8" fmla="*/ 5763 w 1123665"/>
                <a:gd name="connsiteY8" fmla="*/ 139623 h 495421"/>
                <a:gd name="connsiteX9" fmla="*/ 0 w 1123665"/>
                <a:gd name="connsiteY9" fmla="*/ 139151 h 495421"/>
                <a:gd name="connsiteX10" fmla="*/ 541361 w 1123665"/>
                <a:gd name="connsiteY10" fmla="*/ 7223 h 495421"/>
                <a:gd name="connsiteX11" fmla="*/ 617548 w 1123665"/>
                <a:gd name="connsiteY11" fmla="*/ 684 h 49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665" h="495421">
                  <a:moveTo>
                    <a:pt x="617548" y="684"/>
                  </a:moveTo>
                  <a:cubicBezTo>
                    <a:pt x="660382" y="-1117"/>
                    <a:pt x="712698" y="20"/>
                    <a:pt x="750626" y="11772"/>
                  </a:cubicBezTo>
                  <a:cubicBezTo>
                    <a:pt x="826482" y="35276"/>
                    <a:pt x="934326" y="89110"/>
                    <a:pt x="996499" y="148250"/>
                  </a:cubicBezTo>
                  <a:cubicBezTo>
                    <a:pt x="1058672" y="207390"/>
                    <a:pt x="1102471" y="330220"/>
                    <a:pt x="1123665" y="366614"/>
                  </a:cubicBezTo>
                  <a:lnTo>
                    <a:pt x="581787" y="495421"/>
                  </a:lnTo>
                  <a:lnTo>
                    <a:pt x="576566" y="449271"/>
                  </a:lnTo>
                  <a:cubicBezTo>
                    <a:pt x="533828" y="263177"/>
                    <a:pt x="349036" y="123190"/>
                    <a:pt x="127549" y="123190"/>
                  </a:cubicBezTo>
                  <a:cubicBezTo>
                    <a:pt x="95908" y="123190"/>
                    <a:pt x="65016" y="126047"/>
                    <a:pt x="35180" y="131487"/>
                  </a:cubicBezTo>
                  <a:lnTo>
                    <a:pt x="5763" y="139623"/>
                  </a:lnTo>
                  <a:lnTo>
                    <a:pt x="0" y="139151"/>
                  </a:lnTo>
                  <a:lnTo>
                    <a:pt x="541361" y="7223"/>
                  </a:lnTo>
                  <a:cubicBezTo>
                    <a:pt x="541361" y="7223"/>
                    <a:pt x="574713" y="2484"/>
                    <a:pt x="617548" y="684"/>
                  </a:cubicBezTo>
                  <a:close/>
                </a:path>
              </a:pathLst>
            </a:custGeom>
            <a:solidFill>
              <a:srgbClr val="FC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right Light">
      <a:dk1>
        <a:sysClr val="windowText" lastClr="000000"/>
      </a:dk1>
      <a:lt1>
        <a:sysClr val="window" lastClr="FFFFFF"/>
      </a:lt1>
      <a:dk2>
        <a:srgbClr val="27303D"/>
      </a:dk2>
      <a:lt2>
        <a:srgbClr val="E7E6E6"/>
      </a:lt2>
      <a:accent1>
        <a:srgbClr val="6DCF00"/>
      </a:accent1>
      <a:accent2>
        <a:srgbClr val="159192"/>
      </a:accent2>
      <a:accent3>
        <a:srgbClr val="09AEF2"/>
      </a:accent3>
      <a:accent4>
        <a:srgbClr val="FCC000"/>
      </a:accent4>
      <a:accent5>
        <a:srgbClr val="FE1101"/>
      </a:accent5>
      <a:accent6>
        <a:srgbClr val="5C932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511</Words>
  <Application>Microsoft Office PowerPoint</Application>
  <PresentationFormat>Widescreen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FTM</cp:lastModifiedBy>
  <cp:revision>78</cp:revision>
  <dcterms:created xsi:type="dcterms:W3CDTF">2015-11-22T14:46:54Z</dcterms:created>
  <dcterms:modified xsi:type="dcterms:W3CDTF">2018-01-05T14:25:25Z</dcterms:modified>
</cp:coreProperties>
</file>