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7"/>
  </p:notesMasterIdLst>
  <p:sldIdLst>
    <p:sldId id="277" r:id="rId3"/>
    <p:sldId id="278" r:id="rId4"/>
    <p:sldId id="279" r:id="rId5"/>
    <p:sldId id="26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24"/>
  </p:normalViewPr>
  <p:slideViewPr>
    <p:cSldViewPr>
      <p:cViewPr varScale="1">
        <p:scale>
          <a:sx n="69" d="100"/>
          <a:sy n="69" d="100"/>
        </p:scale>
        <p:origin x="582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0182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6" y="1122363"/>
            <a:ext cx="9141619" cy="2387600"/>
          </a:xfrm>
        </p:spPr>
        <p:txBody>
          <a:bodyPr anchor="b"/>
          <a:lstStyle>
            <a:lvl1pPr algn="ctr">
              <a:defRPr sz="599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6" y="3602038"/>
            <a:ext cx="9141619" cy="1655762"/>
          </a:xfrm>
        </p:spPr>
        <p:txBody>
          <a:bodyPr/>
          <a:lstStyle>
            <a:lvl1pPr marL="0" indent="0" algn="ctr">
              <a:buNone/>
              <a:defRPr sz="2396"/>
            </a:lvl1pPr>
            <a:lvl2pPr marL="456652" indent="0" algn="ctr">
              <a:buNone/>
              <a:defRPr sz="1996"/>
            </a:lvl2pPr>
            <a:lvl3pPr marL="913304" indent="0" algn="ctr">
              <a:buNone/>
              <a:defRPr sz="1796"/>
            </a:lvl3pPr>
            <a:lvl4pPr marL="1369956" indent="0" algn="ctr">
              <a:buNone/>
              <a:defRPr sz="1600"/>
            </a:lvl4pPr>
            <a:lvl5pPr marL="1826607" indent="0" algn="ctr">
              <a:buNone/>
              <a:defRPr sz="1600"/>
            </a:lvl5pPr>
            <a:lvl6pPr marL="2283258" indent="0" algn="ctr">
              <a:buNone/>
              <a:defRPr sz="1600"/>
            </a:lvl6pPr>
            <a:lvl7pPr marL="2739910" indent="0" algn="ctr">
              <a:buNone/>
              <a:defRPr sz="1600"/>
            </a:lvl7pPr>
            <a:lvl8pPr marL="3196561" indent="0" algn="ctr">
              <a:buNone/>
              <a:defRPr sz="1600"/>
            </a:lvl8pPr>
            <a:lvl9pPr marL="365321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04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82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45"/>
            <a:ext cx="10512862" cy="2852737"/>
          </a:xfrm>
        </p:spPr>
        <p:txBody>
          <a:bodyPr anchor="b"/>
          <a:lstStyle>
            <a:lvl1pPr>
              <a:defRPr sz="599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70"/>
            <a:ext cx="10512862" cy="1500187"/>
          </a:xfrm>
        </p:spPr>
        <p:txBody>
          <a:bodyPr/>
          <a:lstStyle>
            <a:lvl1pPr marL="0" indent="0">
              <a:buNone/>
              <a:defRPr sz="2396">
                <a:solidFill>
                  <a:schemeClr val="tx1">
                    <a:tint val="75000"/>
                  </a:schemeClr>
                </a:solidFill>
              </a:defRPr>
            </a:lvl1pPr>
            <a:lvl2pPr marL="456652" indent="0">
              <a:buNone/>
              <a:defRPr sz="1996">
                <a:solidFill>
                  <a:schemeClr val="tx1">
                    <a:tint val="75000"/>
                  </a:schemeClr>
                </a:solidFill>
              </a:defRPr>
            </a:lvl2pPr>
            <a:lvl3pPr marL="913304" indent="0">
              <a:buNone/>
              <a:defRPr sz="1796">
                <a:solidFill>
                  <a:schemeClr val="tx1">
                    <a:tint val="75000"/>
                  </a:schemeClr>
                </a:solidFill>
              </a:defRPr>
            </a:lvl3pPr>
            <a:lvl4pPr marL="13699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660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32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99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65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32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071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5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046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9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3" y="1681163"/>
            <a:ext cx="5156444" cy="823912"/>
          </a:xfrm>
        </p:spPr>
        <p:txBody>
          <a:bodyPr anchor="b"/>
          <a:lstStyle>
            <a:lvl1pPr marL="0" indent="0">
              <a:buNone/>
              <a:defRPr sz="2396" b="1"/>
            </a:lvl1pPr>
            <a:lvl2pPr marL="456652" indent="0">
              <a:buNone/>
              <a:defRPr sz="1996" b="1"/>
            </a:lvl2pPr>
            <a:lvl3pPr marL="913304" indent="0">
              <a:buNone/>
              <a:defRPr sz="1796" b="1"/>
            </a:lvl3pPr>
            <a:lvl4pPr marL="1369956" indent="0">
              <a:buNone/>
              <a:defRPr sz="1600" b="1"/>
            </a:lvl4pPr>
            <a:lvl5pPr marL="1826607" indent="0">
              <a:buNone/>
              <a:defRPr sz="1600" b="1"/>
            </a:lvl5pPr>
            <a:lvl6pPr marL="2283258" indent="0">
              <a:buNone/>
              <a:defRPr sz="1600" b="1"/>
            </a:lvl6pPr>
            <a:lvl7pPr marL="2739910" indent="0">
              <a:buNone/>
              <a:defRPr sz="1600" b="1"/>
            </a:lvl7pPr>
            <a:lvl8pPr marL="3196561" indent="0">
              <a:buNone/>
              <a:defRPr sz="1600" b="1"/>
            </a:lvl8pPr>
            <a:lvl9pPr marL="365321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3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6" b="1"/>
            </a:lvl1pPr>
            <a:lvl2pPr marL="456652" indent="0">
              <a:buNone/>
              <a:defRPr sz="1996" b="1"/>
            </a:lvl2pPr>
            <a:lvl3pPr marL="913304" indent="0">
              <a:buNone/>
              <a:defRPr sz="1796" b="1"/>
            </a:lvl3pPr>
            <a:lvl4pPr marL="1369956" indent="0">
              <a:buNone/>
              <a:defRPr sz="1600" b="1"/>
            </a:lvl4pPr>
            <a:lvl5pPr marL="1826607" indent="0">
              <a:buNone/>
              <a:defRPr sz="1600" b="1"/>
            </a:lvl5pPr>
            <a:lvl6pPr marL="2283258" indent="0">
              <a:buNone/>
              <a:defRPr sz="1600" b="1"/>
            </a:lvl6pPr>
            <a:lvl7pPr marL="2739910" indent="0">
              <a:buNone/>
              <a:defRPr sz="1600" b="1"/>
            </a:lvl7pPr>
            <a:lvl8pPr marL="3196561" indent="0">
              <a:buNone/>
              <a:defRPr sz="1600" b="1"/>
            </a:lvl8pPr>
            <a:lvl9pPr marL="365321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2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623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269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3" y="457200"/>
            <a:ext cx="3931213" cy="1600200"/>
          </a:xfrm>
        </p:spPr>
        <p:txBody>
          <a:bodyPr anchor="b"/>
          <a:lstStyle>
            <a:lvl1pPr>
              <a:defRPr sz="319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32"/>
            <a:ext cx="6170593" cy="4873625"/>
          </a:xfrm>
        </p:spPr>
        <p:txBody>
          <a:bodyPr/>
          <a:lstStyle>
            <a:lvl1pPr>
              <a:defRPr sz="3196"/>
            </a:lvl1pPr>
            <a:lvl2pPr>
              <a:defRPr sz="2796"/>
            </a:lvl2pPr>
            <a:lvl3pPr>
              <a:defRPr sz="2396"/>
            </a:lvl3pPr>
            <a:lvl4pPr>
              <a:defRPr sz="1996"/>
            </a:lvl4pPr>
            <a:lvl5pPr>
              <a:defRPr sz="1996"/>
            </a:lvl5pPr>
            <a:lvl6pPr>
              <a:defRPr sz="1996"/>
            </a:lvl6pPr>
            <a:lvl7pPr>
              <a:defRPr sz="1996"/>
            </a:lvl7pPr>
            <a:lvl8pPr>
              <a:defRPr sz="1996"/>
            </a:lvl8pPr>
            <a:lvl9pPr>
              <a:defRPr sz="19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3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652" indent="0">
              <a:buNone/>
              <a:defRPr sz="1400"/>
            </a:lvl2pPr>
            <a:lvl3pPr marL="913304" indent="0">
              <a:buNone/>
              <a:defRPr sz="1200"/>
            </a:lvl3pPr>
            <a:lvl4pPr marL="1369956" indent="0">
              <a:buNone/>
              <a:defRPr sz="1000"/>
            </a:lvl4pPr>
            <a:lvl5pPr marL="1826607" indent="0">
              <a:buNone/>
              <a:defRPr sz="1000"/>
            </a:lvl5pPr>
            <a:lvl6pPr marL="2283258" indent="0">
              <a:buNone/>
              <a:defRPr sz="1000"/>
            </a:lvl6pPr>
            <a:lvl7pPr marL="2739910" indent="0">
              <a:buNone/>
              <a:defRPr sz="1000"/>
            </a:lvl7pPr>
            <a:lvl8pPr marL="3196561" indent="0">
              <a:buNone/>
              <a:defRPr sz="1000"/>
            </a:lvl8pPr>
            <a:lvl9pPr marL="365321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337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3" y="457200"/>
            <a:ext cx="3931213" cy="1600200"/>
          </a:xfrm>
        </p:spPr>
        <p:txBody>
          <a:bodyPr anchor="b"/>
          <a:lstStyle>
            <a:lvl1pPr>
              <a:defRPr sz="319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32"/>
            <a:ext cx="6170593" cy="4873625"/>
          </a:xfrm>
        </p:spPr>
        <p:txBody>
          <a:bodyPr/>
          <a:lstStyle>
            <a:lvl1pPr marL="0" indent="0">
              <a:buNone/>
              <a:defRPr sz="3196"/>
            </a:lvl1pPr>
            <a:lvl2pPr marL="456652" indent="0">
              <a:buNone/>
              <a:defRPr sz="2796"/>
            </a:lvl2pPr>
            <a:lvl3pPr marL="913304" indent="0">
              <a:buNone/>
              <a:defRPr sz="2396"/>
            </a:lvl3pPr>
            <a:lvl4pPr marL="1369956" indent="0">
              <a:buNone/>
              <a:defRPr sz="1996"/>
            </a:lvl4pPr>
            <a:lvl5pPr marL="1826607" indent="0">
              <a:buNone/>
              <a:defRPr sz="1996"/>
            </a:lvl5pPr>
            <a:lvl6pPr marL="2283258" indent="0">
              <a:buNone/>
              <a:defRPr sz="1996"/>
            </a:lvl6pPr>
            <a:lvl7pPr marL="2739910" indent="0">
              <a:buNone/>
              <a:defRPr sz="1996"/>
            </a:lvl7pPr>
            <a:lvl8pPr marL="3196561" indent="0">
              <a:buNone/>
              <a:defRPr sz="1996"/>
            </a:lvl8pPr>
            <a:lvl9pPr marL="3653213" indent="0">
              <a:buNone/>
              <a:defRPr sz="199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3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652" indent="0">
              <a:buNone/>
              <a:defRPr sz="1400"/>
            </a:lvl2pPr>
            <a:lvl3pPr marL="913304" indent="0">
              <a:buNone/>
              <a:defRPr sz="1200"/>
            </a:lvl3pPr>
            <a:lvl4pPr marL="1369956" indent="0">
              <a:buNone/>
              <a:defRPr sz="1000"/>
            </a:lvl4pPr>
            <a:lvl5pPr marL="1826607" indent="0">
              <a:buNone/>
              <a:defRPr sz="1000"/>
            </a:lvl5pPr>
            <a:lvl6pPr marL="2283258" indent="0">
              <a:buNone/>
              <a:defRPr sz="1000"/>
            </a:lvl6pPr>
            <a:lvl7pPr marL="2739910" indent="0">
              <a:buNone/>
              <a:defRPr sz="1000"/>
            </a:lvl7pPr>
            <a:lvl8pPr marL="3196561" indent="0">
              <a:buNone/>
              <a:defRPr sz="1000"/>
            </a:lvl8pPr>
            <a:lvl9pPr marL="365321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565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481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797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41"/>
            <a:ext cx="5930678" cy="711081"/>
          </a:xfrm>
        </p:spPr>
        <p:txBody>
          <a:bodyPr>
            <a:normAutofit/>
          </a:bodyPr>
          <a:lstStyle>
            <a:lvl1pPr algn="ctr">
              <a:defRPr sz="3596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1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9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7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7002F-F9B5-4A5E-A203-D8A540F0CB5B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7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7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7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913304" rtl="0" eaLnBrk="1" latinLnBrk="0" hangingPunct="1">
        <a:lnSpc>
          <a:spcPct val="90000"/>
        </a:lnSpc>
        <a:spcBef>
          <a:spcPct val="0"/>
        </a:spcBef>
        <a:buNone/>
        <a:defRPr sz="4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324" indent="-228324" algn="l" defTabSz="91330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6" kern="1200">
          <a:solidFill>
            <a:schemeClr val="tx1"/>
          </a:solidFill>
          <a:latin typeface="+mn-lt"/>
          <a:ea typeface="+mn-ea"/>
          <a:cs typeface="+mn-cs"/>
        </a:defRPr>
      </a:lvl1pPr>
      <a:lvl2pPr marL="684976" indent="-228324" algn="l" defTabSz="91330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6" kern="1200">
          <a:solidFill>
            <a:schemeClr val="tx1"/>
          </a:solidFill>
          <a:latin typeface="+mn-lt"/>
          <a:ea typeface="+mn-ea"/>
          <a:cs typeface="+mn-cs"/>
        </a:defRPr>
      </a:lvl2pPr>
      <a:lvl3pPr marL="1141628" indent="-228324" algn="l" defTabSz="91330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6" kern="1200">
          <a:solidFill>
            <a:schemeClr val="tx1"/>
          </a:solidFill>
          <a:latin typeface="+mn-lt"/>
          <a:ea typeface="+mn-ea"/>
          <a:cs typeface="+mn-cs"/>
        </a:defRPr>
      </a:lvl3pPr>
      <a:lvl4pPr marL="1598280" indent="-228324" algn="l" defTabSz="91330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6" kern="1200">
          <a:solidFill>
            <a:schemeClr val="tx1"/>
          </a:solidFill>
          <a:latin typeface="+mn-lt"/>
          <a:ea typeface="+mn-ea"/>
          <a:cs typeface="+mn-cs"/>
        </a:defRPr>
      </a:lvl4pPr>
      <a:lvl5pPr marL="2054932" indent="-228324" algn="l" defTabSz="91330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6" kern="1200">
          <a:solidFill>
            <a:schemeClr val="tx1"/>
          </a:solidFill>
          <a:latin typeface="+mn-lt"/>
          <a:ea typeface="+mn-ea"/>
          <a:cs typeface="+mn-cs"/>
        </a:defRPr>
      </a:lvl5pPr>
      <a:lvl6pPr marL="2511584" indent="-228324" algn="l" defTabSz="91330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6" kern="1200">
          <a:solidFill>
            <a:schemeClr val="tx1"/>
          </a:solidFill>
          <a:latin typeface="+mn-lt"/>
          <a:ea typeface="+mn-ea"/>
          <a:cs typeface="+mn-cs"/>
        </a:defRPr>
      </a:lvl6pPr>
      <a:lvl7pPr marL="2968235" indent="-228324" algn="l" defTabSz="91330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6" kern="1200">
          <a:solidFill>
            <a:schemeClr val="tx1"/>
          </a:solidFill>
          <a:latin typeface="+mn-lt"/>
          <a:ea typeface="+mn-ea"/>
          <a:cs typeface="+mn-cs"/>
        </a:defRPr>
      </a:lvl7pPr>
      <a:lvl8pPr marL="3424887" indent="-228324" algn="l" defTabSz="91330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6" kern="1200">
          <a:solidFill>
            <a:schemeClr val="tx1"/>
          </a:solidFill>
          <a:latin typeface="+mn-lt"/>
          <a:ea typeface="+mn-ea"/>
          <a:cs typeface="+mn-cs"/>
        </a:defRPr>
      </a:lvl8pPr>
      <a:lvl9pPr marL="3881538" indent="-228324" algn="l" defTabSz="91330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304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1pPr>
      <a:lvl2pPr marL="456652" algn="l" defTabSz="913304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2pPr>
      <a:lvl3pPr marL="913304" algn="l" defTabSz="913304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3pPr>
      <a:lvl4pPr marL="1369956" algn="l" defTabSz="913304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4pPr>
      <a:lvl5pPr marL="1826607" algn="l" defTabSz="913304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5pPr>
      <a:lvl6pPr marL="2283258" algn="l" defTabSz="913304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6pPr>
      <a:lvl7pPr marL="2739910" algn="l" defTabSz="913304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7pPr>
      <a:lvl8pPr marL="3196561" algn="l" defTabSz="913304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8pPr>
      <a:lvl9pPr marL="3653213" algn="l" defTabSz="913304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rot="16200000">
            <a:off x="8861442" y="2323406"/>
            <a:ext cx="0" cy="50453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78546" y="2065908"/>
            <a:ext cx="0" cy="44977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6200000">
            <a:off x="5439712" y="5442898"/>
            <a:ext cx="0" cy="50453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85000"/>
                    <a:lumOff val="15000"/>
                  </a:schemeClr>
                </a:solidFill>
              </a:rPr>
              <a:t>Free Gear System Slides for PowerPoint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Rounded Rectangle 18"/>
          <p:cNvSpPr/>
          <p:nvPr/>
        </p:nvSpPr>
        <p:spPr>
          <a:xfrm>
            <a:off x="2781719" y="1680888"/>
            <a:ext cx="5660906" cy="4310441"/>
          </a:xfrm>
          <a:custGeom>
            <a:avLst/>
            <a:gdLst>
              <a:gd name="connsiteX0" fmla="*/ 0 w 7704856"/>
              <a:gd name="connsiteY0" fmla="*/ 1862978 h 3725955"/>
              <a:gd name="connsiteX1" fmla="*/ 1862978 w 7704856"/>
              <a:gd name="connsiteY1" fmla="*/ 0 h 3725955"/>
              <a:gd name="connsiteX2" fmla="*/ 5841879 w 7704856"/>
              <a:gd name="connsiteY2" fmla="*/ 0 h 3725955"/>
              <a:gd name="connsiteX3" fmla="*/ 7704857 w 7704856"/>
              <a:gd name="connsiteY3" fmla="*/ 1862978 h 3725955"/>
              <a:gd name="connsiteX4" fmla="*/ 7704856 w 7704856"/>
              <a:gd name="connsiteY4" fmla="*/ 1862978 h 3725955"/>
              <a:gd name="connsiteX5" fmla="*/ 5841878 w 7704856"/>
              <a:gd name="connsiteY5" fmla="*/ 3725956 h 3725955"/>
              <a:gd name="connsiteX6" fmla="*/ 1862978 w 7704856"/>
              <a:gd name="connsiteY6" fmla="*/ 3725955 h 3725955"/>
              <a:gd name="connsiteX7" fmla="*/ 0 w 7704856"/>
              <a:gd name="connsiteY7" fmla="*/ 1862977 h 3725955"/>
              <a:gd name="connsiteX8" fmla="*/ 0 w 7704856"/>
              <a:gd name="connsiteY8" fmla="*/ 1862978 h 3725955"/>
              <a:gd name="connsiteX0" fmla="*/ 0 w 7704857"/>
              <a:gd name="connsiteY0" fmla="*/ 1862978 h 3725956"/>
              <a:gd name="connsiteX1" fmla="*/ 1862978 w 7704857"/>
              <a:gd name="connsiteY1" fmla="*/ 0 h 3725956"/>
              <a:gd name="connsiteX2" fmla="*/ 5772868 w 7704857"/>
              <a:gd name="connsiteY2" fmla="*/ 638354 h 3725956"/>
              <a:gd name="connsiteX3" fmla="*/ 7704857 w 7704857"/>
              <a:gd name="connsiteY3" fmla="*/ 1862978 h 3725956"/>
              <a:gd name="connsiteX4" fmla="*/ 7704856 w 7704857"/>
              <a:gd name="connsiteY4" fmla="*/ 1862978 h 3725956"/>
              <a:gd name="connsiteX5" fmla="*/ 5841878 w 7704857"/>
              <a:gd name="connsiteY5" fmla="*/ 3725956 h 3725956"/>
              <a:gd name="connsiteX6" fmla="*/ 1862978 w 7704857"/>
              <a:gd name="connsiteY6" fmla="*/ 3725955 h 3725956"/>
              <a:gd name="connsiteX7" fmla="*/ 0 w 7704857"/>
              <a:gd name="connsiteY7" fmla="*/ 1862977 h 3725956"/>
              <a:gd name="connsiteX8" fmla="*/ 0 w 7704857"/>
              <a:gd name="connsiteY8" fmla="*/ 1862978 h 3725956"/>
              <a:gd name="connsiteX0" fmla="*/ 0 w 7704857"/>
              <a:gd name="connsiteY0" fmla="*/ 1862978 h 3725955"/>
              <a:gd name="connsiteX1" fmla="*/ 1862978 w 7704857"/>
              <a:gd name="connsiteY1" fmla="*/ 0 h 3725955"/>
              <a:gd name="connsiteX2" fmla="*/ 5772868 w 7704857"/>
              <a:gd name="connsiteY2" fmla="*/ 638354 h 3725955"/>
              <a:gd name="connsiteX3" fmla="*/ 7704857 w 7704857"/>
              <a:gd name="connsiteY3" fmla="*/ 1862978 h 3725955"/>
              <a:gd name="connsiteX4" fmla="*/ 7704856 w 7704857"/>
              <a:gd name="connsiteY4" fmla="*/ 1862978 h 3725955"/>
              <a:gd name="connsiteX5" fmla="*/ 5979901 w 7704857"/>
              <a:gd name="connsiteY5" fmla="*/ 2984084 h 3725955"/>
              <a:gd name="connsiteX6" fmla="*/ 1862978 w 7704857"/>
              <a:gd name="connsiteY6" fmla="*/ 3725955 h 3725955"/>
              <a:gd name="connsiteX7" fmla="*/ 0 w 7704857"/>
              <a:gd name="connsiteY7" fmla="*/ 1862977 h 3725955"/>
              <a:gd name="connsiteX8" fmla="*/ 0 w 7704857"/>
              <a:gd name="connsiteY8" fmla="*/ 1862978 h 3725955"/>
              <a:gd name="connsiteX0" fmla="*/ 0 w 7704857"/>
              <a:gd name="connsiteY0" fmla="*/ 1862978 h 3733795"/>
              <a:gd name="connsiteX1" fmla="*/ 1862978 w 7704857"/>
              <a:gd name="connsiteY1" fmla="*/ 0 h 3733795"/>
              <a:gd name="connsiteX2" fmla="*/ 5772868 w 7704857"/>
              <a:gd name="connsiteY2" fmla="*/ 638354 h 3733795"/>
              <a:gd name="connsiteX3" fmla="*/ 7704857 w 7704857"/>
              <a:gd name="connsiteY3" fmla="*/ 1862978 h 3733795"/>
              <a:gd name="connsiteX4" fmla="*/ 7704856 w 7704857"/>
              <a:gd name="connsiteY4" fmla="*/ 1862978 h 3733795"/>
              <a:gd name="connsiteX5" fmla="*/ 5979901 w 7704857"/>
              <a:gd name="connsiteY5" fmla="*/ 2984084 h 3733795"/>
              <a:gd name="connsiteX6" fmla="*/ 1862978 w 7704857"/>
              <a:gd name="connsiteY6" fmla="*/ 3725955 h 3733795"/>
              <a:gd name="connsiteX7" fmla="*/ 0 w 7704857"/>
              <a:gd name="connsiteY7" fmla="*/ 1862977 h 3733795"/>
              <a:gd name="connsiteX8" fmla="*/ 0 w 7704857"/>
              <a:gd name="connsiteY8" fmla="*/ 1862978 h 3733795"/>
              <a:gd name="connsiteX0" fmla="*/ 0 w 7704857"/>
              <a:gd name="connsiteY0" fmla="*/ 1862978 h 3733795"/>
              <a:gd name="connsiteX1" fmla="*/ 1862978 w 7704857"/>
              <a:gd name="connsiteY1" fmla="*/ 0 h 3733795"/>
              <a:gd name="connsiteX2" fmla="*/ 5772868 w 7704857"/>
              <a:gd name="connsiteY2" fmla="*/ 638354 h 3733795"/>
              <a:gd name="connsiteX3" fmla="*/ 7704857 w 7704857"/>
              <a:gd name="connsiteY3" fmla="*/ 1862978 h 3733795"/>
              <a:gd name="connsiteX4" fmla="*/ 7704856 w 7704857"/>
              <a:gd name="connsiteY4" fmla="*/ 1862978 h 3733795"/>
              <a:gd name="connsiteX5" fmla="*/ 5979901 w 7704857"/>
              <a:gd name="connsiteY5" fmla="*/ 2984084 h 3733795"/>
              <a:gd name="connsiteX6" fmla="*/ 1862978 w 7704857"/>
              <a:gd name="connsiteY6" fmla="*/ 3725955 h 3733795"/>
              <a:gd name="connsiteX7" fmla="*/ 0 w 7704857"/>
              <a:gd name="connsiteY7" fmla="*/ 1862977 h 3733795"/>
              <a:gd name="connsiteX8" fmla="*/ 0 w 7704857"/>
              <a:gd name="connsiteY8" fmla="*/ 1862978 h 3733795"/>
              <a:gd name="connsiteX0" fmla="*/ 0 w 7842685"/>
              <a:gd name="connsiteY0" fmla="*/ 1862978 h 3733795"/>
              <a:gd name="connsiteX1" fmla="*/ 1862978 w 7842685"/>
              <a:gd name="connsiteY1" fmla="*/ 0 h 3733795"/>
              <a:gd name="connsiteX2" fmla="*/ 5772868 w 7842685"/>
              <a:gd name="connsiteY2" fmla="*/ 638354 h 3733795"/>
              <a:gd name="connsiteX3" fmla="*/ 7704857 w 7842685"/>
              <a:gd name="connsiteY3" fmla="*/ 1862978 h 3733795"/>
              <a:gd name="connsiteX4" fmla="*/ 7704856 w 7842685"/>
              <a:gd name="connsiteY4" fmla="*/ 1862978 h 3733795"/>
              <a:gd name="connsiteX5" fmla="*/ 7208606 w 7842685"/>
              <a:gd name="connsiteY5" fmla="*/ 3120608 h 3733795"/>
              <a:gd name="connsiteX6" fmla="*/ 1862978 w 7842685"/>
              <a:gd name="connsiteY6" fmla="*/ 3725955 h 3733795"/>
              <a:gd name="connsiteX7" fmla="*/ 0 w 7842685"/>
              <a:gd name="connsiteY7" fmla="*/ 1862977 h 3733795"/>
              <a:gd name="connsiteX8" fmla="*/ 0 w 7842685"/>
              <a:gd name="connsiteY8" fmla="*/ 1862978 h 3733795"/>
              <a:gd name="connsiteX0" fmla="*/ 0 w 8546747"/>
              <a:gd name="connsiteY0" fmla="*/ 1862978 h 3733795"/>
              <a:gd name="connsiteX1" fmla="*/ 1862978 w 8546747"/>
              <a:gd name="connsiteY1" fmla="*/ 0 h 3733795"/>
              <a:gd name="connsiteX2" fmla="*/ 5772868 w 8546747"/>
              <a:gd name="connsiteY2" fmla="*/ 638354 h 3733795"/>
              <a:gd name="connsiteX3" fmla="*/ 7704857 w 8546747"/>
              <a:gd name="connsiteY3" fmla="*/ 1862978 h 3733795"/>
              <a:gd name="connsiteX4" fmla="*/ 8546747 w 8546747"/>
              <a:gd name="connsiteY4" fmla="*/ 1794716 h 3733795"/>
              <a:gd name="connsiteX5" fmla="*/ 7208606 w 8546747"/>
              <a:gd name="connsiteY5" fmla="*/ 3120608 h 3733795"/>
              <a:gd name="connsiteX6" fmla="*/ 1862978 w 8546747"/>
              <a:gd name="connsiteY6" fmla="*/ 3725955 h 3733795"/>
              <a:gd name="connsiteX7" fmla="*/ 0 w 8546747"/>
              <a:gd name="connsiteY7" fmla="*/ 1862977 h 3733795"/>
              <a:gd name="connsiteX8" fmla="*/ 0 w 8546747"/>
              <a:gd name="connsiteY8" fmla="*/ 1862978 h 3733795"/>
              <a:gd name="connsiteX0" fmla="*/ 0 w 8546747"/>
              <a:gd name="connsiteY0" fmla="*/ 1862978 h 3733795"/>
              <a:gd name="connsiteX1" fmla="*/ 1862978 w 8546747"/>
              <a:gd name="connsiteY1" fmla="*/ 0 h 3733795"/>
              <a:gd name="connsiteX2" fmla="*/ 5772868 w 8546747"/>
              <a:gd name="connsiteY2" fmla="*/ 638354 h 3733795"/>
              <a:gd name="connsiteX3" fmla="*/ 8546747 w 8546747"/>
              <a:gd name="connsiteY3" fmla="*/ 1794716 h 3733795"/>
              <a:gd name="connsiteX4" fmla="*/ 7208606 w 8546747"/>
              <a:gd name="connsiteY4" fmla="*/ 3120608 h 3733795"/>
              <a:gd name="connsiteX5" fmla="*/ 1862978 w 8546747"/>
              <a:gd name="connsiteY5" fmla="*/ 3725955 h 3733795"/>
              <a:gd name="connsiteX6" fmla="*/ 0 w 8546747"/>
              <a:gd name="connsiteY6" fmla="*/ 1862977 h 3733795"/>
              <a:gd name="connsiteX7" fmla="*/ 0 w 8546747"/>
              <a:gd name="connsiteY7" fmla="*/ 1862978 h 3733795"/>
              <a:gd name="connsiteX0" fmla="*/ 0 w 8546747"/>
              <a:gd name="connsiteY0" fmla="*/ 1862978 h 3733795"/>
              <a:gd name="connsiteX1" fmla="*/ 1862978 w 8546747"/>
              <a:gd name="connsiteY1" fmla="*/ 0 h 3733795"/>
              <a:gd name="connsiteX2" fmla="*/ 7411140 w 8546747"/>
              <a:gd name="connsiteY2" fmla="*/ 592847 h 3733795"/>
              <a:gd name="connsiteX3" fmla="*/ 8546747 w 8546747"/>
              <a:gd name="connsiteY3" fmla="*/ 1794716 h 3733795"/>
              <a:gd name="connsiteX4" fmla="*/ 7208606 w 8546747"/>
              <a:gd name="connsiteY4" fmla="*/ 3120608 h 3733795"/>
              <a:gd name="connsiteX5" fmla="*/ 1862978 w 8546747"/>
              <a:gd name="connsiteY5" fmla="*/ 3725955 h 3733795"/>
              <a:gd name="connsiteX6" fmla="*/ 0 w 8546747"/>
              <a:gd name="connsiteY6" fmla="*/ 1862977 h 3733795"/>
              <a:gd name="connsiteX7" fmla="*/ 0 w 8546747"/>
              <a:gd name="connsiteY7" fmla="*/ 1862978 h 3733795"/>
              <a:gd name="connsiteX0" fmla="*/ 0 w 8546747"/>
              <a:gd name="connsiteY0" fmla="*/ 1862978 h 3733795"/>
              <a:gd name="connsiteX1" fmla="*/ 1862978 w 8546747"/>
              <a:gd name="connsiteY1" fmla="*/ 0 h 3733795"/>
              <a:gd name="connsiteX2" fmla="*/ 7411140 w 8546747"/>
              <a:gd name="connsiteY2" fmla="*/ 592847 h 3733795"/>
              <a:gd name="connsiteX3" fmla="*/ 8546747 w 8546747"/>
              <a:gd name="connsiteY3" fmla="*/ 1794716 h 3733795"/>
              <a:gd name="connsiteX4" fmla="*/ 7208606 w 8546747"/>
              <a:gd name="connsiteY4" fmla="*/ 3120608 h 3733795"/>
              <a:gd name="connsiteX5" fmla="*/ 1862978 w 8546747"/>
              <a:gd name="connsiteY5" fmla="*/ 3725955 h 3733795"/>
              <a:gd name="connsiteX6" fmla="*/ 0 w 8546747"/>
              <a:gd name="connsiteY6" fmla="*/ 1862977 h 3733795"/>
              <a:gd name="connsiteX7" fmla="*/ 0 w 8546747"/>
              <a:gd name="connsiteY7" fmla="*/ 1862978 h 3733795"/>
              <a:gd name="connsiteX0" fmla="*/ 0 w 8546747"/>
              <a:gd name="connsiteY0" fmla="*/ 1862978 h 3733795"/>
              <a:gd name="connsiteX1" fmla="*/ 1862978 w 8546747"/>
              <a:gd name="connsiteY1" fmla="*/ 0 h 3733795"/>
              <a:gd name="connsiteX2" fmla="*/ 7411140 w 8546747"/>
              <a:gd name="connsiteY2" fmla="*/ 592847 h 3733795"/>
              <a:gd name="connsiteX3" fmla="*/ 8546747 w 8546747"/>
              <a:gd name="connsiteY3" fmla="*/ 1794716 h 3733795"/>
              <a:gd name="connsiteX4" fmla="*/ 7208606 w 8546747"/>
              <a:gd name="connsiteY4" fmla="*/ 3120608 h 3733795"/>
              <a:gd name="connsiteX5" fmla="*/ 1862978 w 8546747"/>
              <a:gd name="connsiteY5" fmla="*/ 3725955 h 3733795"/>
              <a:gd name="connsiteX6" fmla="*/ 0 w 8546747"/>
              <a:gd name="connsiteY6" fmla="*/ 1862977 h 3733795"/>
              <a:gd name="connsiteX7" fmla="*/ 0 w 8546747"/>
              <a:gd name="connsiteY7" fmla="*/ 1862978 h 3733795"/>
              <a:gd name="connsiteX0" fmla="*/ 0 w 8546747"/>
              <a:gd name="connsiteY0" fmla="*/ 1862978 h 3733795"/>
              <a:gd name="connsiteX1" fmla="*/ 1862978 w 8546747"/>
              <a:gd name="connsiteY1" fmla="*/ 0 h 3733795"/>
              <a:gd name="connsiteX2" fmla="*/ 7411140 w 8546747"/>
              <a:gd name="connsiteY2" fmla="*/ 592847 h 3733795"/>
              <a:gd name="connsiteX3" fmla="*/ 8546747 w 8546747"/>
              <a:gd name="connsiteY3" fmla="*/ 1794716 h 3733795"/>
              <a:gd name="connsiteX4" fmla="*/ 7208606 w 8546747"/>
              <a:gd name="connsiteY4" fmla="*/ 3120608 h 3733795"/>
              <a:gd name="connsiteX5" fmla="*/ 1862978 w 8546747"/>
              <a:gd name="connsiteY5" fmla="*/ 3725955 h 3733795"/>
              <a:gd name="connsiteX6" fmla="*/ 0 w 8546747"/>
              <a:gd name="connsiteY6" fmla="*/ 1862977 h 3733795"/>
              <a:gd name="connsiteX7" fmla="*/ 0 w 8546747"/>
              <a:gd name="connsiteY7" fmla="*/ 1862978 h 3733795"/>
              <a:gd name="connsiteX0" fmla="*/ 0 w 8546747"/>
              <a:gd name="connsiteY0" fmla="*/ 1862978 h 3733795"/>
              <a:gd name="connsiteX1" fmla="*/ 1862978 w 8546747"/>
              <a:gd name="connsiteY1" fmla="*/ 0 h 3733795"/>
              <a:gd name="connsiteX2" fmla="*/ 7411140 w 8546747"/>
              <a:gd name="connsiteY2" fmla="*/ 592847 h 3733795"/>
              <a:gd name="connsiteX3" fmla="*/ 8546747 w 8546747"/>
              <a:gd name="connsiteY3" fmla="*/ 1794716 h 3733795"/>
              <a:gd name="connsiteX4" fmla="*/ 7208606 w 8546747"/>
              <a:gd name="connsiteY4" fmla="*/ 3120608 h 3733795"/>
              <a:gd name="connsiteX5" fmla="*/ 1862978 w 8546747"/>
              <a:gd name="connsiteY5" fmla="*/ 3725955 h 3733795"/>
              <a:gd name="connsiteX6" fmla="*/ 0 w 8546747"/>
              <a:gd name="connsiteY6" fmla="*/ 1862977 h 3733795"/>
              <a:gd name="connsiteX7" fmla="*/ 0 w 8546747"/>
              <a:gd name="connsiteY7" fmla="*/ 1862978 h 3733795"/>
              <a:gd name="connsiteX0" fmla="*/ 0 w 8546747"/>
              <a:gd name="connsiteY0" fmla="*/ 1862978 h 3733795"/>
              <a:gd name="connsiteX1" fmla="*/ 1862978 w 8546747"/>
              <a:gd name="connsiteY1" fmla="*/ 0 h 3733795"/>
              <a:gd name="connsiteX2" fmla="*/ 7411140 w 8546747"/>
              <a:gd name="connsiteY2" fmla="*/ 592847 h 3733795"/>
              <a:gd name="connsiteX3" fmla="*/ 8546747 w 8546747"/>
              <a:gd name="connsiteY3" fmla="*/ 1794716 h 3733795"/>
              <a:gd name="connsiteX4" fmla="*/ 7345128 w 8546747"/>
              <a:gd name="connsiteY4" fmla="*/ 3166117 h 3733795"/>
              <a:gd name="connsiteX5" fmla="*/ 1862978 w 8546747"/>
              <a:gd name="connsiteY5" fmla="*/ 3725955 h 3733795"/>
              <a:gd name="connsiteX6" fmla="*/ 0 w 8546747"/>
              <a:gd name="connsiteY6" fmla="*/ 1862977 h 3733795"/>
              <a:gd name="connsiteX7" fmla="*/ 0 w 8546747"/>
              <a:gd name="connsiteY7" fmla="*/ 1862978 h 3733795"/>
              <a:gd name="connsiteX0" fmla="*/ 0 w 8546747"/>
              <a:gd name="connsiteY0" fmla="*/ 1862978 h 3733795"/>
              <a:gd name="connsiteX1" fmla="*/ 1862978 w 8546747"/>
              <a:gd name="connsiteY1" fmla="*/ 0 h 3733795"/>
              <a:gd name="connsiteX2" fmla="*/ 7411140 w 8546747"/>
              <a:gd name="connsiteY2" fmla="*/ 592847 h 3733795"/>
              <a:gd name="connsiteX3" fmla="*/ 8546747 w 8546747"/>
              <a:gd name="connsiteY3" fmla="*/ 1794716 h 3733795"/>
              <a:gd name="connsiteX4" fmla="*/ 7345128 w 8546747"/>
              <a:gd name="connsiteY4" fmla="*/ 3166117 h 3733795"/>
              <a:gd name="connsiteX5" fmla="*/ 1862978 w 8546747"/>
              <a:gd name="connsiteY5" fmla="*/ 3725955 h 3733795"/>
              <a:gd name="connsiteX6" fmla="*/ 0 w 8546747"/>
              <a:gd name="connsiteY6" fmla="*/ 1862977 h 3733795"/>
              <a:gd name="connsiteX7" fmla="*/ 0 w 8546747"/>
              <a:gd name="connsiteY7" fmla="*/ 1862978 h 3733795"/>
              <a:gd name="connsiteX0" fmla="*/ 0 w 8546747"/>
              <a:gd name="connsiteY0" fmla="*/ 1862978 h 3778976"/>
              <a:gd name="connsiteX1" fmla="*/ 1862978 w 8546747"/>
              <a:gd name="connsiteY1" fmla="*/ 0 h 3778976"/>
              <a:gd name="connsiteX2" fmla="*/ 7411140 w 8546747"/>
              <a:gd name="connsiteY2" fmla="*/ 592847 h 3778976"/>
              <a:gd name="connsiteX3" fmla="*/ 8546747 w 8546747"/>
              <a:gd name="connsiteY3" fmla="*/ 1794716 h 3778976"/>
              <a:gd name="connsiteX4" fmla="*/ 7345128 w 8546747"/>
              <a:gd name="connsiteY4" fmla="*/ 3166117 h 3778976"/>
              <a:gd name="connsiteX5" fmla="*/ 1976747 w 8546747"/>
              <a:gd name="connsiteY5" fmla="*/ 3771464 h 3778976"/>
              <a:gd name="connsiteX6" fmla="*/ 0 w 8546747"/>
              <a:gd name="connsiteY6" fmla="*/ 1862977 h 3778976"/>
              <a:gd name="connsiteX7" fmla="*/ 0 w 8546747"/>
              <a:gd name="connsiteY7" fmla="*/ 1862978 h 3778976"/>
              <a:gd name="connsiteX0" fmla="*/ 0 w 8546747"/>
              <a:gd name="connsiteY0" fmla="*/ 1862978 h 3771593"/>
              <a:gd name="connsiteX1" fmla="*/ 1862978 w 8546747"/>
              <a:gd name="connsiteY1" fmla="*/ 0 h 3771593"/>
              <a:gd name="connsiteX2" fmla="*/ 7411140 w 8546747"/>
              <a:gd name="connsiteY2" fmla="*/ 592847 h 3771593"/>
              <a:gd name="connsiteX3" fmla="*/ 8546747 w 8546747"/>
              <a:gd name="connsiteY3" fmla="*/ 1794716 h 3771593"/>
              <a:gd name="connsiteX4" fmla="*/ 7345128 w 8546747"/>
              <a:gd name="connsiteY4" fmla="*/ 3166117 h 3771593"/>
              <a:gd name="connsiteX5" fmla="*/ 1976747 w 8546747"/>
              <a:gd name="connsiteY5" fmla="*/ 3771464 h 3771593"/>
              <a:gd name="connsiteX6" fmla="*/ 0 w 8546747"/>
              <a:gd name="connsiteY6" fmla="*/ 1862977 h 3771593"/>
              <a:gd name="connsiteX7" fmla="*/ 0 w 8546747"/>
              <a:gd name="connsiteY7" fmla="*/ 1862978 h 3771593"/>
              <a:gd name="connsiteX0" fmla="*/ 0 w 8546747"/>
              <a:gd name="connsiteY0" fmla="*/ 1908486 h 3817101"/>
              <a:gd name="connsiteX1" fmla="*/ 2045008 w 8546747"/>
              <a:gd name="connsiteY1" fmla="*/ 0 h 3817101"/>
              <a:gd name="connsiteX2" fmla="*/ 7411140 w 8546747"/>
              <a:gd name="connsiteY2" fmla="*/ 638355 h 3817101"/>
              <a:gd name="connsiteX3" fmla="*/ 8546747 w 8546747"/>
              <a:gd name="connsiteY3" fmla="*/ 1840224 h 3817101"/>
              <a:gd name="connsiteX4" fmla="*/ 7345128 w 8546747"/>
              <a:gd name="connsiteY4" fmla="*/ 3211625 h 3817101"/>
              <a:gd name="connsiteX5" fmla="*/ 1976747 w 8546747"/>
              <a:gd name="connsiteY5" fmla="*/ 3816972 h 3817101"/>
              <a:gd name="connsiteX6" fmla="*/ 0 w 8546747"/>
              <a:gd name="connsiteY6" fmla="*/ 1908485 h 3817101"/>
              <a:gd name="connsiteX7" fmla="*/ 0 w 8546747"/>
              <a:gd name="connsiteY7" fmla="*/ 1908486 h 3817101"/>
              <a:gd name="connsiteX0" fmla="*/ 0 w 8546747"/>
              <a:gd name="connsiteY0" fmla="*/ 1908486 h 3817101"/>
              <a:gd name="connsiteX1" fmla="*/ 2045008 w 8546747"/>
              <a:gd name="connsiteY1" fmla="*/ 0 h 3817101"/>
              <a:gd name="connsiteX2" fmla="*/ 7411140 w 8546747"/>
              <a:gd name="connsiteY2" fmla="*/ 638355 h 3817101"/>
              <a:gd name="connsiteX3" fmla="*/ 8546747 w 8546747"/>
              <a:gd name="connsiteY3" fmla="*/ 1840224 h 3817101"/>
              <a:gd name="connsiteX4" fmla="*/ 7345128 w 8546747"/>
              <a:gd name="connsiteY4" fmla="*/ 3211625 h 3817101"/>
              <a:gd name="connsiteX5" fmla="*/ 1976747 w 8546747"/>
              <a:gd name="connsiteY5" fmla="*/ 3816972 h 3817101"/>
              <a:gd name="connsiteX6" fmla="*/ 0 w 8546747"/>
              <a:gd name="connsiteY6" fmla="*/ 1908485 h 3817101"/>
              <a:gd name="connsiteX7" fmla="*/ 0 w 8546747"/>
              <a:gd name="connsiteY7" fmla="*/ 1908486 h 3817101"/>
              <a:gd name="connsiteX0" fmla="*/ 0 w 8546747"/>
              <a:gd name="connsiteY0" fmla="*/ 1908486 h 3862601"/>
              <a:gd name="connsiteX1" fmla="*/ 2045008 w 8546747"/>
              <a:gd name="connsiteY1" fmla="*/ 0 h 3862601"/>
              <a:gd name="connsiteX2" fmla="*/ 7411140 w 8546747"/>
              <a:gd name="connsiteY2" fmla="*/ 638355 h 3862601"/>
              <a:gd name="connsiteX3" fmla="*/ 8546747 w 8546747"/>
              <a:gd name="connsiteY3" fmla="*/ 1840224 h 3862601"/>
              <a:gd name="connsiteX4" fmla="*/ 7345128 w 8546747"/>
              <a:gd name="connsiteY4" fmla="*/ 3211625 h 3862601"/>
              <a:gd name="connsiteX5" fmla="*/ 2045008 w 8546747"/>
              <a:gd name="connsiteY5" fmla="*/ 3862478 h 3862601"/>
              <a:gd name="connsiteX6" fmla="*/ 0 w 8546747"/>
              <a:gd name="connsiteY6" fmla="*/ 1908485 h 3862601"/>
              <a:gd name="connsiteX7" fmla="*/ 0 w 8546747"/>
              <a:gd name="connsiteY7" fmla="*/ 1908486 h 3862601"/>
              <a:gd name="connsiteX0" fmla="*/ 0 w 8546747"/>
              <a:gd name="connsiteY0" fmla="*/ 1908486 h 3863419"/>
              <a:gd name="connsiteX1" fmla="*/ 2045008 w 8546747"/>
              <a:gd name="connsiteY1" fmla="*/ 0 h 3863419"/>
              <a:gd name="connsiteX2" fmla="*/ 7411140 w 8546747"/>
              <a:gd name="connsiteY2" fmla="*/ 638355 h 3863419"/>
              <a:gd name="connsiteX3" fmla="*/ 8546747 w 8546747"/>
              <a:gd name="connsiteY3" fmla="*/ 1840224 h 3863419"/>
              <a:gd name="connsiteX4" fmla="*/ 7345128 w 8546747"/>
              <a:gd name="connsiteY4" fmla="*/ 3211625 h 3863419"/>
              <a:gd name="connsiteX5" fmla="*/ 2045008 w 8546747"/>
              <a:gd name="connsiteY5" fmla="*/ 3862478 h 3863419"/>
              <a:gd name="connsiteX6" fmla="*/ 0 w 8546747"/>
              <a:gd name="connsiteY6" fmla="*/ 1908485 h 3863419"/>
              <a:gd name="connsiteX7" fmla="*/ 0 w 8546747"/>
              <a:gd name="connsiteY7" fmla="*/ 1908486 h 3863419"/>
              <a:gd name="connsiteX0" fmla="*/ 0 w 8546747"/>
              <a:gd name="connsiteY0" fmla="*/ 1908486 h 3863419"/>
              <a:gd name="connsiteX1" fmla="*/ 2045008 w 8546747"/>
              <a:gd name="connsiteY1" fmla="*/ 0 h 3863419"/>
              <a:gd name="connsiteX2" fmla="*/ 7411140 w 8546747"/>
              <a:gd name="connsiteY2" fmla="*/ 638355 h 3863419"/>
              <a:gd name="connsiteX3" fmla="*/ 8546747 w 8546747"/>
              <a:gd name="connsiteY3" fmla="*/ 1840224 h 3863419"/>
              <a:gd name="connsiteX4" fmla="*/ 7345128 w 8546747"/>
              <a:gd name="connsiteY4" fmla="*/ 3211625 h 3863419"/>
              <a:gd name="connsiteX5" fmla="*/ 2045008 w 8546747"/>
              <a:gd name="connsiteY5" fmla="*/ 3862478 h 3863419"/>
              <a:gd name="connsiteX6" fmla="*/ 0 w 8546747"/>
              <a:gd name="connsiteY6" fmla="*/ 1908485 h 3863419"/>
              <a:gd name="connsiteX7" fmla="*/ 0 w 8546747"/>
              <a:gd name="connsiteY7" fmla="*/ 1908486 h 3863419"/>
              <a:gd name="connsiteX0" fmla="*/ 0 w 8546747"/>
              <a:gd name="connsiteY0" fmla="*/ 1908486 h 3863419"/>
              <a:gd name="connsiteX1" fmla="*/ 2045008 w 8546747"/>
              <a:gd name="connsiteY1" fmla="*/ 0 h 3863419"/>
              <a:gd name="connsiteX2" fmla="*/ 7411140 w 8546747"/>
              <a:gd name="connsiteY2" fmla="*/ 638355 h 3863419"/>
              <a:gd name="connsiteX3" fmla="*/ 8546747 w 8546747"/>
              <a:gd name="connsiteY3" fmla="*/ 1840224 h 3863419"/>
              <a:gd name="connsiteX4" fmla="*/ 7345128 w 8546747"/>
              <a:gd name="connsiteY4" fmla="*/ 3211625 h 3863419"/>
              <a:gd name="connsiteX5" fmla="*/ 2045008 w 8546747"/>
              <a:gd name="connsiteY5" fmla="*/ 3862478 h 3863419"/>
              <a:gd name="connsiteX6" fmla="*/ 0 w 8546747"/>
              <a:gd name="connsiteY6" fmla="*/ 1908485 h 3863419"/>
              <a:gd name="connsiteX7" fmla="*/ 0 w 8546747"/>
              <a:gd name="connsiteY7" fmla="*/ 1908486 h 3863419"/>
              <a:gd name="connsiteX0" fmla="*/ 0 w 8546747"/>
              <a:gd name="connsiteY0" fmla="*/ 1908486 h 3863419"/>
              <a:gd name="connsiteX1" fmla="*/ 2045008 w 8546747"/>
              <a:gd name="connsiteY1" fmla="*/ 0 h 3863419"/>
              <a:gd name="connsiteX2" fmla="*/ 7411140 w 8546747"/>
              <a:gd name="connsiteY2" fmla="*/ 638355 h 3863419"/>
              <a:gd name="connsiteX3" fmla="*/ 8546747 w 8546747"/>
              <a:gd name="connsiteY3" fmla="*/ 1840224 h 3863419"/>
              <a:gd name="connsiteX4" fmla="*/ 7345128 w 8546747"/>
              <a:gd name="connsiteY4" fmla="*/ 3211625 h 3863419"/>
              <a:gd name="connsiteX5" fmla="*/ 2045008 w 8546747"/>
              <a:gd name="connsiteY5" fmla="*/ 3862478 h 3863419"/>
              <a:gd name="connsiteX6" fmla="*/ 0 w 8546747"/>
              <a:gd name="connsiteY6" fmla="*/ 1908485 h 3863419"/>
              <a:gd name="connsiteX7" fmla="*/ 0 w 8546747"/>
              <a:gd name="connsiteY7" fmla="*/ 1908486 h 3863419"/>
              <a:gd name="connsiteX0" fmla="*/ 0 w 8564911"/>
              <a:gd name="connsiteY0" fmla="*/ 1908486 h 3863419"/>
              <a:gd name="connsiteX1" fmla="*/ 2045008 w 8564911"/>
              <a:gd name="connsiteY1" fmla="*/ 0 h 3863419"/>
              <a:gd name="connsiteX2" fmla="*/ 7411140 w 8564911"/>
              <a:gd name="connsiteY2" fmla="*/ 638355 h 3863419"/>
              <a:gd name="connsiteX3" fmla="*/ 8546747 w 8564911"/>
              <a:gd name="connsiteY3" fmla="*/ 1840224 h 3863419"/>
              <a:gd name="connsiteX4" fmla="*/ 7345128 w 8564911"/>
              <a:gd name="connsiteY4" fmla="*/ 3211625 h 3863419"/>
              <a:gd name="connsiteX5" fmla="*/ 2045008 w 8564911"/>
              <a:gd name="connsiteY5" fmla="*/ 3862478 h 3863419"/>
              <a:gd name="connsiteX6" fmla="*/ 0 w 8564911"/>
              <a:gd name="connsiteY6" fmla="*/ 1908485 h 3863419"/>
              <a:gd name="connsiteX7" fmla="*/ 0 w 8564911"/>
              <a:gd name="connsiteY7" fmla="*/ 1908486 h 3863419"/>
              <a:gd name="connsiteX0" fmla="*/ 0 w 8554555"/>
              <a:gd name="connsiteY0" fmla="*/ 1908486 h 3863419"/>
              <a:gd name="connsiteX1" fmla="*/ 2045008 w 8554555"/>
              <a:gd name="connsiteY1" fmla="*/ 0 h 3863419"/>
              <a:gd name="connsiteX2" fmla="*/ 7411140 w 8554555"/>
              <a:gd name="connsiteY2" fmla="*/ 638355 h 3863419"/>
              <a:gd name="connsiteX3" fmla="*/ 8546747 w 8554555"/>
              <a:gd name="connsiteY3" fmla="*/ 1840224 h 3863419"/>
              <a:gd name="connsiteX4" fmla="*/ 7345128 w 8554555"/>
              <a:gd name="connsiteY4" fmla="*/ 3211625 h 3863419"/>
              <a:gd name="connsiteX5" fmla="*/ 2045008 w 8554555"/>
              <a:gd name="connsiteY5" fmla="*/ 3862478 h 3863419"/>
              <a:gd name="connsiteX6" fmla="*/ 0 w 8554555"/>
              <a:gd name="connsiteY6" fmla="*/ 1908485 h 3863419"/>
              <a:gd name="connsiteX7" fmla="*/ 0 w 8554555"/>
              <a:gd name="connsiteY7" fmla="*/ 1908486 h 3863419"/>
              <a:gd name="connsiteX0" fmla="*/ 0 w 8553208"/>
              <a:gd name="connsiteY0" fmla="*/ 1908486 h 3863419"/>
              <a:gd name="connsiteX1" fmla="*/ 2045008 w 8553208"/>
              <a:gd name="connsiteY1" fmla="*/ 0 h 3863419"/>
              <a:gd name="connsiteX2" fmla="*/ 7411140 w 8553208"/>
              <a:gd name="connsiteY2" fmla="*/ 638355 h 3863419"/>
              <a:gd name="connsiteX3" fmla="*/ 8546747 w 8553208"/>
              <a:gd name="connsiteY3" fmla="*/ 1840224 h 3863419"/>
              <a:gd name="connsiteX4" fmla="*/ 7247350 w 8553208"/>
              <a:gd name="connsiteY4" fmla="*/ 3236070 h 3863419"/>
              <a:gd name="connsiteX5" fmla="*/ 2045008 w 8553208"/>
              <a:gd name="connsiteY5" fmla="*/ 3862478 h 3863419"/>
              <a:gd name="connsiteX6" fmla="*/ 0 w 8553208"/>
              <a:gd name="connsiteY6" fmla="*/ 1908485 h 3863419"/>
              <a:gd name="connsiteX7" fmla="*/ 0 w 8553208"/>
              <a:gd name="connsiteY7" fmla="*/ 1908486 h 3863419"/>
              <a:gd name="connsiteX0" fmla="*/ 0 w 8553208"/>
              <a:gd name="connsiteY0" fmla="*/ 1908486 h 3863419"/>
              <a:gd name="connsiteX1" fmla="*/ 2045008 w 8553208"/>
              <a:gd name="connsiteY1" fmla="*/ 0 h 3863419"/>
              <a:gd name="connsiteX2" fmla="*/ 7313362 w 8553208"/>
              <a:gd name="connsiteY2" fmla="*/ 622058 h 3863419"/>
              <a:gd name="connsiteX3" fmla="*/ 8546747 w 8553208"/>
              <a:gd name="connsiteY3" fmla="*/ 1840224 h 3863419"/>
              <a:gd name="connsiteX4" fmla="*/ 7247350 w 8553208"/>
              <a:gd name="connsiteY4" fmla="*/ 3236070 h 3863419"/>
              <a:gd name="connsiteX5" fmla="*/ 2045008 w 8553208"/>
              <a:gd name="connsiteY5" fmla="*/ 3862478 h 3863419"/>
              <a:gd name="connsiteX6" fmla="*/ 0 w 8553208"/>
              <a:gd name="connsiteY6" fmla="*/ 1908485 h 3863419"/>
              <a:gd name="connsiteX7" fmla="*/ 0 w 8553208"/>
              <a:gd name="connsiteY7" fmla="*/ 1908486 h 3863419"/>
              <a:gd name="connsiteX0" fmla="*/ 0 w 8553208"/>
              <a:gd name="connsiteY0" fmla="*/ 1908486 h 3863419"/>
              <a:gd name="connsiteX1" fmla="*/ 2045008 w 8553208"/>
              <a:gd name="connsiteY1" fmla="*/ 0 h 3863419"/>
              <a:gd name="connsiteX2" fmla="*/ 7313362 w 8553208"/>
              <a:gd name="connsiteY2" fmla="*/ 622058 h 3863419"/>
              <a:gd name="connsiteX3" fmla="*/ 8546747 w 8553208"/>
              <a:gd name="connsiteY3" fmla="*/ 1840224 h 3863419"/>
              <a:gd name="connsiteX4" fmla="*/ 7247350 w 8553208"/>
              <a:gd name="connsiteY4" fmla="*/ 3236070 h 3863419"/>
              <a:gd name="connsiteX5" fmla="*/ 2045008 w 8553208"/>
              <a:gd name="connsiteY5" fmla="*/ 3862478 h 3863419"/>
              <a:gd name="connsiteX6" fmla="*/ 0 w 8553208"/>
              <a:gd name="connsiteY6" fmla="*/ 1908485 h 3863419"/>
              <a:gd name="connsiteX7" fmla="*/ 0 w 8553208"/>
              <a:gd name="connsiteY7" fmla="*/ 1908486 h 3863419"/>
              <a:gd name="connsiteX0" fmla="*/ 0 w 8546747"/>
              <a:gd name="connsiteY0" fmla="*/ 1908486 h 3863419"/>
              <a:gd name="connsiteX1" fmla="*/ 2045008 w 8546747"/>
              <a:gd name="connsiteY1" fmla="*/ 0 h 3863419"/>
              <a:gd name="connsiteX2" fmla="*/ 7313362 w 8546747"/>
              <a:gd name="connsiteY2" fmla="*/ 622058 h 3863419"/>
              <a:gd name="connsiteX3" fmla="*/ 8546747 w 8546747"/>
              <a:gd name="connsiteY3" fmla="*/ 1840224 h 3863419"/>
              <a:gd name="connsiteX4" fmla="*/ 7247350 w 8546747"/>
              <a:gd name="connsiteY4" fmla="*/ 3236070 h 3863419"/>
              <a:gd name="connsiteX5" fmla="*/ 2045008 w 8546747"/>
              <a:gd name="connsiteY5" fmla="*/ 3862478 h 3863419"/>
              <a:gd name="connsiteX6" fmla="*/ 0 w 8546747"/>
              <a:gd name="connsiteY6" fmla="*/ 1908485 h 3863419"/>
              <a:gd name="connsiteX7" fmla="*/ 0 w 8546747"/>
              <a:gd name="connsiteY7" fmla="*/ 1908486 h 3863419"/>
              <a:gd name="connsiteX0" fmla="*/ 0 w 8473413"/>
              <a:gd name="connsiteY0" fmla="*/ 1908486 h 3863419"/>
              <a:gd name="connsiteX1" fmla="*/ 2045008 w 8473413"/>
              <a:gd name="connsiteY1" fmla="*/ 0 h 3863419"/>
              <a:gd name="connsiteX2" fmla="*/ 7313362 w 8473413"/>
              <a:gd name="connsiteY2" fmla="*/ 622058 h 3863419"/>
              <a:gd name="connsiteX3" fmla="*/ 8473413 w 8473413"/>
              <a:gd name="connsiteY3" fmla="*/ 1913560 h 3863419"/>
              <a:gd name="connsiteX4" fmla="*/ 7247350 w 8473413"/>
              <a:gd name="connsiteY4" fmla="*/ 3236070 h 3863419"/>
              <a:gd name="connsiteX5" fmla="*/ 2045008 w 8473413"/>
              <a:gd name="connsiteY5" fmla="*/ 3862478 h 3863419"/>
              <a:gd name="connsiteX6" fmla="*/ 0 w 8473413"/>
              <a:gd name="connsiteY6" fmla="*/ 1908485 h 3863419"/>
              <a:gd name="connsiteX7" fmla="*/ 0 w 8473413"/>
              <a:gd name="connsiteY7" fmla="*/ 1908486 h 3863419"/>
              <a:gd name="connsiteX0" fmla="*/ 0 w 8473496"/>
              <a:gd name="connsiteY0" fmla="*/ 1908486 h 3863419"/>
              <a:gd name="connsiteX1" fmla="*/ 2045008 w 8473496"/>
              <a:gd name="connsiteY1" fmla="*/ 0 h 3863419"/>
              <a:gd name="connsiteX2" fmla="*/ 7313362 w 8473496"/>
              <a:gd name="connsiteY2" fmla="*/ 622058 h 3863419"/>
              <a:gd name="connsiteX3" fmla="*/ 8473413 w 8473496"/>
              <a:gd name="connsiteY3" fmla="*/ 1913560 h 3863419"/>
              <a:gd name="connsiteX4" fmla="*/ 7247350 w 8473496"/>
              <a:gd name="connsiteY4" fmla="*/ 3236070 h 3863419"/>
              <a:gd name="connsiteX5" fmla="*/ 2045008 w 8473496"/>
              <a:gd name="connsiteY5" fmla="*/ 3862478 h 3863419"/>
              <a:gd name="connsiteX6" fmla="*/ 0 w 8473496"/>
              <a:gd name="connsiteY6" fmla="*/ 1908485 h 3863419"/>
              <a:gd name="connsiteX7" fmla="*/ 0 w 8473496"/>
              <a:gd name="connsiteY7" fmla="*/ 1908486 h 3863419"/>
              <a:gd name="connsiteX0" fmla="*/ 0 w 8473713"/>
              <a:gd name="connsiteY0" fmla="*/ 3121301 h 5076234"/>
              <a:gd name="connsiteX1" fmla="*/ 2045008 w 8473713"/>
              <a:gd name="connsiteY1" fmla="*/ 1212815 h 5076234"/>
              <a:gd name="connsiteX2" fmla="*/ 7723346 w 8473713"/>
              <a:gd name="connsiteY2" fmla="*/ 34198 h 5076234"/>
              <a:gd name="connsiteX3" fmla="*/ 8473413 w 8473713"/>
              <a:gd name="connsiteY3" fmla="*/ 3126375 h 5076234"/>
              <a:gd name="connsiteX4" fmla="*/ 7247350 w 8473713"/>
              <a:gd name="connsiteY4" fmla="*/ 4448885 h 5076234"/>
              <a:gd name="connsiteX5" fmla="*/ 2045008 w 8473713"/>
              <a:gd name="connsiteY5" fmla="*/ 5075293 h 5076234"/>
              <a:gd name="connsiteX6" fmla="*/ 0 w 8473713"/>
              <a:gd name="connsiteY6" fmla="*/ 3121300 h 5076234"/>
              <a:gd name="connsiteX7" fmla="*/ 0 w 8473713"/>
              <a:gd name="connsiteY7" fmla="*/ 3121301 h 5076234"/>
              <a:gd name="connsiteX0" fmla="*/ 0 w 8487286"/>
              <a:gd name="connsiteY0" fmla="*/ 3121301 h 5076234"/>
              <a:gd name="connsiteX1" fmla="*/ 2045008 w 8487286"/>
              <a:gd name="connsiteY1" fmla="*/ 1212815 h 5076234"/>
              <a:gd name="connsiteX2" fmla="*/ 7723346 w 8487286"/>
              <a:gd name="connsiteY2" fmla="*/ 34198 h 5076234"/>
              <a:gd name="connsiteX3" fmla="*/ 8473413 w 8487286"/>
              <a:gd name="connsiteY3" fmla="*/ 3126375 h 5076234"/>
              <a:gd name="connsiteX4" fmla="*/ 7247350 w 8487286"/>
              <a:gd name="connsiteY4" fmla="*/ 4448885 h 5076234"/>
              <a:gd name="connsiteX5" fmla="*/ 2045008 w 8487286"/>
              <a:gd name="connsiteY5" fmla="*/ 5075293 h 5076234"/>
              <a:gd name="connsiteX6" fmla="*/ 0 w 8487286"/>
              <a:gd name="connsiteY6" fmla="*/ 3121300 h 5076234"/>
              <a:gd name="connsiteX7" fmla="*/ 0 w 8487286"/>
              <a:gd name="connsiteY7" fmla="*/ 3121301 h 5076234"/>
              <a:gd name="connsiteX0" fmla="*/ 0 w 8487286"/>
              <a:gd name="connsiteY0" fmla="*/ 3207392 h 5162325"/>
              <a:gd name="connsiteX1" fmla="*/ 2045008 w 8487286"/>
              <a:gd name="connsiteY1" fmla="*/ 1298906 h 5162325"/>
              <a:gd name="connsiteX2" fmla="*/ 7723346 w 8487286"/>
              <a:gd name="connsiteY2" fmla="*/ 120289 h 5162325"/>
              <a:gd name="connsiteX3" fmla="*/ 8473413 w 8487286"/>
              <a:gd name="connsiteY3" fmla="*/ 3212466 h 5162325"/>
              <a:gd name="connsiteX4" fmla="*/ 7247350 w 8487286"/>
              <a:gd name="connsiteY4" fmla="*/ 4534976 h 5162325"/>
              <a:gd name="connsiteX5" fmla="*/ 2045008 w 8487286"/>
              <a:gd name="connsiteY5" fmla="*/ 5161384 h 5162325"/>
              <a:gd name="connsiteX6" fmla="*/ 0 w 8487286"/>
              <a:gd name="connsiteY6" fmla="*/ 3207391 h 5162325"/>
              <a:gd name="connsiteX7" fmla="*/ 0 w 8487286"/>
              <a:gd name="connsiteY7" fmla="*/ 3207392 h 5162325"/>
              <a:gd name="connsiteX0" fmla="*/ 0 w 8417016"/>
              <a:gd name="connsiteY0" fmla="*/ 3207392 h 5162325"/>
              <a:gd name="connsiteX1" fmla="*/ 2045008 w 8417016"/>
              <a:gd name="connsiteY1" fmla="*/ 1298906 h 5162325"/>
              <a:gd name="connsiteX2" fmla="*/ 7723346 w 8417016"/>
              <a:gd name="connsiteY2" fmla="*/ 120289 h 5162325"/>
              <a:gd name="connsiteX3" fmla="*/ 8382305 w 8417016"/>
              <a:gd name="connsiteY3" fmla="*/ 2190463 h 5162325"/>
              <a:gd name="connsiteX4" fmla="*/ 7247350 w 8417016"/>
              <a:gd name="connsiteY4" fmla="*/ 4534976 h 5162325"/>
              <a:gd name="connsiteX5" fmla="*/ 2045008 w 8417016"/>
              <a:gd name="connsiteY5" fmla="*/ 5161384 h 5162325"/>
              <a:gd name="connsiteX6" fmla="*/ 0 w 8417016"/>
              <a:gd name="connsiteY6" fmla="*/ 3207391 h 5162325"/>
              <a:gd name="connsiteX7" fmla="*/ 0 w 8417016"/>
              <a:gd name="connsiteY7" fmla="*/ 3207392 h 5162325"/>
              <a:gd name="connsiteX0" fmla="*/ 0 w 8417016"/>
              <a:gd name="connsiteY0" fmla="*/ 3207392 h 5162325"/>
              <a:gd name="connsiteX1" fmla="*/ 2045008 w 8417016"/>
              <a:gd name="connsiteY1" fmla="*/ 1298906 h 5162325"/>
              <a:gd name="connsiteX2" fmla="*/ 7723346 w 8417016"/>
              <a:gd name="connsiteY2" fmla="*/ 120289 h 5162325"/>
              <a:gd name="connsiteX3" fmla="*/ 8382305 w 8417016"/>
              <a:gd name="connsiteY3" fmla="*/ 2190463 h 5162325"/>
              <a:gd name="connsiteX4" fmla="*/ 5835183 w 8417016"/>
              <a:gd name="connsiteY4" fmla="*/ 3123637 h 5162325"/>
              <a:gd name="connsiteX5" fmla="*/ 2045008 w 8417016"/>
              <a:gd name="connsiteY5" fmla="*/ 5161384 h 5162325"/>
              <a:gd name="connsiteX6" fmla="*/ 0 w 8417016"/>
              <a:gd name="connsiteY6" fmla="*/ 3207391 h 5162325"/>
              <a:gd name="connsiteX7" fmla="*/ 0 w 8417016"/>
              <a:gd name="connsiteY7" fmla="*/ 3207392 h 5162325"/>
              <a:gd name="connsiteX0" fmla="*/ 0 w 8417016"/>
              <a:gd name="connsiteY0" fmla="*/ 3119861 h 7002732"/>
              <a:gd name="connsiteX1" fmla="*/ 6714272 w 8417016"/>
              <a:gd name="connsiteY1" fmla="*/ 7002733 h 7002732"/>
              <a:gd name="connsiteX2" fmla="*/ 7723346 w 8417016"/>
              <a:gd name="connsiteY2" fmla="*/ 32758 h 7002732"/>
              <a:gd name="connsiteX3" fmla="*/ 8382305 w 8417016"/>
              <a:gd name="connsiteY3" fmla="*/ 2102932 h 7002732"/>
              <a:gd name="connsiteX4" fmla="*/ 5835183 w 8417016"/>
              <a:gd name="connsiteY4" fmla="*/ 3036106 h 7002732"/>
              <a:gd name="connsiteX5" fmla="*/ 2045008 w 8417016"/>
              <a:gd name="connsiteY5" fmla="*/ 5073853 h 7002732"/>
              <a:gd name="connsiteX6" fmla="*/ 0 w 8417016"/>
              <a:gd name="connsiteY6" fmla="*/ 3119860 h 7002732"/>
              <a:gd name="connsiteX7" fmla="*/ 0 w 8417016"/>
              <a:gd name="connsiteY7" fmla="*/ 3119861 h 7002732"/>
              <a:gd name="connsiteX0" fmla="*/ 0 w 8417016"/>
              <a:gd name="connsiteY0" fmla="*/ 3119859 h 7270707"/>
              <a:gd name="connsiteX1" fmla="*/ 4252327 w 8417016"/>
              <a:gd name="connsiteY1" fmla="*/ 5571971 h 7270707"/>
              <a:gd name="connsiteX2" fmla="*/ 6714272 w 8417016"/>
              <a:gd name="connsiteY2" fmla="*/ 7002731 h 7270707"/>
              <a:gd name="connsiteX3" fmla="*/ 7723346 w 8417016"/>
              <a:gd name="connsiteY3" fmla="*/ 32756 h 7270707"/>
              <a:gd name="connsiteX4" fmla="*/ 8382305 w 8417016"/>
              <a:gd name="connsiteY4" fmla="*/ 2102930 h 7270707"/>
              <a:gd name="connsiteX5" fmla="*/ 5835183 w 8417016"/>
              <a:gd name="connsiteY5" fmla="*/ 3036104 h 7270707"/>
              <a:gd name="connsiteX6" fmla="*/ 2045008 w 8417016"/>
              <a:gd name="connsiteY6" fmla="*/ 5073851 h 7270707"/>
              <a:gd name="connsiteX7" fmla="*/ 0 w 8417016"/>
              <a:gd name="connsiteY7" fmla="*/ 3119858 h 7270707"/>
              <a:gd name="connsiteX8" fmla="*/ 0 w 8417016"/>
              <a:gd name="connsiteY8" fmla="*/ 3119859 h 7270707"/>
              <a:gd name="connsiteX0" fmla="*/ 0 w 8417016"/>
              <a:gd name="connsiteY0" fmla="*/ 3119859 h 7099932"/>
              <a:gd name="connsiteX1" fmla="*/ 2771828 w 8417016"/>
              <a:gd name="connsiteY1" fmla="*/ 1337953 h 7099932"/>
              <a:gd name="connsiteX2" fmla="*/ 6714272 w 8417016"/>
              <a:gd name="connsiteY2" fmla="*/ 7002731 h 7099932"/>
              <a:gd name="connsiteX3" fmla="*/ 7723346 w 8417016"/>
              <a:gd name="connsiteY3" fmla="*/ 32756 h 7099932"/>
              <a:gd name="connsiteX4" fmla="*/ 8382305 w 8417016"/>
              <a:gd name="connsiteY4" fmla="*/ 2102930 h 7099932"/>
              <a:gd name="connsiteX5" fmla="*/ 5835183 w 8417016"/>
              <a:gd name="connsiteY5" fmla="*/ 3036104 h 7099932"/>
              <a:gd name="connsiteX6" fmla="*/ 2045008 w 8417016"/>
              <a:gd name="connsiteY6" fmla="*/ 5073851 h 7099932"/>
              <a:gd name="connsiteX7" fmla="*/ 0 w 8417016"/>
              <a:gd name="connsiteY7" fmla="*/ 3119858 h 7099932"/>
              <a:gd name="connsiteX8" fmla="*/ 0 w 8417016"/>
              <a:gd name="connsiteY8" fmla="*/ 3119859 h 7099932"/>
              <a:gd name="connsiteX0" fmla="*/ 0 w 8417016"/>
              <a:gd name="connsiteY0" fmla="*/ 3119859 h 7099930"/>
              <a:gd name="connsiteX1" fmla="*/ 2771828 w 8417016"/>
              <a:gd name="connsiteY1" fmla="*/ 1337953 h 7099930"/>
              <a:gd name="connsiteX2" fmla="*/ 6714272 w 8417016"/>
              <a:gd name="connsiteY2" fmla="*/ 7002731 h 7099930"/>
              <a:gd name="connsiteX3" fmla="*/ 7723346 w 8417016"/>
              <a:gd name="connsiteY3" fmla="*/ 32756 h 7099930"/>
              <a:gd name="connsiteX4" fmla="*/ 8382305 w 8417016"/>
              <a:gd name="connsiteY4" fmla="*/ 2102930 h 7099930"/>
              <a:gd name="connsiteX5" fmla="*/ 5835183 w 8417016"/>
              <a:gd name="connsiteY5" fmla="*/ 3036104 h 7099930"/>
              <a:gd name="connsiteX6" fmla="*/ 2045008 w 8417016"/>
              <a:gd name="connsiteY6" fmla="*/ 5073851 h 7099930"/>
              <a:gd name="connsiteX7" fmla="*/ 0 w 8417016"/>
              <a:gd name="connsiteY7" fmla="*/ 3119858 h 7099930"/>
              <a:gd name="connsiteX8" fmla="*/ 0 w 8417016"/>
              <a:gd name="connsiteY8" fmla="*/ 3119859 h 7099930"/>
              <a:gd name="connsiteX0" fmla="*/ 12782 w 8429798"/>
              <a:gd name="connsiteY0" fmla="*/ 3119859 h 7099932"/>
              <a:gd name="connsiteX1" fmla="*/ 2784610 w 8429798"/>
              <a:gd name="connsiteY1" fmla="*/ 1337953 h 7099932"/>
              <a:gd name="connsiteX2" fmla="*/ 6727054 w 8429798"/>
              <a:gd name="connsiteY2" fmla="*/ 7002731 h 7099932"/>
              <a:gd name="connsiteX3" fmla="*/ 7736128 w 8429798"/>
              <a:gd name="connsiteY3" fmla="*/ 32756 h 7099932"/>
              <a:gd name="connsiteX4" fmla="*/ 8395087 w 8429798"/>
              <a:gd name="connsiteY4" fmla="*/ 2102930 h 7099932"/>
              <a:gd name="connsiteX5" fmla="*/ 5847965 w 8429798"/>
              <a:gd name="connsiteY5" fmla="*/ 3036104 h 7099932"/>
              <a:gd name="connsiteX6" fmla="*/ 2057790 w 8429798"/>
              <a:gd name="connsiteY6" fmla="*/ 5073851 h 7099932"/>
              <a:gd name="connsiteX7" fmla="*/ 12782 w 8429798"/>
              <a:gd name="connsiteY7" fmla="*/ 3119858 h 7099932"/>
              <a:gd name="connsiteX8" fmla="*/ 12782 w 8429798"/>
              <a:gd name="connsiteY8" fmla="*/ 3119859 h 7099932"/>
              <a:gd name="connsiteX0" fmla="*/ 12782 w 8429798"/>
              <a:gd name="connsiteY0" fmla="*/ 3119859 h 7480744"/>
              <a:gd name="connsiteX1" fmla="*/ 2784610 w 8429798"/>
              <a:gd name="connsiteY1" fmla="*/ 1337953 h 7480744"/>
              <a:gd name="connsiteX2" fmla="*/ 4971193 w 8429798"/>
              <a:gd name="connsiteY2" fmla="*/ 6374976 h 7480744"/>
              <a:gd name="connsiteX3" fmla="*/ 6727054 w 8429798"/>
              <a:gd name="connsiteY3" fmla="*/ 7002731 h 7480744"/>
              <a:gd name="connsiteX4" fmla="*/ 7736128 w 8429798"/>
              <a:gd name="connsiteY4" fmla="*/ 32756 h 7480744"/>
              <a:gd name="connsiteX5" fmla="*/ 8395087 w 8429798"/>
              <a:gd name="connsiteY5" fmla="*/ 2102930 h 7480744"/>
              <a:gd name="connsiteX6" fmla="*/ 5847965 w 8429798"/>
              <a:gd name="connsiteY6" fmla="*/ 3036104 h 7480744"/>
              <a:gd name="connsiteX7" fmla="*/ 2057790 w 8429798"/>
              <a:gd name="connsiteY7" fmla="*/ 5073851 h 7480744"/>
              <a:gd name="connsiteX8" fmla="*/ 12782 w 8429798"/>
              <a:gd name="connsiteY8" fmla="*/ 3119858 h 7480744"/>
              <a:gd name="connsiteX9" fmla="*/ 12782 w 8429798"/>
              <a:gd name="connsiteY9" fmla="*/ 3119859 h 7480744"/>
              <a:gd name="connsiteX0" fmla="*/ 12782 w 8429798"/>
              <a:gd name="connsiteY0" fmla="*/ 3124425 h 6945179"/>
              <a:gd name="connsiteX1" fmla="*/ 2784610 w 8429798"/>
              <a:gd name="connsiteY1" fmla="*/ 1342519 h 6945179"/>
              <a:gd name="connsiteX2" fmla="*/ 4971193 w 8429798"/>
              <a:gd name="connsiteY2" fmla="*/ 6379542 h 6945179"/>
              <a:gd name="connsiteX3" fmla="*/ 7296478 w 8429798"/>
              <a:gd name="connsiteY3" fmla="*/ 6033959 h 6945179"/>
              <a:gd name="connsiteX4" fmla="*/ 7736128 w 8429798"/>
              <a:gd name="connsiteY4" fmla="*/ 37322 h 6945179"/>
              <a:gd name="connsiteX5" fmla="*/ 8395087 w 8429798"/>
              <a:gd name="connsiteY5" fmla="*/ 2107496 h 6945179"/>
              <a:gd name="connsiteX6" fmla="*/ 5847965 w 8429798"/>
              <a:gd name="connsiteY6" fmla="*/ 3040670 h 6945179"/>
              <a:gd name="connsiteX7" fmla="*/ 2057790 w 8429798"/>
              <a:gd name="connsiteY7" fmla="*/ 5078417 h 6945179"/>
              <a:gd name="connsiteX8" fmla="*/ 12782 w 8429798"/>
              <a:gd name="connsiteY8" fmla="*/ 3124424 h 6945179"/>
              <a:gd name="connsiteX9" fmla="*/ 12782 w 8429798"/>
              <a:gd name="connsiteY9" fmla="*/ 3124425 h 6945179"/>
              <a:gd name="connsiteX0" fmla="*/ 12782 w 8395141"/>
              <a:gd name="connsiteY0" fmla="*/ 3463356 h 7284110"/>
              <a:gd name="connsiteX1" fmla="*/ 2784610 w 8395141"/>
              <a:gd name="connsiteY1" fmla="*/ 1681450 h 7284110"/>
              <a:gd name="connsiteX2" fmla="*/ 4971193 w 8395141"/>
              <a:gd name="connsiteY2" fmla="*/ 6718473 h 7284110"/>
              <a:gd name="connsiteX3" fmla="*/ 7296478 w 8395141"/>
              <a:gd name="connsiteY3" fmla="*/ 6372890 h 7284110"/>
              <a:gd name="connsiteX4" fmla="*/ 6620060 w 8395141"/>
              <a:gd name="connsiteY4" fmla="*/ 35586 h 7284110"/>
              <a:gd name="connsiteX5" fmla="*/ 8395087 w 8395141"/>
              <a:gd name="connsiteY5" fmla="*/ 2446427 h 7284110"/>
              <a:gd name="connsiteX6" fmla="*/ 5847965 w 8395141"/>
              <a:gd name="connsiteY6" fmla="*/ 3379601 h 7284110"/>
              <a:gd name="connsiteX7" fmla="*/ 2057790 w 8395141"/>
              <a:gd name="connsiteY7" fmla="*/ 5417348 h 7284110"/>
              <a:gd name="connsiteX8" fmla="*/ 12782 w 8395141"/>
              <a:gd name="connsiteY8" fmla="*/ 3463355 h 7284110"/>
              <a:gd name="connsiteX9" fmla="*/ 12782 w 8395141"/>
              <a:gd name="connsiteY9" fmla="*/ 3463356 h 7284110"/>
              <a:gd name="connsiteX0" fmla="*/ 12782 w 8850660"/>
              <a:gd name="connsiteY0" fmla="*/ 3463356 h 7284110"/>
              <a:gd name="connsiteX1" fmla="*/ 2784610 w 8850660"/>
              <a:gd name="connsiteY1" fmla="*/ 1681450 h 7284110"/>
              <a:gd name="connsiteX2" fmla="*/ 4971193 w 8850660"/>
              <a:gd name="connsiteY2" fmla="*/ 6718473 h 7284110"/>
              <a:gd name="connsiteX3" fmla="*/ 7296478 w 8850660"/>
              <a:gd name="connsiteY3" fmla="*/ 6372890 h 7284110"/>
              <a:gd name="connsiteX4" fmla="*/ 6620060 w 8850660"/>
              <a:gd name="connsiteY4" fmla="*/ 35586 h 7284110"/>
              <a:gd name="connsiteX5" fmla="*/ 8850625 w 8850660"/>
              <a:gd name="connsiteY5" fmla="*/ 1838091 h 7284110"/>
              <a:gd name="connsiteX6" fmla="*/ 5847965 w 8850660"/>
              <a:gd name="connsiteY6" fmla="*/ 3379601 h 7284110"/>
              <a:gd name="connsiteX7" fmla="*/ 2057790 w 8850660"/>
              <a:gd name="connsiteY7" fmla="*/ 5417348 h 7284110"/>
              <a:gd name="connsiteX8" fmla="*/ 12782 w 8850660"/>
              <a:gd name="connsiteY8" fmla="*/ 3463355 h 7284110"/>
              <a:gd name="connsiteX9" fmla="*/ 12782 w 8850660"/>
              <a:gd name="connsiteY9" fmla="*/ 3463356 h 7284110"/>
              <a:gd name="connsiteX0" fmla="*/ 12782 w 8850660"/>
              <a:gd name="connsiteY0" fmla="*/ 3427770 h 7248524"/>
              <a:gd name="connsiteX1" fmla="*/ 2784610 w 8850660"/>
              <a:gd name="connsiteY1" fmla="*/ 1645864 h 7248524"/>
              <a:gd name="connsiteX2" fmla="*/ 4971193 w 8850660"/>
              <a:gd name="connsiteY2" fmla="*/ 6682887 h 7248524"/>
              <a:gd name="connsiteX3" fmla="*/ 7296478 w 8850660"/>
              <a:gd name="connsiteY3" fmla="*/ 6337304 h 7248524"/>
              <a:gd name="connsiteX4" fmla="*/ 6620060 w 8850660"/>
              <a:gd name="connsiteY4" fmla="*/ 0 h 7248524"/>
              <a:gd name="connsiteX5" fmla="*/ 8850625 w 8850660"/>
              <a:gd name="connsiteY5" fmla="*/ 1802505 h 7248524"/>
              <a:gd name="connsiteX6" fmla="*/ 5847965 w 8850660"/>
              <a:gd name="connsiteY6" fmla="*/ 3344015 h 7248524"/>
              <a:gd name="connsiteX7" fmla="*/ 2057790 w 8850660"/>
              <a:gd name="connsiteY7" fmla="*/ 5381762 h 7248524"/>
              <a:gd name="connsiteX8" fmla="*/ 12782 w 8850660"/>
              <a:gd name="connsiteY8" fmla="*/ 3427769 h 7248524"/>
              <a:gd name="connsiteX9" fmla="*/ 12782 w 8850660"/>
              <a:gd name="connsiteY9" fmla="*/ 3427770 h 7248524"/>
              <a:gd name="connsiteX0" fmla="*/ 12782 w 8850672"/>
              <a:gd name="connsiteY0" fmla="*/ 3484520 h 7305274"/>
              <a:gd name="connsiteX1" fmla="*/ 2784610 w 8850672"/>
              <a:gd name="connsiteY1" fmla="*/ 1702614 h 7305274"/>
              <a:gd name="connsiteX2" fmla="*/ 4971193 w 8850672"/>
              <a:gd name="connsiteY2" fmla="*/ 6739637 h 7305274"/>
              <a:gd name="connsiteX3" fmla="*/ 7296478 w 8850672"/>
              <a:gd name="connsiteY3" fmla="*/ 6394054 h 7305274"/>
              <a:gd name="connsiteX4" fmla="*/ 6620060 w 8850672"/>
              <a:gd name="connsiteY4" fmla="*/ 56750 h 7305274"/>
              <a:gd name="connsiteX5" fmla="*/ 8850625 w 8850672"/>
              <a:gd name="connsiteY5" fmla="*/ 1859255 h 7305274"/>
              <a:gd name="connsiteX6" fmla="*/ 5847965 w 8850672"/>
              <a:gd name="connsiteY6" fmla="*/ 3400765 h 7305274"/>
              <a:gd name="connsiteX7" fmla="*/ 2057790 w 8850672"/>
              <a:gd name="connsiteY7" fmla="*/ 5438512 h 7305274"/>
              <a:gd name="connsiteX8" fmla="*/ 12782 w 8850672"/>
              <a:gd name="connsiteY8" fmla="*/ 3484519 h 7305274"/>
              <a:gd name="connsiteX9" fmla="*/ 12782 w 8850672"/>
              <a:gd name="connsiteY9" fmla="*/ 3484520 h 7305274"/>
              <a:gd name="connsiteX0" fmla="*/ 12782 w 8873449"/>
              <a:gd name="connsiteY0" fmla="*/ 3482241 h 7302995"/>
              <a:gd name="connsiteX1" fmla="*/ 2784610 w 8873449"/>
              <a:gd name="connsiteY1" fmla="*/ 1700335 h 7302995"/>
              <a:gd name="connsiteX2" fmla="*/ 4971193 w 8873449"/>
              <a:gd name="connsiteY2" fmla="*/ 6737358 h 7302995"/>
              <a:gd name="connsiteX3" fmla="*/ 7296478 w 8873449"/>
              <a:gd name="connsiteY3" fmla="*/ 6391775 h 7302995"/>
              <a:gd name="connsiteX4" fmla="*/ 6620060 w 8873449"/>
              <a:gd name="connsiteY4" fmla="*/ 54471 h 7302995"/>
              <a:gd name="connsiteX5" fmla="*/ 8873403 w 8873449"/>
              <a:gd name="connsiteY5" fmla="*/ 1929978 h 7302995"/>
              <a:gd name="connsiteX6" fmla="*/ 5847965 w 8873449"/>
              <a:gd name="connsiteY6" fmla="*/ 3398486 h 7302995"/>
              <a:gd name="connsiteX7" fmla="*/ 2057790 w 8873449"/>
              <a:gd name="connsiteY7" fmla="*/ 5436233 h 7302995"/>
              <a:gd name="connsiteX8" fmla="*/ 12782 w 8873449"/>
              <a:gd name="connsiteY8" fmla="*/ 3482240 h 7302995"/>
              <a:gd name="connsiteX9" fmla="*/ 12782 w 8873449"/>
              <a:gd name="connsiteY9" fmla="*/ 3482241 h 7302995"/>
              <a:gd name="connsiteX0" fmla="*/ 12782 w 8891935"/>
              <a:gd name="connsiteY0" fmla="*/ 3482241 h 7302995"/>
              <a:gd name="connsiteX1" fmla="*/ 2784610 w 8891935"/>
              <a:gd name="connsiteY1" fmla="*/ 1700335 h 7302995"/>
              <a:gd name="connsiteX2" fmla="*/ 4971193 w 8891935"/>
              <a:gd name="connsiteY2" fmla="*/ 6737358 h 7302995"/>
              <a:gd name="connsiteX3" fmla="*/ 7296478 w 8891935"/>
              <a:gd name="connsiteY3" fmla="*/ 6391775 h 7302995"/>
              <a:gd name="connsiteX4" fmla="*/ 6620060 w 8891935"/>
              <a:gd name="connsiteY4" fmla="*/ 54471 h 7302995"/>
              <a:gd name="connsiteX5" fmla="*/ 8873403 w 8891935"/>
              <a:gd name="connsiteY5" fmla="*/ 1929978 h 7302995"/>
              <a:gd name="connsiteX6" fmla="*/ 5847965 w 8891935"/>
              <a:gd name="connsiteY6" fmla="*/ 3398486 h 7302995"/>
              <a:gd name="connsiteX7" fmla="*/ 2057790 w 8891935"/>
              <a:gd name="connsiteY7" fmla="*/ 5436233 h 7302995"/>
              <a:gd name="connsiteX8" fmla="*/ 12782 w 8891935"/>
              <a:gd name="connsiteY8" fmla="*/ 3482240 h 7302995"/>
              <a:gd name="connsiteX9" fmla="*/ 12782 w 8891935"/>
              <a:gd name="connsiteY9" fmla="*/ 3482241 h 7302995"/>
              <a:gd name="connsiteX0" fmla="*/ 12782 w 8891935"/>
              <a:gd name="connsiteY0" fmla="*/ 3511486 h 7332240"/>
              <a:gd name="connsiteX1" fmla="*/ 2784610 w 8891935"/>
              <a:gd name="connsiteY1" fmla="*/ 1729580 h 7332240"/>
              <a:gd name="connsiteX2" fmla="*/ 4971193 w 8891935"/>
              <a:gd name="connsiteY2" fmla="*/ 6766603 h 7332240"/>
              <a:gd name="connsiteX3" fmla="*/ 7296478 w 8891935"/>
              <a:gd name="connsiteY3" fmla="*/ 6421020 h 7332240"/>
              <a:gd name="connsiteX4" fmla="*/ 6620060 w 8891935"/>
              <a:gd name="connsiteY4" fmla="*/ 83716 h 7332240"/>
              <a:gd name="connsiteX5" fmla="*/ 8873403 w 8891935"/>
              <a:gd name="connsiteY5" fmla="*/ 1959223 h 7332240"/>
              <a:gd name="connsiteX6" fmla="*/ 5847965 w 8891935"/>
              <a:gd name="connsiteY6" fmla="*/ 3427731 h 7332240"/>
              <a:gd name="connsiteX7" fmla="*/ 2057790 w 8891935"/>
              <a:gd name="connsiteY7" fmla="*/ 5465478 h 7332240"/>
              <a:gd name="connsiteX8" fmla="*/ 12782 w 8891935"/>
              <a:gd name="connsiteY8" fmla="*/ 3511485 h 7332240"/>
              <a:gd name="connsiteX9" fmla="*/ 12782 w 8891935"/>
              <a:gd name="connsiteY9" fmla="*/ 3511486 h 7332240"/>
              <a:gd name="connsiteX0" fmla="*/ 12782 w 8875020"/>
              <a:gd name="connsiteY0" fmla="*/ 3511486 h 7332240"/>
              <a:gd name="connsiteX1" fmla="*/ 2784610 w 8875020"/>
              <a:gd name="connsiteY1" fmla="*/ 1729580 h 7332240"/>
              <a:gd name="connsiteX2" fmla="*/ 4971193 w 8875020"/>
              <a:gd name="connsiteY2" fmla="*/ 6766603 h 7332240"/>
              <a:gd name="connsiteX3" fmla="*/ 7296478 w 8875020"/>
              <a:gd name="connsiteY3" fmla="*/ 6421020 h 7332240"/>
              <a:gd name="connsiteX4" fmla="*/ 6620060 w 8875020"/>
              <a:gd name="connsiteY4" fmla="*/ 83716 h 7332240"/>
              <a:gd name="connsiteX5" fmla="*/ 8873403 w 8875020"/>
              <a:gd name="connsiteY5" fmla="*/ 1959223 h 7332240"/>
              <a:gd name="connsiteX6" fmla="*/ 5847965 w 8875020"/>
              <a:gd name="connsiteY6" fmla="*/ 3427731 h 7332240"/>
              <a:gd name="connsiteX7" fmla="*/ 2057790 w 8875020"/>
              <a:gd name="connsiteY7" fmla="*/ 5465478 h 7332240"/>
              <a:gd name="connsiteX8" fmla="*/ 12782 w 8875020"/>
              <a:gd name="connsiteY8" fmla="*/ 3511485 h 7332240"/>
              <a:gd name="connsiteX9" fmla="*/ 12782 w 8875020"/>
              <a:gd name="connsiteY9" fmla="*/ 3511486 h 7332240"/>
              <a:gd name="connsiteX0" fmla="*/ 12782 w 8579167"/>
              <a:gd name="connsiteY0" fmla="*/ 3535926 h 7356680"/>
              <a:gd name="connsiteX1" fmla="*/ 2784610 w 8579167"/>
              <a:gd name="connsiteY1" fmla="*/ 1754020 h 7356680"/>
              <a:gd name="connsiteX2" fmla="*/ 4971193 w 8579167"/>
              <a:gd name="connsiteY2" fmla="*/ 6791043 h 7356680"/>
              <a:gd name="connsiteX3" fmla="*/ 7296478 w 8579167"/>
              <a:gd name="connsiteY3" fmla="*/ 6445460 h 7356680"/>
              <a:gd name="connsiteX4" fmla="*/ 6620060 w 8579167"/>
              <a:gd name="connsiteY4" fmla="*/ 108156 h 7356680"/>
              <a:gd name="connsiteX5" fmla="*/ 8577304 w 8579167"/>
              <a:gd name="connsiteY5" fmla="*/ 1691661 h 7356680"/>
              <a:gd name="connsiteX6" fmla="*/ 5847965 w 8579167"/>
              <a:gd name="connsiteY6" fmla="*/ 3452171 h 7356680"/>
              <a:gd name="connsiteX7" fmla="*/ 2057790 w 8579167"/>
              <a:gd name="connsiteY7" fmla="*/ 5489918 h 7356680"/>
              <a:gd name="connsiteX8" fmla="*/ 12782 w 8579167"/>
              <a:gd name="connsiteY8" fmla="*/ 3535925 h 7356680"/>
              <a:gd name="connsiteX9" fmla="*/ 12782 w 8579167"/>
              <a:gd name="connsiteY9" fmla="*/ 3535926 h 7356680"/>
              <a:gd name="connsiteX0" fmla="*/ 12782 w 8577304"/>
              <a:gd name="connsiteY0" fmla="*/ 3535928 h 7356682"/>
              <a:gd name="connsiteX1" fmla="*/ 2784610 w 8577304"/>
              <a:gd name="connsiteY1" fmla="*/ 1754022 h 7356682"/>
              <a:gd name="connsiteX2" fmla="*/ 4971193 w 8577304"/>
              <a:gd name="connsiteY2" fmla="*/ 6791045 h 7356682"/>
              <a:gd name="connsiteX3" fmla="*/ 7296478 w 8577304"/>
              <a:gd name="connsiteY3" fmla="*/ 6445462 h 7356682"/>
              <a:gd name="connsiteX4" fmla="*/ 6620060 w 8577304"/>
              <a:gd name="connsiteY4" fmla="*/ 108158 h 7356682"/>
              <a:gd name="connsiteX5" fmla="*/ 8577304 w 8577304"/>
              <a:gd name="connsiteY5" fmla="*/ 1691663 h 7356682"/>
              <a:gd name="connsiteX6" fmla="*/ 5847965 w 8577304"/>
              <a:gd name="connsiteY6" fmla="*/ 3452173 h 7356682"/>
              <a:gd name="connsiteX7" fmla="*/ 2057790 w 8577304"/>
              <a:gd name="connsiteY7" fmla="*/ 5489920 h 7356682"/>
              <a:gd name="connsiteX8" fmla="*/ 12782 w 8577304"/>
              <a:gd name="connsiteY8" fmla="*/ 3535927 h 7356682"/>
              <a:gd name="connsiteX9" fmla="*/ 12782 w 8577304"/>
              <a:gd name="connsiteY9" fmla="*/ 3535928 h 7356682"/>
              <a:gd name="connsiteX0" fmla="*/ 12782 w 8579948"/>
              <a:gd name="connsiteY0" fmla="*/ 3515932 h 7336686"/>
              <a:gd name="connsiteX1" fmla="*/ 2784610 w 8579948"/>
              <a:gd name="connsiteY1" fmla="*/ 1734026 h 7336686"/>
              <a:gd name="connsiteX2" fmla="*/ 4971193 w 8579948"/>
              <a:gd name="connsiteY2" fmla="*/ 6771049 h 7336686"/>
              <a:gd name="connsiteX3" fmla="*/ 7296478 w 8579948"/>
              <a:gd name="connsiteY3" fmla="*/ 6425466 h 7336686"/>
              <a:gd name="connsiteX4" fmla="*/ 6620060 w 8579948"/>
              <a:gd name="connsiteY4" fmla="*/ 88162 h 7336686"/>
              <a:gd name="connsiteX5" fmla="*/ 8577304 w 8579948"/>
              <a:gd name="connsiteY5" fmla="*/ 1671667 h 7336686"/>
              <a:gd name="connsiteX6" fmla="*/ 5847965 w 8579948"/>
              <a:gd name="connsiteY6" fmla="*/ 3432177 h 7336686"/>
              <a:gd name="connsiteX7" fmla="*/ 2057790 w 8579948"/>
              <a:gd name="connsiteY7" fmla="*/ 5469924 h 7336686"/>
              <a:gd name="connsiteX8" fmla="*/ 12782 w 8579948"/>
              <a:gd name="connsiteY8" fmla="*/ 3515931 h 7336686"/>
              <a:gd name="connsiteX9" fmla="*/ 12782 w 8579948"/>
              <a:gd name="connsiteY9" fmla="*/ 3515932 h 7336686"/>
              <a:gd name="connsiteX0" fmla="*/ 12782 w 8579213"/>
              <a:gd name="connsiteY0" fmla="*/ 3550791 h 7371545"/>
              <a:gd name="connsiteX1" fmla="*/ 2784610 w 8579213"/>
              <a:gd name="connsiteY1" fmla="*/ 1768885 h 7371545"/>
              <a:gd name="connsiteX2" fmla="*/ 4971193 w 8579213"/>
              <a:gd name="connsiteY2" fmla="*/ 6805908 h 7371545"/>
              <a:gd name="connsiteX3" fmla="*/ 7296478 w 8579213"/>
              <a:gd name="connsiteY3" fmla="*/ 6460325 h 7371545"/>
              <a:gd name="connsiteX4" fmla="*/ 6620060 w 8579213"/>
              <a:gd name="connsiteY4" fmla="*/ 123021 h 7371545"/>
              <a:gd name="connsiteX5" fmla="*/ 8577304 w 8579213"/>
              <a:gd name="connsiteY5" fmla="*/ 1706526 h 7371545"/>
              <a:gd name="connsiteX6" fmla="*/ 5847965 w 8579213"/>
              <a:gd name="connsiteY6" fmla="*/ 3467036 h 7371545"/>
              <a:gd name="connsiteX7" fmla="*/ 2057790 w 8579213"/>
              <a:gd name="connsiteY7" fmla="*/ 5504783 h 7371545"/>
              <a:gd name="connsiteX8" fmla="*/ 12782 w 8579213"/>
              <a:gd name="connsiteY8" fmla="*/ 3550790 h 7371545"/>
              <a:gd name="connsiteX9" fmla="*/ 12782 w 8579213"/>
              <a:gd name="connsiteY9" fmla="*/ 3550791 h 7371545"/>
              <a:gd name="connsiteX0" fmla="*/ 12782 w 8579213"/>
              <a:gd name="connsiteY0" fmla="*/ 3550791 h 7371545"/>
              <a:gd name="connsiteX1" fmla="*/ 2784610 w 8579213"/>
              <a:gd name="connsiteY1" fmla="*/ 1768885 h 7371545"/>
              <a:gd name="connsiteX2" fmla="*/ 4971193 w 8579213"/>
              <a:gd name="connsiteY2" fmla="*/ 6805908 h 7371545"/>
              <a:gd name="connsiteX3" fmla="*/ 7296478 w 8579213"/>
              <a:gd name="connsiteY3" fmla="*/ 6460325 h 7371545"/>
              <a:gd name="connsiteX4" fmla="*/ 6620060 w 8579213"/>
              <a:gd name="connsiteY4" fmla="*/ 123021 h 7371545"/>
              <a:gd name="connsiteX5" fmla="*/ 8577304 w 8579213"/>
              <a:gd name="connsiteY5" fmla="*/ 1706526 h 7371545"/>
              <a:gd name="connsiteX6" fmla="*/ 5847965 w 8579213"/>
              <a:gd name="connsiteY6" fmla="*/ 3467036 h 7371545"/>
              <a:gd name="connsiteX7" fmla="*/ 2057790 w 8579213"/>
              <a:gd name="connsiteY7" fmla="*/ 5504783 h 7371545"/>
              <a:gd name="connsiteX8" fmla="*/ 12782 w 8579213"/>
              <a:gd name="connsiteY8" fmla="*/ 3550790 h 7371545"/>
              <a:gd name="connsiteX9" fmla="*/ 12782 w 8579213"/>
              <a:gd name="connsiteY9" fmla="*/ 3550791 h 7371545"/>
              <a:gd name="connsiteX0" fmla="*/ 12782 w 8579424"/>
              <a:gd name="connsiteY0" fmla="*/ 3606072 h 7426826"/>
              <a:gd name="connsiteX1" fmla="*/ 2784610 w 8579424"/>
              <a:gd name="connsiteY1" fmla="*/ 1824166 h 7426826"/>
              <a:gd name="connsiteX2" fmla="*/ 4971193 w 8579424"/>
              <a:gd name="connsiteY2" fmla="*/ 6861189 h 7426826"/>
              <a:gd name="connsiteX3" fmla="*/ 7296478 w 8579424"/>
              <a:gd name="connsiteY3" fmla="*/ 6515606 h 7426826"/>
              <a:gd name="connsiteX4" fmla="*/ 6620060 w 8579424"/>
              <a:gd name="connsiteY4" fmla="*/ 178302 h 7426826"/>
              <a:gd name="connsiteX5" fmla="*/ 8577304 w 8579424"/>
              <a:gd name="connsiteY5" fmla="*/ 1761807 h 7426826"/>
              <a:gd name="connsiteX6" fmla="*/ 5847965 w 8579424"/>
              <a:gd name="connsiteY6" fmla="*/ 3522317 h 7426826"/>
              <a:gd name="connsiteX7" fmla="*/ 2057790 w 8579424"/>
              <a:gd name="connsiteY7" fmla="*/ 5560064 h 7426826"/>
              <a:gd name="connsiteX8" fmla="*/ 12782 w 8579424"/>
              <a:gd name="connsiteY8" fmla="*/ 3606071 h 7426826"/>
              <a:gd name="connsiteX9" fmla="*/ 12782 w 8579424"/>
              <a:gd name="connsiteY9" fmla="*/ 3606072 h 7426826"/>
              <a:gd name="connsiteX0" fmla="*/ 12782 w 8613594"/>
              <a:gd name="connsiteY0" fmla="*/ 3603679 h 7424433"/>
              <a:gd name="connsiteX1" fmla="*/ 2784610 w 8613594"/>
              <a:gd name="connsiteY1" fmla="*/ 1821773 h 7424433"/>
              <a:gd name="connsiteX2" fmla="*/ 4971193 w 8613594"/>
              <a:gd name="connsiteY2" fmla="*/ 6858796 h 7424433"/>
              <a:gd name="connsiteX3" fmla="*/ 7296478 w 8613594"/>
              <a:gd name="connsiteY3" fmla="*/ 6513213 h 7424433"/>
              <a:gd name="connsiteX4" fmla="*/ 6620060 w 8613594"/>
              <a:gd name="connsiteY4" fmla="*/ 175909 h 7424433"/>
              <a:gd name="connsiteX5" fmla="*/ 8577304 w 8613594"/>
              <a:gd name="connsiteY5" fmla="*/ 1759414 h 7424433"/>
              <a:gd name="connsiteX6" fmla="*/ 5847965 w 8613594"/>
              <a:gd name="connsiteY6" fmla="*/ 3519924 h 7424433"/>
              <a:gd name="connsiteX7" fmla="*/ 2057790 w 8613594"/>
              <a:gd name="connsiteY7" fmla="*/ 5557671 h 7424433"/>
              <a:gd name="connsiteX8" fmla="*/ 12782 w 8613594"/>
              <a:gd name="connsiteY8" fmla="*/ 3603678 h 7424433"/>
              <a:gd name="connsiteX9" fmla="*/ 12782 w 8613594"/>
              <a:gd name="connsiteY9" fmla="*/ 3603679 h 7424433"/>
              <a:gd name="connsiteX0" fmla="*/ 8502 w 8609312"/>
              <a:gd name="connsiteY0" fmla="*/ 3603679 h 7424433"/>
              <a:gd name="connsiteX1" fmla="*/ 2780330 w 8609312"/>
              <a:gd name="connsiteY1" fmla="*/ 1821773 h 7424433"/>
              <a:gd name="connsiteX2" fmla="*/ 4966913 w 8609312"/>
              <a:gd name="connsiteY2" fmla="*/ 6858796 h 7424433"/>
              <a:gd name="connsiteX3" fmla="*/ 7292198 w 8609312"/>
              <a:gd name="connsiteY3" fmla="*/ 6513213 h 7424433"/>
              <a:gd name="connsiteX4" fmla="*/ 6615780 w 8609312"/>
              <a:gd name="connsiteY4" fmla="*/ 175909 h 7424433"/>
              <a:gd name="connsiteX5" fmla="*/ 8573024 w 8609312"/>
              <a:gd name="connsiteY5" fmla="*/ 1759414 h 7424433"/>
              <a:gd name="connsiteX6" fmla="*/ 5843685 w 8609312"/>
              <a:gd name="connsiteY6" fmla="*/ 3519924 h 7424433"/>
              <a:gd name="connsiteX7" fmla="*/ 2053510 w 8609312"/>
              <a:gd name="connsiteY7" fmla="*/ 5557671 h 7424433"/>
              <a:gd name="connsiteX8" fmla="*/ 8502 w 8609312"/>
              <a:gd name="connsiteY8" fmla="*/ 3603678 h 7424433"/>
              <a:gd name="connsiteX9" fmla="*/ 8502 w 8609312"/>
              <a:gd name="connsiteY9" fmla="*/ 3603679 h 7424433"/>
              <a:gd name="connsiteX0" fmla="*/ 8502 w 8609314"/>
              <a:gd name="connsiteY0" fmla="*/ 3603679 h 7424433"/>
              <a:gd name="connsiteX1" fmla="*/ 2780330 w 8609314"/>
              <a:gd name="connsiteY1" fmla="*/ 1821773 h 7424433"/>
              <a:gd name="connsiteX2" fmla="*/ 4966913 w 8609314"/>
              <a:gd name="connsiteY2" fmla="*/ 6858796 h 7424433"/>
              <a:gd name="connsiteX3" fmla="*/ 7292198 w 8609314"/>
              <a:gd name="connsiteY3" fmla="*/ 6513213 h 7424433"/>
              <a:gd name="connsiteX4" fmla="*/ 6615780 w 8609314"/>
              <a:gd name="connsiteY4" fmla="*/ 175909 h 7424433"/>
              <a:gd name="connsiteX5" fmla="*/ 8573024 w 8609314"/>
              <a:gd name="connsiteY5" fmla="*/ 1759414 h 7424433"/>
              <a:gd name="connsiteX6" fmla="*/ 5843685 w 8609314"/>
              <a:gd name="connsiteY6" fmla="*/ 3519924 h 7424433"/>
              <a:gd name="connsiteX7" fmla="*/ 2053510 w 8609314"/>
              <a:gd name="connsiteY7" fmla="*/ 5557671 h 7424433"/>
              <a:gd name="connsiteX8" fmla="*/ 8502 w 8609314"/>
              <a:gd name="connsiteY8" fmla="*/ 3603678 h 7424433"/>
              <a:gd name="connsiteX9" fmla="*/ 8502 w 8609314"/>
              <a:gd name="connsiteY9" fmla="*/ 3603679 h 7424433"/>
              <a:gd name="connsiteX0" fmla="*/ 1885 w 8602695"/>
              <a:gd name="connsiteY0" fmla="*/ 3603679 h 7424433"/>
              <a:gd name="connsiteX1" fmla="*/ 2773713 w 8602695"/>
              <a:gd name="connsiteY1" fmla="*/ 1821773 h 7424433"/>
              <a:gd name="connsiteX2" fmla="*/ 4960296 w 8602695"/>
              <a:gd name="connsiteY2" fmla="*/ 6858796 h 7424433"/>
              <a:gd name="connsiteX3" fmla="*/ 7285581 w 8602695"/>
              <a:gd name="connsiteY3" fmla="*/ 6513213 h 7424433"/>
              <a:gd name="connsiteX4" fmla="*/ 6609163 w 8602695"/>
              <a:gd name="connsiteY4" fmla="*/ 175909 h 7424433"/>
              <a:gd name="connsiteX5" fmla="*/ 8566407 w 8602695"/>
              <a:gd name="connsiteY5" fmla="*/ 1759414 h 7424433"/>
              <a:gd name="connsiteX6" fmla="*/ 5837068 w 8602695"/>
              <a:gd name="connsiteY6" fmla="*/ 3519924 h 7424433"/>
              <a:gd name="connsiteX7" fmla="*/ 2046893 w 8602695"/>
              <a:gd name="connsiteY7" fmla="*/ 5557671 h 7424433"/>
              <a:gd name="connsiteX8" fmla="*/ 1885 w 8602695"/>
              <a:gd name="connsiteY8" fmla="*/ 3603678 h 7424433"/>
              <a:gd name="connsiteX9" fmla="*/ 1885 w 8602695"/>
              <a:gd name="connsiteY9" fmla="*/ 3603679 h 7424433"/>
              <a:gd name="connsiteX0" fmla="*/ 14977 w 8615788"/>
              <a:gd name="connsiteY0" fmla="*/ 3603679 h 7424433"/>
              <a:gd name="connsiteX1" fmla="*/ 2786805 w 8615788"/>
              <a:gd name="connsiteY1" fmla="*/ 1821773 h 7424433"/>
              <a:gd name="connsiteX2" fmla="*/ 4973388 w 8615788"/>
              <a:gd name="connsiteY2" fmla="*/ 6858796 h 7424433"/>
              <a:gd name="connsiteX3" fmla="*/ 7298673 w 8615788"/>
              <a:gd name="connsiteY3" fmla="*/ 6513213 h 7424433"/>
              <a:gd name="connsiteX4" fmla="*/ 6622255 w 8615788"/>
              <a:gd name="connsiteY4" fmla="*/ 175909 h 7424433"/>
              <a:gd name="connsiteX5" fmla="*/ 8579499 w 8615788"/>
              <a:gd name="connsiteY5" fmla="*/ 1759414 h 7424433"/>
              <a:gd name="connsiteX6" fmla="*/ 5850160 w 8615788"/>
              <a:gd name="connsiteY6" fmla="*/ 3519924 h 7424433"/>
              <a:gd name="connsiteX7" fmla="*/ 2059985 w 8615788"/>
              <a:gd name="connsiteY7" fmla="*/ 5557671 h 7424433"/>
              <a:gd name="connsiteX8" fmla="*/ 14977 w 8615788"/>
              <a:gd name="connsiteY8" fmla="*/ 3603678 h 7424433"/>
              <a:gd name="connsiteX9" fmla="*/ 14977 w 8615788"/>
              <a:gd name="connsiteY9" fmla="*/ 3603679 h 7424433"/>
              <a:gd name="connsiteX0" fmla="*/ 15213 w 8616024"/>
              <a:gd name="connsiteY0" fmla="*/ 3603679 h 7424433"/>
              <a:gd name="connsiteX1" fmla="*/ 2764263 w 8616024"/>
              <a:gd name="connsiteY1" fmla="*/ 2065107 h 7424433"/>
              <a:gd name="connsiteX2" fmla="*/ 4973624 w 8616024"/>
              <a:gd name="connsiteY2" fmla="*/ 6858796 h 7424433"/>
              <a:gd name="connsiteX3" fmla="*/ 7298909 w 8616024"/>
              <a:gd name="connsiteY3" fmla="*/ 6513213 h 7424433"/>
              <a:gd name="connsiteX4" fmla="*/ 6622491 w 8616024"/>
              <a:gd name="connsiteY4" fmla="*/ 175909 h 7424433"/>
              <a:gd name="connsiteX5" fmla="*/ 8579735 w 8616024"/>
              <a:gd name="connsiteY5" fmla="*/ 1759414 h 7424433"/>
              <a:gd name="connsiteX6" fmla="*/ 5850396 w 8616024"/>
              <a:gd name="connsiteY6" fmla="*/ 3519924 h 7424433"/>
              <a:gd name="connsiteX7" fmla="*/ 2060221 w 8616024"/>
              <a:gd name="connsiteY7" fmla="*/ 5557671 h 7424433"/>
              <a:gd name="connsiteX8" fmla="*/ 15213 w 8616024"/>
              <a:gd name="connsiteY8" fmla="*/ 3603678 h 7424433"/>
              <a:gd name="connsiteX9" fmla="*/ 15213 w 8616024"/>
              <a:gd name="connsiteY9" fmla="*/ 3603679 h 7424433"/>
              <a:gd name="connsiteX0" fmla="*/ 15213 w 8616024"/>
              <a:gd name="connsiteY0" fmla="*/ 3603679 h 7424433"/>
              <a:gd name="connsiteX1" fmla="*/ 2764263 w 8616024"/>
              <a:gd name="connsiteY1" fmla="*/ 2065107 h 7424433"/>
              <a:gd name="connsiteX2" fmla="*/ 4973624 w 8616024"/>
              <a:gd name="connsiteY2" fmla="*/ 6858796 h 7424433"/>
              <a:gd name="connsiteX3" fmla="*/ 7298909 w 8616024"/>
              <a:gd name="connsiteY3" fmla="*/ 6513213 h 7424433"/>
              <a:gd name="connsiteX4" fmla="*/ 6622491 w 8616024"/>
              <a:gd name="connsiteY4" fmla="*/ 175909 h 7424433"/>
              <a:gd name="connsiteX5" fmla="*/ 8579735 w 8616024"/>
              <a:gd name="connsiteY5" fmla="*/ 1759414 h 7424433"/>
              <a:gd name="connsiteX6" fmla="*/ 5850396 w 8616024"/>
              <a:gd name="connsiteY6" fmla="*/ 3519924 h 7424433"/>
              <a:gd name="connsiteX7" fmla="*/ 2060221 w 8616024"/>
              <a:gd name="connsiteY7" fmla="*/ 5557671 h 7424433"/>
              <a:gd name="connsiteX8" fmla="*/ 15213 w 8616024"/>
              <a:gd name="connsiteY8" fmla="*/ 3603678 h 7424433"/>
              <a:gd name="connsiteX9" fmla="*/ 15213 w 8616024"/>
              <a:gd name="connsiteY9" fmla="*/ 3603679 h 7424433"/>
              <a:gd name="connsiteX0" fmla="*/ 3689 w 8604500"/>
              <a:gd name="connsiteY0" fmla="*/ 3603679 h 7424433"/>
              <a:gd name="connsiteX1" fmla="*/ 2752739 w 8604500"/>
              <a:gd name="connsiteY1" fmla="*/ 2065107 h 7424433"/>
              <a:gd name="connsiteX2" fmla="*/ 4962100 w 8604500"/>
              <a:gd name="connsiteY2" fmla="*/ 6858796 h 7424433"/>
              <a:gd name="connsiteX3" fmla="*/ 7287385 w 8604500"/>
              <a:gd name="connsiteY3" fmla="*/ 6513213 h 7424433"/>
              <a:gd name="connsiteX4" fmla="*/ 6610967 w 8604500"/>
              <a:gd name="connsiteY4" fmla="*/ 175909 h 7424433"/>
              <a:gd name="connsiteX5" fmla="*/ 8568211 w 8604500"/>
              <a:gd name="connsiteY5" fmla="*/ 1759414 h 7424433"/>
              <a:gd name="connsiteX6" fmla="*/ 5838872 w 8604500"/>
              <a:gd name="connsiteY6" fmla="*/ 3519924 h 7424433"/>
              <a:gd name="connsiteX7" fmla="*/ 2048697 w 8604500"/>
              <a:gd name="connsiteY7" fmla="*/ 5557671 h 7424433"/>
              <a:gd name="connsiteX8" fmla="*/ 3689 w 8604500"/>
              <a:gd name="connsiteY8" fmla="*/ 3603678 h 7424433"/>
              <a:gd name="connsiteX9" fmla="*/ 3689 w 8604500"/>
              <a:gd name="connsiteY9" fmla="*/ 3603679 h 7424433"/>
              <a:gd name="connsiteX0" fmla="*/ 693 w 8601504"/>
              <a:gd name="connsiteY0" fmla="*/ 3603679 h 7424433"/>
              <a:gd name="connsiteX1" fmla="*/ 2749743 w 8601504"/>
              <a:gd name="connsiteY1" fmla="*/ 2065107 h 7424433"/>
              <a:gd name="connsiteX2" fmla="*/ 4959104 w 8601504"/>
              <a:gd name="connsiteY2" fmla="*/ 6858796 h 7424433"/>
              <a:gd name="connsiteX3" fmla="*/ 7284389 w 8601504"/>
              <a:gd name="connsiteY3" fmla="*/ 6513213 h 7424433"/>
              <a:gd name="connsiteX4" fmla="*/ 6607971 w 8601504"/>
              <a:gd name="connsiteY4" fmla="*/ 175909 h 7424433"/>
              <a:gd name="connsiteX5" fmla="*/ 8565215 w 8601504"/>
              <a:gd name="connsiteY5" fmla="*/ 1759414 h 7424433"/>
              <a:gd name="connsiteX6" fmla="*/ 5835876 w 8601504"/>
              <a:gd name="connsiteY6" fmla="*/ 3519924 h 7424433"/>
              <a:gd name="connsiteX7" fmla="*/ 2045701 w 8601504"/>
              <a:gd name="connsiteY7" fmla="*/ 5557671 h 7424433"/>
              <a:gd name="connsiteX8" fmla="*/ 693 w 8601504"/>
              <a:gd name="connsiteY8" fmla="*/ 3603678 h 7424433"/>
              <a:gd name="connsiteX9" fmla="*/ 693 w 8601504"/>
              <a:gd name="connsiteY9" fmla="*/ 3603679 h 7424433"/>
              <a:gd name="connsiteX0" fmla="*/ 691 w 8601502"/>
              <a:gd name="connsiteY0" fmla="*/ 3603679 h 7424433"/>
              <a:gd name="connsiteX1" fmla="*/ 2749741 w 8601502"/>
              <a:gd name="connsiteY1" fmla="*/ 2065107 h 7424433"/>
              <a:gd name="connsiteX2" fmla="*/ 4959102 w 8601502"/>
              <a:gd name="connsiteY2" fmla="*/ 6858796 h 7424433"/>
              <a:gd name="connsiteX3" fmla="*/ 7284387 w 8601502"/>
              <a:gd name="connsiteY3" fmla="*/ 6513213 h 7424433"/>
              <a:gd name="connsiteX4" fmla="*/ 6607969 w 8601502"/>
              <a:gd name="connsiteY4" fmla="*/ 175909 h 7424433"/>
              <a:gd name="connsiteX5" fmla="*/ 8565213 w 8601502"/>
              <a:gd name="connsiteY5" fmla="*/ 1759414 h 7424433"/>
              <a:gd name="connsiteX6" fmla="*/ 5835874 w 8601502"/>
              <a:gd name="connsiteY6" fmla="*/ 3519924 h 7424433"/>
              <a:gd name="connsiteX7" fmla="*/ 2045699 w 8601502"/>
              <a:gd name="connsiteY7" fmla="*/ 5557671 h 7424433"/>
              <a:gd name="connsiteX8" fmla="*/ 691 w 8601502"/>
              <a:gd name="connsiteY8" fmla="*/ 3603678 h 7424433"/>
              <a:gd name="connsiteX9" fmla="*/ 691 w 8601502"/>
              <a:gd name="connsiteY9" fmla="*/ 3603679 h 7424433"/>
              <a:gd name="connsiteX0" fmla="*/ 691 w 8601502"/>
              <a:gd name="connsiteY0" fmla="*/ 3603679 h 7424433"/>
              <a:gd name="connsiteX1" fmla="*/ 2749741 w 8601502"/>
              <a:gd name="connsiteY1" fmla="*/ 2065107 h 7424433"/>
              <a:gd name="connsiteX2" fmla="*/ 4959102 w 8601502"/>
              <a:gd name="connsiteY2" fmla="*/ 6858796 h 7424433"/>
              <a:gd name="connsiteX3" fmla="*/ 7284387 w 8601502"/>
              <a:gd name="connsiteY3" fmla="*/ 6513213 h 7424433"/>
              <a:gd name="connsiteX4" fmla="*/ 6607969 w 8601502"/>
              <a:gd name="connsiteY4" fmla="*/ 175909 h 7424433"/>
              <a:gd name="connsiteX5" fmla="*/ 8565213 w 8601502"/>
              <a:gd name="connsiteY5" fmla="*/ 1759414 h 7424433"/>
              <a:gd name="connsiteX6" fmla="*/ 5835874 w 8601502"/>
              <a:gd name="connsiteY6" fmla="*/ 3519924 h 7424433"/>
              <a:gd name="connsiteX7" fmla="*/ 2045699 w 8601502"/>
              <a:gd name="connsiteY7" fmla="*/ 5557671 h 7424433"/>
              <a:gd name="connsiteX8" fmla="*/ 691 w 8601502"/>
              <a:gd name="connsiteY8" fmla="*/ 3603678 h 7424433"/>
              <a:gd name="connsiteX9" fmla="*/ 691 w 8601502"/>
              <a:gd name="connsiteY9" fmla="*/ 3603679 h 7424433"/>
              <a:gd name="connsiteX0" fmla="*/ 691 w 8601502"/>
              <a:gd name="connsiteY0" fmla="*/ 3603679 h 7424433"/>
              <a:gd name="connsiteX1" fmla="*/ 2749741 w 8601502"/>
              <a:gd name="connsiteY1" fmla="*/ 2065107 h 7424433"/>
              <a:gd name="connsiteX2" fmla="*/ 4959102 w 8601502"/>
              <a:gd name="connsiteY2" fmla="*/ 6858796 h 7424433"/>
              <a:gd name="connsiteX3" fmla="*/ 7284387 w 8601502"/>
              <a:gd name="connsiteY3" fmla="*/ 6513213 h 7424433"/>
              <a:gd name="connsiteX4" fmla="*/ 6607969 w 8601502"/>
              <a:gd name="connsiteY4" fmla="*/ 175909 h 7424433"/>
              <a:gd name="connsiteX5" fmla="*/ 8565213 w 8601502"/>
              <a:gd name="connsiteY5" fmla="*/ 1759414 h 7424433"/>
              <a:gd name="connsiteX6" fmla="*/ 5539774 w 8601502"/>
              <a:gd name="connsiteY6" fmla="*/ 3665924 h 7424433"/>
              <a:gd name="connsiteX7" fmla="*/ 2045699 w 8601502"/>
              <a:gd name="connsiteY7" fmla="*/ 5557671 h 7424433"/>
              <a:gd name="connsiteX8" fmla="*/ 691 w 8601502"/>
              <a:gd name="connsiteY8" fmla="*/ 3603678 h 7424433"/>
              <a:gd name="connsiteX9" fmla="*/ 691 w 8601502"/>
              <a:gd name="connsiteY9" fmla="*/ 3603679 h 7424433"/>
              <a:gd name="connsiteX0" fmla="*/ 691 w 8601502"/>
              <a:gd name="connsiteY0" fmla="*/ 3603679 h 7424433"/>
              <a:gd name="connsiteX1" fmla="*/ 2749741 w 8601502"/>
              <a:gd name="connsiteY1" fmla="*/ 2065107 h 7424433"/>
              <a:gd name="connsiteX2" fmla="*/ 4959102 w 8601502"/>
              <a:gd name="connsiteY2" fmla="*/ 6858796 h 7424433"/>
              <a:gd name="connsiteX3" fmla="*/ 7284387 w 8601502"/>
              <a:gd name="connsiteY3" fmla="*/ 6513213 h 7424433"/>
              <a:gd name="connsiteX4" fmla="*/ 6607969 w 8601502"/>
              <a:gd name="connsiteY4" fmla="*/ 175909 h 7424433"/>
              <a:gd name="connsiteX5" fmla="*/ 8565213 w 8601502"/>
              <a:gd name="connsiteY5" fmla="*/ 1759414 h 7424433"/>
              <a:gd name="connsiteX6" fmla="*/ 5539774 w 8601502"/>
              <a:gd name="connsiteY6" fmla="*/ 3665924 h 7424433"/>
              <a:gd name="connsiteX7" fmla="*/ 2045699 w 8601502"/>
              <a:gd name="connsiteY7" fmla="*/ 5557671 h 7424433"/>
              <a:gd name="connsiteX8" fmla="*/ 691 w 8601502"/>
              <a:gd name="connsiteY8" fmla="*/ 3603678 h 7424433"/>
              <a:gd name="connsiteX9" fmla="*/ 691 w 8601502"/>
              <a:gd name="connsiteY9" fmla="*/ 3603679 h 7424433"/>
              <a:gd name="connsiteX0" fmla="*/ 691 w 8601502"/>
              <a:gd name="connsiteY0" fmla="*/ 3603679 h 7424433"/>
              <a:gd name="connsiteX1" fmla="*/ 2749741 w 8601502"/>
              <a:gd name="connsiteY1" fmla="*/ 2065107 h 7424433"/>
              <a:gd name="connsiteX2" fmla="*/ 4959102 w 8601502"/>
              <a:gd name="connsiteY2" fmla="*/ 6858796 h 7424433"/>
              <a:gd name="connsiteX3" fmla="*/ 7284387 w 8601502"/>
              <a:gd name="connsiteY3" fmla="*/ 6513213 h 7424433"/>
              <a:gd name="connsiteX4" fmla="*/ 6607969 w 8601502"/>
              <a:gd name="connsiteY4" fmla="*/ 175909 h 7424433"/>
              <a:gd name="connsiteX5" fmla="*/ 8565213 w 8601502"/>
              <a:gd name="connsiteY5" fmla="*/ 1759414 h 7424433"/>
              <a:gd name="connsiteX6" fmla="*/ 5539774 w 8601502"/>
              <a:gd name="connsiteY6" fmla="*/ 3665924 h 7424433"/>
              <a:gd name="connsiteX7" fmla="*/ 2045699 w 8601502"/>
              <a:gd name="connsiteY7" fmla="*/ 5557671 h 7424433"/>
              <a:gd name="connsiteX8" fmla="*/ 691 w 8601502"/>
              <a:gd name="connsiteY8" fmla="*/ 3603678 h 7424433"/>
              <a:gd name="connsiteX9" fmla="*/ 691 w 8601502"/>
              <a:gd name="connsiteY9" fmla="*/ 3603679 h 7424433"/>
              <a:gd name="connsiteX0" fmla="*/ 691 w 8601502"/>
              <a:gd name="connsiteY0" fmla="*/ 3603679 h 7388758"/>
              <a:gd name="connsiteX1" fmla="*/ 2749741 w 8601502"/>
              <a:gd name="connsiteY1" fmla="*/ 2065107 h 7388758"/>
              <a:gd name="connsiteX2" fmla="*/ 4959102 w 8601502"/>
              <a:gd name="connsiteY2" fmla="*/ 6858796 h 7388758"/>
              <a:gd name="connsiteX3" fmla="*/ 7284387 w 8601502"/>
              <a:gd name="connsiteY3" fmla="*/ 6513213 h 7388758"/>
              <a:gd name="connsiteX4" fmla="*/ 6607969 w 8601502"/>
              <a:gd name="connsiteY4" fmla="*/ 175909 h 7388758"/>
              <a:gd name="connsiteX5" fmla="*/ 8565213 w 8601502"/>
              <a:gd name="connsiteY5" fmla="*/ 1759414 h 7388758"/>
              <a:gd name="connsiteX6" fmla="*/ 5539774 w 8601502"/>
              <a:gd name="connsiteY6" fmla="*/ 3665924 h 7388758"/>
              <a:gd name="connsiteX7" fmla="*/ 2045699 w 8601502"/>
              <a:gd name="connsiteY7" fmla="*/ 5557671 h 7388758"/>
              <a:gd name="connsiteX8" fmla="*/ 691 w 8601502"/>
              <a:gd name="connsiteY8" fmla="*/ 3603678 h 7388758"/>
              <a:gd name="connsiteX9" fmla="*/ 691 w 8601502"/>
              <a:gd name="connsiteY9" fmla="*/ 3603679 h 7388758"/>
              <a:gd name="connsiteX0" fmla="*/ 691 w 8601502"/>
              <a:gd name="connsiteY0" fmla="*/ 3603679 h 7314031"/>
              <a:gd name="connsiteX1" fmla="*/ 2749741 w 8601502"/>
              <a:gd name="connsiteY1" fmla="*/ 2065107 h 7314031"/>
              <a:gd name="connsiteX2" fmla="*/ 4959102 w 8601502"/>
              <a:gd name="connsiteY2" fmla="*/ 6858796 h 7314031"/>
              <a:gd name="connsiteX3" fmla="*/ 7124949 w 8601502"/>
              <a:gd name="connsiteY3" fmla="*/ 6269879 h 7314031"/>
              <a:gd name="connsiteX4" fmla="*/ 6607969 w 8601502"/>
              <a:gd name="connsiteY4" fmla="*/ 175909 h 7314031"/>
              <a:gd name="connsiteX5" fmla="*/ 8565213 w 8601502"/>
              <a:gd name="connsiteY5" fmla="*/ 1759414 h 7314031"/>
              <a:gd name="connsiteX6" fmla="*/ 5539774 w 8601502"/>
              <a:gd name="connsiteY6" fmla="*/ 3665924 h 7314031"/>
              <a:gd name="connsiteX7" fmla="*/ 2045699 w 8601502"/>
              <a:gd name="connsiteY7" fmla="*/ 5557671 h 7314031"/>
              <a:gd name="connsiteX8" fmla="*/ 691 w 8601502"/>
              <a:gd name="connsiteY8" fmla="*/ 3603678 h 7314031"/>
              <a:gd name="connsiteX9" fmla="*/ 691 w 8601502"/>
              <a:gd name="connsiteY9" fmla="*/ 3603679 h 7314031"/>
              <a:gd name="connsiteX0" fmla="*/ 691 w 8601502"/>
              <a:gd name="connsiteY0" fmla="*/ 3603679 h 7314033"/>
              <a:gd name="connsiteX1" fmla="*/ 2749741 w 8601502"/>
              <a:gd name="connsiteY1" fmla="*/ 2065107 h 7314033"/>
              <a:gd name="connsiteX2" fmla="*/ 4959102 w 8601502"/>
              <a:gd name="connsiteY2" fmla="*/ 6858796 h 7314033"/>
              <a:gd name="connsiteX3" fmla="*/ 7124949 w 8601502"/>
              <a:gd name="connsiteY3" fmla="*/ 6269879 h 7314033"/>
              <a:gd name="connsiteX4" fmla="*/ 6607969 w 8601502"/>
              <a:gd name="connsiteY4" fmla="*/ 175909 h 7314033"/>
              <a:gd name="connsiteX5" fmla="*/ 8565213 w 8601502"/>
              <a:gd name="connsiteY5" fmla="*/ 1759414 h 7314033"/>
              <a:gd name="connsiteX6" fmla="*/ 5539774 w 8601502"/>
              <a:gd name="connsiteY6" fmla="*/ 3665924 h 7314033"/>
              <a:gd name="connsiteX7" fmla="*/ 2045699 w 8601502"/>
              <a:gd name="connsiteY7" fmla="*/ 5557671 h 7314033"/>
              <a:gd name="connsiteX8" fmla="*/ 691 w 8601502"/>
              <a:gd name="connsiteY8" fmla="*/ 3603678 h 7314033"/>
              <a:gd name="connsiteX9" fmla="*/ 691 w 8601502"/>
              <a:gd name="connsiteY9" fmla="*/ 3603679 h 7314033"/>
              <a:gd name="connsiteX0" fmla="*/ 691 w 8601502"/>
              <a:gd name="connsiteY0" fmla="*/ 3603679 h 6997111"/>
              <a:gd name="connsiteX1" fmla="*/ 2749741 w 8601502"/>
              <a:gd name="connsiteY1" fmla="*/ 2065107 h 6997111"/>
              <a:gd name="connsiteX2" fmla="*/ 4731333 w 8601502"/>
              <a:gd name="connsiteY2" fmla="*/ 6372128 h 6997111"/>
              <a:gd name="connsiteX3" fmla="*/ 7124949 w 8601502"/>
              <a:gd name="connsiteY3" fmla="*/ 6269879 h 6997111"/>
              <a:gd name="connsiteX4" fmla="*/ 6607969 w 8601502"/>
              <a:gd name="connsiteY4" fmla="*/ 175909 h 6997111"/>
              <a:gd name="connsiteX5" fmla="*/ 8565213 w 8601502"/>
              <a:gd name="connsiteY5" fmla="*/ 1759414 h 6997111"/>
              <a:gd name="connsiteX6" fmla="*/ 5539774 w 8601502"/>
              <a:gd name="connsiteY6" fmla="*/ 3665924 h 6997111"/>
              <a:gd name="connsiteX7" fmla="*/ 2045699 w 8601502"/>
              <a:gd name="connsiteY7" fmla="*/ 5557671 h 6997111"/>
              <a:gd name="connsiteX8" fmla="*/ 691 w 8601502"/>
              <a:gd name="connsiteY8" fmla="*/ 3603678 h 6997111"/>
              <a:gd name="connsiteX9" fmla="*/ 691 w 8601502"/>
              <a:gd name="connsiteY9" fmla="*/ 3603679 h 6997111"/>
              <a:gd name="connsiteX0" fmla="*/ 691 w 8601502"/>
              <a:gd name="connsiteY0" fmla="*/ 3603679 h 6997111"/>
              <a:gd name="connsiteX1" fmla="*/ 2749741 w 8601502"/>
              <a:gd name="connsiteY1" fmla="*/ 2065107 h 6997111"/>
              <a:gd name="connsiteX2" fmla="*/ 4731333 w 8601502"/>
              <a:gd name="connsiteY2" fmla="*/ 6372128 h 6997111"/>
              <a:gd name="connsiteX3" fmla="*/ 7124949 w 8601502"/>
              <a:gd name="connsiteY3" fmla="*/ 6269879 h 6997111"/>
              <a:gd name="connsiteX4" fmla="*/ 6607969 w 8601502"/>
              <a:gd name="connsiteY4" fmla="*/ 175909 h 6997111"/>
              <a:gd name="connsiteX5" fmla="*/ 8565213 w 8601502"/>
              <a:gd name="connsiteY5" fmla="*/ 1759414 h 6997111"/>
              <a:gd name="connsiteX6" fmla="*/ 5403112 w 8601502"/>
              <a:gd name="connsiteY6" fmla="*/ 3690258 h 6997111"/>
              <a:gd name="connsiteX7" fmla="*/ 2045699 w 8601502"/>
              <a:gd name="connsiteY7" fmla="*/ 5557671 h 6997111"/>
              <a:gd name="connsiteX8" fmla="*/ 691 w 8601502"/>
              <a:gd name="connsiteY8" fmla="*/ 3603678 h 6997111"/>
              <a:gd name="connsiteX9" fmla="*/ 691 w 8601502"/>
              <a:gd name="connsiteY9" fmla="*/ 3603679 h 6997111"/>
              <a:gd name="connsiteX0" fmla="*/ 691 w 8601502"/>
              <a:gd name="connsiteY0" fmla="*/ 3603679 h 6997111"/>
              <a:gd name="connsiteX1" fmla="*/ 2749741 w 8601502"/>
              <a:gd name="connsiteY1" fmla="*/ 2065107 h 6997111"/>
              <a:gd name="connsiteX2" fmla="*/ 4731333 w 8601502"/>
              <a:gd name="connsiteY2" fmla="*/ 6372128 h 6997111"/>
              <a:gd name="connsiteX3" fmla="*/ 7124949 w 8601502"/>
              <a:gd name="connsiteY3" fmla="*/ 6269879 h 6997111"/>
              <a:gd name="connsiteX4" fmla="*/ 6607969 w 8601502"/>
              <a:gd name="connsiteY4" fmla="*/ 175909 h 6997111"/>
              <a:gd name="connsiteX5" fmla="*/ 8565213 w 8601502"/>
              <a:gd name="connsiteY5" fmla="*/ 1759414 h 6997111"/>
              <a:gd name="connsiteX6" fmla="*/ 5403112 w 8601502"/>
              <a:gd name="connsiteY6" fmla="*/ 3690258 h 6997111"/>
              <a:gd name="connsiteX7" fmla="*/ 2045699 w 8601502"/>
              <a:gd name="connsiteY7" fmla="*/ 5557671 h 6997111"/>
              <a:gd name="connsiteX8" fmla="*/ 691 w 8601502"/>
              <a:gd name="connsiteY8" fmla="*/ 3603678 h 6997111"/>
              <a:gd name="connsiteX9" fmla="*/ 691 w 8601502"/>
              <a:gd name="connsiteY9" fmla="*/ 3603679 h 6997111"/>
              <a:gd name="connsiteX0" fmla="*/ 691 w 8601502"/>
              <a:gd name="connsiteY0" fmla="*/ 3603679 h 6997111"/>
              <a:gd name="connsiteX1" fmla="*/ 2749741 w 8601502"/>
              <a:gd name="connsiteY1" fmla="*/ 2065107 h 6997111"/>
              <a:gd name="connsiteX2" fmla="*/ 4731333 w 8601502"/>
              <a:gd name="connsiteY2" fmla="*/ 6372128 h 6997111"/>
              <a:gd name="connsiteX3" fmla="*/ 7124949 w 8601502"/>
              <a:gd name="connsiteY3" fmla="*/ 6269879 h 6997111"/>
              <a:gd name="connsiteX4" fmla="*/ 6607969 w 8601502"/>
              <a:gd name="connsiteY4" fmla="*/ 175909 h 6997111"/>
              <a:gd name="connsiteX5" fmla="*/ 8565213 w 8601502"/>
              <a:gd name="connsiteY5" fmla="*/ 1759414 h 6997111"/>
              <a:gd name="connsiteX6" fmla="*/ 5425889 w 8601502"/>
              <a:gd name="connsiteY6" fmla="*/ 3787592 h 6997111"/>
              <a:gd name="connsiteX7" fmla="*/ 2045699 w 8601502"/>
              <a:gd name="connsiteY7" fmla="*/ 5557671 h 6997111"/>
              <a:gd name="connsiteX8" fmla="*/ 691 w 8601502"/>
              <a:gd name="connsiteY8" fmla="*/ 3603678 h 6997111"/>
              <a:gd name="connsiteX9" fmla="*/ 691 w 8601502"/>
              <a:gd name="connsiteY9" fmla="*/ 3603679 h 6997111"/>
              <a:gd name="connsiteX0" fmla="*/ 691 w 8601502"/>
              <a:gd name="connsiteY0" fmla="*/ 3603679 h 6997111"/>
              <a:gd name="connsiteX1" fmla="*/ 2749741 w 8601502"/>
              <a:gd name="connsiteY1" fmla="*/ 2065107 h 6997111"/>
              <a:gd name="connsiteX2" fmla="*/ 4731333 w 8601502"/>
              <a:gd name="connsiteY2" fmla="*/ 6372128 h 6997111"/>
              <a:gd name="connsiteX3" fmla="*/ 7124949 w 8601502"/>
              <a:gd name="connsiteY3" fmla="*/ 6269879 h 6997111"/>
              <a:gd name="connsiteX4" fmla="*/ 6607969 w 8601502"/>
              <a:gd name="connsiteY4" fmla="*/ 175909 h 6997111"/>
              <a:gd name="connsiteX5" fmla="*/ 8565213 w 8601502"/>
              <a:gd name="connsiteY5" fmla="*/ 1759414 h 6997111"/>
              <a:gd name="connsiteX6" fmla="*/ 5425889 w 8601502"/>
              <a:gd name="connsiteY6" fmla="*/ 3787592 h 6997111"/>
              <a:gd name="connsiteX7" fmla="*/ 2045699 w 8601502"/>
              <a:gd name="connsiteY7" fmla="*/ 5557671 h 6997111"/>
              <a:gd name="connsiteX8" fmla="*/ 691 w 8601502"/>
              <a:gd name="connsiteY8" fmla="*/ 3603678 h 6997111"/>
              <a:gd name="connsiteX9" fmla="*/ 691 w 8601502"/>
              <a:gd name="connsiteY9" fmla="*/ 3603679 h 6997111"/>
              <a:gd name="connsiteX0" fmla="*/ 691 w 8601502"/>
              <a:gd name="connsiteY0" fmla="*/ 3603679 h 6997111"/>
              <a:gd name="connsiteX1" fmla="*/ 2749741 w 8601502"/>
              <a:gd name="connsiteY1" fmla="*/ 2065107 h 6997111"/>
              <a:gd name="connsiteX2" fmla="*/ 4731333 w 8601502"/>
              <a:gd name="connsiteY2" fmla="*/ 6372128 h 6997111"/>
              <a:gd name="connsiteX3" fmla="*/ 7124949 w 8601502"/>
              <a:gd name="connsiteY3" fmla="*/ 6269879 h 6997111"/>
              <a:gd name="connsiteX4" fmla="*/ 6607969 w 8601502"/>
              <a:gd name="connsiteY4" fmla="*/ 175909 h 6997111"/>
              <a:gd name="connsiteX5" fmla="*/ 8565213 w 8601502"/>
              <a:gd name="connsiteY5" fmla="*/ 1759414 h 6997111"/>
              <a:gd name="connsiteX6" fmla="*/ 5425889 w 8601502"/>
              <a:gd name="connsiteY6" fmla="*/ 3787592 h 6997111"/>
              <a:gd name="connsiteX7" fmla="*/ 2045699 w 8601502"/>
              <a:gd name="connsiteY7" fmla="*/ 5557671 h 6997111"/>
              <a:gd name="connsiteX8" fmla="*/ 691 w 8601502"/>
              <a:gd name="connsiteY8" fmla="*/ 3603678 h 6997111"/>
              <a:gd name="connsiteX9" fmla="*/ 691 w 8601502"/>
              <a:gd name="connsiteY9" fmla="*/ 3603679 h 6997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01502" h="6997111">
                <a:moveTo>
                  <a:pt x="691" y="3603679"/>
                </a:moveTo>
                <a:cubicBezTo>
                  <a:pt x="-32000" y="2620371"/>
                  <a:pt x="1096936" y="1150403"/>
                  <a:pt x="2749741" y="2065107"/>
                </a:cubicBezTo>
                <a:cubicBezTo>
                  <a:pt x="3697622" y="2591406"/>
                  <a:pt x="4074259" y="5427998"/>
                  <a:pt x="4731333" y="6372128"/>
                </a:cubicBezTo>
                <a:cubicBezTo>
                  <a:pt x="5388407" y="7316258"/>
                  <a:pt x="6648942" y="7116026"/>
                  <a:pt x="7124949" y="6269879"/>
                </a:cubicBezTo>
                <a:cubicBezTo>
                  <a:pt x="8200701" y="4469206"/>
                  <a:pt x="4279577" y="1752205"/>
                  <a:pt x="6607969" y="175909"/>
                </a:cubicBezTo>
                <a:cubicBezTo>
                  <a:pt x="7652418" y="-427277"/>
                  <a:pt x="8823684" y="624400"/>
                  <a:pt x="8565213" y="1759414"/>
                </a:cubicBezTo>
                <a:cubicBezTo>
                  <a:pt x="8498292" y="3078039"/>
                  <a:pt x="6500475" y="3360646"/>
                  <a:pt x="5425889" y="3787592"/>
                </a:cubicBezTo>
                <a:cubicBezTo>
                  <a:pt x="3939696" y="4326881"/>
                  <a:pt x="3780317" y="5413898"/>
                  <a:pt x="2045699" y="5557671"/>
                </a:cubicBezTo>
                <a:cubicBezTo>
                  <a:pt x="766515" y="5592927"/>
                  <a:pt x="691" y="4632572"/>
                  <a:pt x="691" y="3603678"/>
                </a:cubicBezTo>
                <a:lnTo>
                  <a:pt x="691" y="36036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7" name="Group 26"/>
          <p:cNvGrpSpPr/>
          <p:nvPr/>
        </p:nvGrpSpPr>
        <p:grpSpPr>
          <a:xfrm>
            <a:off x="2924214" y="2876168"/>
            <a:ext cx="2079576" cy="2079574"/>
            <a:chOff x="2266305" y="2443545"/>
            <a:chExt cx="2689770" cy="2689770"/>
          </a:xfrm>
        </p:grpSpPr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2266305" y="2443545"/>
              <a:ext cx="2689770" cy="2689770"/>
            </a:xfrm>
            <a:custGeom>
              <a:avLst/>
              <a:gdLst>
                <a:gd name="T0" fmla="*/ 1684 w 3118"/>
                <a:gd name="T1" fmla="*/ 2 h 3118"/>
                <a:gd name="T2" fmla="*/ 1756 w 3118"/>
                <a:gd name="T3" fmla="*/ 41 h 3118"/>
                <a:gd name="T4" fmla="*/ 1794 w 3118"/>
                <a:gd name="T5" fmla="*/ 114 h 3118"/>
                <a:gd name="T6" fmla="*/ 2035 w 3118"/>
                <a:gd name="T7" fmla="*/ 530 h 3118"/>
                <a:gd name="T8" fmla="*/ 2439 w 3118"/>
                <a:gd name="T9" fmla="*/ 358 h 3118"/>
                <a:gd name="T10" fmla="*/ 2521 w 3118"/>
                <a:gd name="T11" fmla="*/ 350 h 3118"/>
                <a:gd name="T12" fmla="*/ 2593 w 3118"/>
                <a:gd name="T13" fmla="*/ 389 h 3118"/>
                <a:gd name="T14" fmla="*/ 2761 w 3118"/>
                <a:gd name="T15" fmla="*/ 571 h 3118"/>
                <a:gd name="T16" fmla="*/ 2768 w 3118"/>
                <a:gd name="T17" fmla="*/ 652 h 3118"/>
                <a:gd name="T18" fmla="*/ 2547 w 3118"/>
                <a:gd name="T19" fmla="*/ 1003 h 3118"/>
                <a:gd name="T20" fmla="*/ 2651 w 3118"/>
                <a:gd name="T21" fmla="*/ 1253 h 3118"/>
                <a:gd name="T22" fmla="*/ 3056 w 3118"/>
                <a:gd name="T23" fmla="*/ 1345 h 3118"/>
                <a:gd name="T24" fmla="*/ 3107 w 3118"/>
                <a:gd name="T25" fmla="*/ 1408 h 3118"/>
                <a:gd name="T26" fmla="*/ 3118 w 3118"/>
                <a:gd name="T27" fmla="*/ 1655 h 3118"/>
                <a:gd name="T28" fmla="*/ 3095 w 3118"/>
                <a:gd name="T29" fmla="*/ 1735 h 3118"/>
                <a:gd name="T30" fmla="*/ 3031 w 3118"/>
                <a:gd name="T31" fmla="*/ 1786 h 3118"/>
                <a:gd name="T32" fmla="*/ 2623 w 3118"/>
                <a:gd name="T33" fmla="*/ 1952 h 3118"/>
                <a:gd name="T34" fmla="*/ 2747 w 3118"/>
                <a:gd name="T35" fmla="*/ 2414 h 3118"/>
                <a:gd name="T36" fmla="*/ 2770 w 3118"/>
                <a:gd name="T37" fmla="*/ 2494 h 3118"/>
                <a:gd name="T38" fmla="*/ 2748 w 3118"/>
                <a:gd name="T39" fmla="*/ 2572 h 3118"/>
                <a:gd name="T40" fmla="*/ 2572 w 3118"/>
                <a:gd name="T41" fmla="*/ 2748 h 3118"/>
                <a:gd name="T42" fmla="*/ 2494 w 3118"/>
                <a:gd name="T43" fmla="*/ 2770 h 3118"/>
                <a:gd name="T44" fmla="*/ 2414 w 3118"/>
                <a:gd name="T45" fmla="*/ 2747 h 3118"/>
                <a:gd name="T46" fmla="*/ 1951 w 3118"/>
                <a:gd name="T47" fmla="*/ 2623 h 3118"/>
                <a:gd name="T48" fmla="*/ 1786 w 3118"/>
                <a:gd name="T49" fmla="*/ 3031 h 3118"/>
                <a:gd name="T50" fmla="*/ 1735 w 3118"/>
                <a:gd name="T51" fmla="*/ 3095 h 3118"/>
                <a:gd name="T52" fmla="*/ 1655 w 3118"/>
                <a:gd name="T53" fmla="*/ 3118 h 3118"/>
                <a:gd name="T54" fmla="*/ 1408 w 3118"/>
                <a:gd name="T55" fmla="*/ 3107 h 3118"/>
                <a:gd name="T56" fmla="*/ 1345 w 3118"/>
                <a:gd name="T57" fmla="*/ 3056 h 3118"/>
                <a:gd name="T58" fmla="*/ 1253 w 3118"/>
                <a:gd name="T59" fmla="*/ 2651 h 3118"/>
                <a:gd name="T60" fmla="*/ 1003 w 3118"/>
                <a:gd name="T61" fmla="*/ 2547 h 3118"/>
                <a:gd name="T62" fmla="*/ 652 w 3118"/>
                <a:gd name="T63" fmla="*/ 2768 h 3118"/>
                <a:gd name="T64" fmla="*/ 571 w 3118"/>
                <a:gd name="T65" fmla="*/ 2761 h 3118"/>
                <a:gd name="T66" fmla="*/ 389 w 3118"/>
                <a:gd name="T67" fmla="*/ 2593 h 3118"/>
                <a:gd name="T68" fmla="*/ 350 w 3118"/>
                <a:gd name="T69" fmla="*/ 2521 h 3118"/>
                <a:gd name="T70" fmla="*/ 358 w 3118"/>
                <a:gd name="T71" fmla="*/ 2439 h 3118"/>
                <a:gd name="T72" fmla="*/ 530 w 3118"/>
                <a:gd name="T73" fmla="*/ 2035 h 3118"/>
                <a:gd name="T74" fmla="*/ 114 w 3118"/>
                <a:gd name="T75" fmla="*/ 1794 h 3118"/>
                <a:gd name="T76" fmla="*/ 41 w 3118"/>
                <a:gd name="T77" fmla="*/ 1756 h 3118"/>
                <a:gd name="T78" fmla="*/ 2 w 3118"/>
                <a:gd name="T79" fmla="*/ 1684 h 3118"/>
                <a:gd name="T80" fmla="*/ 2 w 3118"/>
                <a:gd name="T81" fmla="*/ 1434 h 3118"/>
                <a:gd name="T82" fmla="*/ 41 w 3118"/>
                <a:gd name="T83" fmla="*/ 1362 h 3118"/>
                <a:gd name="T84" fmla="*/ 114 w 3118"/>
                <a:gd name="T85" fmla="*/ 1324 h 3118"/>
                <a:gd name="T86" fmla="*/ 530 w 3118"/>
                <a:gd name="T87" fmla="*/ 1083 h 3118"/>
                <a:gd name="T88" fmla="*/ 358 w 3118"/>
                <a:gd name="T89" fmla="*/ 678 h 3118"/>
                <a:gd name="T90" fmla="*/ 350 w 3118"/>
                <a:gd name="T91" fmla="*/ 597 h 3118"/>
                <a:gd name="T92" fmla="*/ 389 w 3118"/>
                <a:gd name="T93" fmla="*/ 525 h 3118"/>
                <a:gd name="T94" fmla="*/ 571 w 3118"/>
                <a:gd name="T95" fmla="*/ 358 h 3118"/>
                <a:gd name="T96" fmla="*/ 652 w 3118"/>
                <a:gd name="T97" fmla="*/ 349 h 3118"/>
                <a:gd name="T98" fmla="*/ 1003 w 3118"/>
                <a:gd name="T99" fmla="*/ 571 h 3118"/>
                <a:gd name="T100" fmla="*/ 1253 w 3118"/>
                <a:gd name="T101" fmla="*/ 467 h 3118"/>
                <a:gd name="T102" fmla="*/ 1345 w 3118"/>
                <a:gd name="T103" fmla="*/ 62 h 3118"/>
                <a:gd name="T104" fmla="*/ 1408 w 3118"/>
                <a:gd name="T105" fmla="*/ 11 h 3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18" h="3118">
                  <a:moveTo>
                    <a:pt x="1463" y="0"/>
                  </a:moveTo>
                  <a:lnTo>
                    <a:pt x="1655" y="0"/>
                  </a:lnTo>
                  <a:lnTo>
                    <a:pt x="1684" y="2"/>
                  </a:lnTo>
                  <a:lnTo>
                    <a:pt x="1710" y="11"/>
                  </a:lnTo>
                  <a:lnTo>
                    <a:pt x="1735" y="24"/>
                  </a:lnTo>
                  <a:lnTo>
                    <a:pt x="1756" y="41"/>
                  </a:lnTo>
                  <a:lnTo>
                    <a:pt x="1773" y="62"/>
                  </a:lnTo>
                  <a:lnTo>
                    <a:pt x="1786" y="87"/>
                  </a:lnTo>
                  <a:lnTo>
                    <a:pt x="1794" y="114"/>
                  </a:lnTo>
                  <a:lnTo>
                    <a:pt x="1865" y="467"/>
                  </a:lnTo>
                  <a:lnTo>
                    <a:pt x="1952" y="495"/>
                  </a:lnTo>
                  <a:lnTo>
                    <a:pt x="2035" y="530"/>
                  </a:lnTo>
                  <a:lnTo>
                    <a:pt x="2115" y="571"/>
                  </a:lnTo>
                  <a:lnTo>
                    <a:pt x="2414" y="371"/>
                  </a:lnTo>
                  <a:lnTo>
                    <a:pt x="2439" y="358"/>
                  </a:lnTo>
                  <a:lnTo>
                    <a:pt x="2466" y="349"/>
                  </a:lnTo>
                  <a:lnTo>
                    <a:pt x="2494" y="346"/>
                  </a:lnTo>
                  <a:lnTo>
                    <a:pt x="2521" y="350"/>
                  </a:lnTo>
                  <a:lnTo>
                    <a:pt x="2547" y="358"/>
                  </a:lnTo>
                  <a:lnTo>
                    <a:pt x="2572" y="370"/>
                  </a:lnTo>
                  <a:lnTo>
                    <a:pt x="2593" y="389"/>
                  </a:lnTo>
                  <a:lnTo>
                    <a:pt x="2730" y="525"/>
                  </a:lnTo>
                  <a:lnTo>
                    <a:pt x="2748" y="546"/>
                  </a:lnTo>
                  <a:lnTo>
                    <a:pt x="2761" y="571"/>
                  </a:lnTo>
                  <a:lnTo>
                    <a:pt x="2768" y="597"/>
                  </a:lnTo>
                  <a:lnTo>
                    <a:pt x="2770" y="625"/>
                  </a:lnTo>
                  <a:lnTo>
                    <a:pt x="2768" y="652"/>
                  </a:lnTo>
                  <a:lnTo>
                    <a:pt x="2761" y="678"/>
                  </a:lnTo>
                  <a:lnTo>
                    <a:pt x="2747" y="704"/>
                  </a:lnTo>
                  <a:lnTo>
                    <a:pt x="2547" y="1003"/>
                  </a:lnTo>
                  <a:lnTo>
                    <a:pt x="2588" y="1083"/>
                  </a:lnTo>
                  <a:lnTo>
                    <a:pt x="2623" y="1166"/>
                  </a:lnTo>
                  <a:lnTo>
                    <a:pt x="2651" y="1253"/>
                  </a:lnTo>
                  <a:lnTo>
                    <a:pt x="3004" y="1324"/>
                  </a:lnTo>
                  <a:lnTo>
                    <a:pt x="3031" y="1332"/>
                  </a:lnTo>
                  <a:lnTo>
                    <a:pt x="3056" y="1345"/>
                  </a:lnTo>
                  <a:lnTo>
                    <a:pt x="3077" y="1362"/>
                  </a:lnTo>
                  <a:lnTo>
                    <a:pt x="3095" y="1383"/>
                  </a:lnTo>
                  <a:lnTo>
                    <a:pt x="3107" y="1408"/>
                  </a:lnTo>
                  <a:lnTo>
                    <a:pt x="3116" y="1434"/>
                  </a:lnTo>
                  <a:lnTo>
                    <a:pt x="3118" y="1463"/>
                  </a:lnTo>
                  <a:lnTo>
                    <a:pt x="3118" y="1655"/>
                  </a:lnTo>
                  <a:lnTo>
                    <a:pt x="3116" y="1684"/>
                  </a:lnTo>
                  <a:lnTo>
                    <a:pt x="3107" y="1710"/>
                  </a:lnTo>
                  <a:lnTo>
                    <a:pt x="3095" y="1735"/>
                  </a:lnTo>
                  <a:lnTo>
                    <a:pt x="3077" y="1756"/>
                  </a:lnTo>
                  <a:lnTo>
                    <a:pt x="3056" y="1773"/>
                  </a:lnTo>
                  <a:lnTo>
                    <a:pt x="3031" y="1786"/>
                  </a:lnTo>
                  <a:lnTo>
                    <a:pt x="3004" y="1794"/>
                  </a:lnTo>
                  <a:lnTo>
                    <a:pt x="2651" y="1865"/>
                  </a:lnTo>
                  <a:lnTo>
                    <a:pt x="2623" y="1952"/>
                  </a:lnTo>
                  <a:lnTo>
                    <a:pt x="2588" y="2035"/>
                  </a:lnTo>
                  <a:lnTo>
                    <a:pt x="2547" y="2115"/>
                  </a:lnTo>
                  <a:lnTo>
                    <a:pt x="2747" y="2414"/>
                  </a:lnTo>
                  <a:lnTo>
                    <a:pt x="2761" y="2439"/>
                  </a:lnTo>
                  <a:lnTo>
                    <a:pt x="2768" y="2466"/>
                  </a:lnTo>
                  <a:lnTo>
                    <a:pt x="2770" y="2494"/>
                  </a:lnTo>
                  <a:lnTo>
                    <a:pt x="2768" y="2521"/>
                  </a:lnTo>
                  <a:lnTo>
                    <a:pt x="2761" y="2547"/>
                  </a:lnTo>
                  <a:lnTo>
                    <a:pt x="2748" y="2572"/>
                  </a:lnTo>
                  <a:lnTo>
                    <a:pt x="2730" y="2593"/>
                  </a:lnTo>
                  <a:lnTo>
                    <a:pt x="2593" y="2730"/>
                  </a:lnTo>
                  <a:lnTo>
                    <a:pt x="2572" y="2748"/>
                  </a:lnTo>
                  <a:lnTo>
                    <a:pt x="2547" y="2761"/>
                  </a:lnTo>
                  <a:lnTo>
                    <a:pt x="2521" y="2768"/>
                  </a:lnTo>
                  <a:lnTo>
                    <a:pt x="2494" y="2770"/>
                  </a:lnTo>
                  <a:lnTo>
                    <a:pt x="2466" y="2768"/>
                  </a:lnTo>
                  <a:lnTo>
                    <a:pt x="2439" y="2761"/>
                  </a:lnTo>
                  <a:lnTo>
                    <a:pt x="2414" y="2747"/>
                  </a:lnTo>
                  <a:lnTo>
                    <a:pt x="2115" y="2547"/>
                  </a:lnTo>
                  <a:lnTo>
                    <a:pt x="2035" y="2588"/>
                  </a:lnTo>
                  <a:lnTo>
                    <a:pt x="1951" y="2623"/>
                  </a:lnTo>
                  <a:lnTo>
                    <a:pt x="1865" y="2651"/>
                  </a:lnTo>
                  <a:lnTo>
                    <a:pt x="1794" y="3004"/>
                  </a:lnTo>
                  <a:lnTo>
                    <a:pt x="1786" y="3031"/>
                  </a:lnTo>
                  <a:lnTo>
                    <a:pt x="1773" y="3056"/>
                  </a:lnTo>
                  <a:lnTo>
                    <a:pt x="1756" y="3077"/>
                  </a:lnTo>
                  <a:lnTo>
                    <a:pt x="1735" y="3095"/>
                  </a:lnTo>
                  <a:lnTo>
                    <a:pt x="1710" y="3107"/>
                  </a:lnTo>
                  <a:lnTo>
                    <a:pt x="1684" y="3116"/>
                  </a:lnTo>
                  <a:lnTo>
                    <a:pt x="1655" y="3118"/>
                  </a:lnTo>
                  <a:lnTo>
                    <a:pt x="1463" y="3118"/>
                  </a:lnTo>
                  <a:lnTo>
                    <a:pt x="1434" y="3116"/>
                  </a:lnTo>
                  <a:lnTo>
                    <a:pt x="1408" y="3107"/>
                  </a:lnTo>
                  <a:lnTo>
                    <a:pt x="1383" y="3095"/>
                  </a:lnTo>
                  <a:lnTo>
                    <a:pt x="1362" y="3077"/>
                  </a:lnTo>
                  <a:lnTo>
                    <a:pt x="1345" y="3056"/>
                  </a:lnTo>
                  <a:lnTo>
                    <a:pt x="1332" y="3031"/>
                  </a:lnTo>
                  <a:lnTo>
                    <a:pt x="1324" y="3004"/>
                  </a:lnTo>
                  <a:lnTo>
                    <a:pt x="1253" y="2651"/>
                  </a:lnTo>
                  <a:lnTo>
                    <a:pt x="1166" y="2623"/>
                  </a:lnTo>
                  <a:lnTo>
                    <a:pt x="1083" y="2588"/>
                  </a:lnTo>
                  <a:lnTo>
                    <a:pt x="1003" y="2547"/>
                  </a:lnTo>
                  <a:lnTo>
                    <a:pt x="704" y="2747"/>
                  </a:lnTo>
                  <a:lnTo>
                    <a:pt x="678" y="2761"/>
                  </a:lnTo>
                  <a:lnTo>
                    <a:pt x="652" y="2768"/>
                  </a:lnTo>
                  <a:lnTo>
                    <a:pt x="625" y="2770"/>
                  </a:lnTo>
                  <a:lnTo>
                    <a:pt x="597" y="2768"/>
                  </a:lnTo>
                  <a:lnTo>
                    <a:pt x="571" y="2761"/>
                  </a:lnTo>
                  <a:lnTo>
                    <a:pt x="546" y="2748"/>
                  </a:lnTo>
                  <a:lnTo>
                    <a:pt x="525" y="2730"/>
                  </a:lnTo>
                  <a:lnTo>
                    <a:pt x="389" y="2593"/>
                  </a:lnTo>
                  <a:lnTo>
                    <a:pt x="370" y="2572"/>
                  </a:lnTo>
                  <a:lnTo>
                    <a:pt x="358" y="2547"/>
                  </a:lnTo>
                  <a:lnTo>
                    <a:pt x="350" y="2521"/>
                  </a:lnTo>
                  <a:lnTo>
                    <a:pt x="346" y="2494"/>
                  </a:lnTo>
                  <a:lnTo>
                    <a:pt x="349" y="2466"/>
                  </a:lnTo>
                  <a:lnTo>
                    <a:pt x="358" y="2439"/>
                  </a:lnTo>
                  <a:lnTo>
                    <a:pt x="371" y="2414"/>
                  </a:lnTo>
                  <a:lnTo>
                    <a:pt x="571" y="2115"/>
                  </a:lnTo>
                  <a:lnTo>
                    <a:pt x="530" y="2035"/>
                  </a:lnTo>
                  <a:lnTo>
                    <a:pt x="495" y="1952"/>
                  </a:lnTo>
                  <a:lnTo>
                    <a:pt x="467" y="1865"/>
                  </a:lnTo>
                  <a:lnTo>
                    <a:pt x="114" y="1794"/>
                  </a:lnTo>
                  <a:lnTo>
                    <a:pt x="87" y="1786"/>
                  </a:lnTo>
                  <a:lnTo>
                    <a:pt x="62" y="1773"/>
                  </a:lnTo>
                  <a:lnTo>
                    <a:pt x="41" y="1756"/>
                  </a:lnTo>
                  <a:lnTo>
                    <a:pt x="24" y="1735"/>
                  </a:lnTo>
                  <a:lnTo>
                    <a:pt x="11" y="1710"/>
                  </a:lnTo>
                  <a:lnTo>
                    <a:pt x="2" y="1684"/>
                  </a:lnTo>
                  <a:lnTo>
                    <a:pt x="0" y="1655"/>
                  </a:lnTo>
                  <a:lnTo>
                    <a:pt x="0" y="1463"/>
                  </a:lnTo>
                  <a:lnTo>
                    <a:pt x="2" y="1434"/>
                  </a:lnTo>
                  <a:lnTo>
                    <a:pt x="11" y="1408"/>
                  </a:lnTo>
                  <a:lnTo>
                    <a:pt x="24" y="1383"/>
                  </a:lnTo>
                  <a:lnTo>
                    <a:pt x="41" y="1362"/>
                  </a:lnTo>
                  <a:lnTo>
                    <a:pt x="62" y="1345"/>
                  </a:lnTo>
                  <a:lnTo>
                    <a:pt x="87" y="1332"/>
                  </a:lnTo>
                  <a:lnTo>
                    <a:pt x="114" y="1324"/>
                  </a:lnTo>
                  <a:lnTo>
                    <a:pt x="467" y="1253"/>
                  </a:lnTo>
                  <a:lnTo>
                    <a:pt x="495" y="1166"/>
                  </a:lnTo>
                  <a:lnTo>
                    <a:pt x="530" y="1083"/>
                  </a:lnTo>
                  <a:lnTo>
                    <a:pt x="571" y="1003"/>
                  </a:lnTo>
                  <a:lnTo>
                    <a:pt x="371" y="704"/>
                  </a:lnTo>
                  <a:lnTo>
                    <a:pt x="358" y="678"/>
                  </a:lnTo>
                  <a:lnTo>
                    <a:pt x="349" y="652"/>
                  </a:lnTo>
                  <a:lnTo>
                    <a:pt x="346" y="625"/>
                  </a:lnTo>
                  <a:lnTo>
                    <a:pt x="350" y="597"/>
                  </a:lnTo>
                  <a:lnTo>
                    <a:pt x="358" y="571"/>
                  </a:lnTo>
                  <a:lnTo>
                    <a:pt x="370" y="546"/>
                  </a:lnTo>
                  <a:lnTo>
                    <a:pt x="389" y="525"/>
                  </a:lnTo>
                  <a:lnTo>
                    <a:pt x="525" y="389"/>
                  </a:lnTo>
                  <a:lnTo>
                    <a:pt x="546" y="370"/>
                  </a:lnTo>
                  <a:lnTo>
                    <a:pt x="571" y="358"/>
                  </a:lnTo>
                  <a:lnTo>
                    <a:pt x="597" y="350"/>
                  </a:lnTo>
                  <a:lnTo>
                    <a:pt x="625" y="346"/>
                  </a:lnTo>
                  <a:lnTo>
                    <a:pt x="652" y="349"/>
                  </a:lnTo>
                  <a:lnTo>
                    <a:pt x="678" y="358"/>
                  </a:lnTo>
                  <a:lnTo>
                    <a:pt x="704" y="371"/>
                  </a:lnTo>
                  <a:lnTo>
                    <a:pt x="1003" y="571"/>
                  </a:lnTo>
                  <a:lnTo>
                    <a:pt x="1083" y="530"/>
                  </a:lnTo>
                  <a:lnTo>
                    <a:pt x="1166" y="495"/>
                  </a:lnTo>
                  <a:lnTo>
                    <a:pt x="1253" y="467"/>
                  </a:lnTo>
                  <a:lnTo>
                    <a:pt x="1324" y="114"/>
                  </a:lnTo>
                  <a:lnTo>
                    <a:pt x="1332" y="87"/>
                  </a:lnTo>
                  <a:lnTo>
                    <a:pt x="1345" y="62"/>
                  </a:lnTo>
                  <a:lnTo>
                    <a:pt x="1362" y="41"/>
                  </a:lnTo>
                  <a:lnTo>
                    <a:pt x="1383" y="24"/>
                  </a:lnTo>
                  <a:lnTo>
                    <a:pt x="1408" y="11"/>
                  </a:lnTo>
                  <a:lnTo>
                    <a:pt x="1434" y="2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3020269" y="3197509"/>
              <a:ext cx="1180980" cy="1180980"/>
            </a:xfrm>
            <a:custGeom>
              <a:avLst/>
              <a:gdLst>
                <a:gd name="T0" fmla="*/ 755 w 1369"/>
                <a:gd name="T1" fmla="*/ 4 h 1369"/>
                <a:gd name="T2" fmla="*/ 888 w 1369"/>
                <a:gd name="T3" fmla="*/ 31 h 1369"/>
                <a:gd name="T4" fmla="*/ 1011 w 1369"/>
                <a:gd name="T5" fmla="*/ 83 h 1369"/>
                <a:gd name="T6" fmla="*/ 1120 w 1369"/>
                <a:gd name="T7" fmla="*/ 157 h 1369"/>
                <a:gd name="T8" fmla="*/ 1213 w 1369"/>
                <a:gd name="T9" fmla="*/ 250 h 1369"/>
                <a:gd name="T10" fmla="*/ 1287 w 1369"/>
                <a:gd name="T11" fmla="*/ 359 h 1369"/>
                <a:gd name="T12" fmla="*/ 1339 w 1369"/>
                <a:gd name="T13" fmla="*/ 482 h 1369"/>
                <a:gd name="T14" fmla="*/ 1366 w 1369"/>
                <a:gd name="T15" fmla="*/ 615 h 1369"/>
                <a:gd name="T16" fmla="*/ 1366 w 1369"/>
                <a:gd name="T17" fmla="*/ 755 h 1369"/>
                <a:gd name="T18" fmla="*/ 1339 w 1369"/>
                <a:gd name="T19" fmla="*/ 888 h 1369"/>
                <a:gd name="T20" fmla="*/ 1287 w 1369"/>
                <a:gd name="T21" fmla="*/ 1011 h 1369"/>
                <a:gd name="T22" fmla="*/ 1213 w 1369"/>
                <a:gd name="T23" fmla="*/ 1120 h 1369"/>
                <a:gd name="T24" fmla="*/ 1120 w 1369"/>
                <a:gd name="T25" fmla="*/ 1213 h 1369"/>
                <a:gd name="T26" fmla="*/ 1011 w 1369"/>
                <a:gd name="T27" fmla="*/ 1287 h 1369"/>
                <a:gd name="T28" fmla="*/ 888 w 1369"/>
                <a:gd name="T29" fmla="*/ 1339 h 1369"/>
                <a:gd name="T30" fmla="*/ 755 w 1369"/>
                <a:gd name="T31" fmla="*/ 1366 h 1369"/>
                <a:gd name="T32" fmla="*/ 615 w 1369"/>
                <a:gd name="T33" fmla="*/ 1366 h 1369"/>
                <a:gd name="T34" fmla="*/ 482 w 1369"/>
                <a:gd name="T35" fmla="*/ 1339 h 1369"/>
                <a:gd name="T36" fmla="*/ 359 w 1369"/>
                <a:gd name="T37" fmla="*/ 1287 h 1369"/>
                <a:gd name="T38" fmla="*/ 250 w 1369"/>
                <a:gd name="T39" fmla="*/ 1213 h 1369"/>
                <a:gd name="T40" fmla="*/ 157 w 1369"/>
                <a:gd name="T41" fmla="*/ 1120 h 1369"/>
                <a:gd name="T42" fmla="*/ 83 w 1369"/>
                <a:gd name="T43" fmla="*/ 1011 h 1369"/>
                <a:gd name="T44" fmla="*/ 31 w 1369"/>
                <a:gd name="T45" fmla="*/ 888 h 1369"/>
                <a:gd name="T46" fmla="*/ 4 w 1369"/>
                <a:gd name="T47" fmla="*/ 755 h 1369"/>
                <a:gd name="T48" fmla="*/ 4 w 1369"/>
                <a:gd name="T49" fmla="*/ 615 h 1369"/>
                <a:gd name="T50" fmla="*/ 31 w 1369"/>
                <a:gd name="T51" fmla="*/ 482 h 1369"/>
                <a:gd name="T52" fmla="*/ 83 w 1369"/>
                <a:gd name="T53" fmla="*/ 359 h 1369"/>
                <a:gd name="T54" fmla="*/ 157 w 1369"/>
                <a:gd name="T55" fmla="*/ 250 h 1369"/>
                <a:gd name="T56" fmla="*/ 250 w 1369"/>
                <a:gd name="T57" fmla="*/ 157 h 1369"/>
                <a:gd name="T58" fmla="*/ 359 w 1369"/>
                <a:gd name="T59" fmla="*/ 83 h 1369"/>
                <a:gd name="T60" fmla="*/ 482 w 1369"/>
                <a:gd name="T61" fmla="*/ 31 h 1369"/>
                <a:gd name="T62" fmla="*/ 615 w 1369"/>
                <a:gd name="T63" fmla="*/ 4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69" h="1369">
                  <a:moveTo>
                    <a:pt x="684" y="0"/>
                  </a:moveTo>
                  <a:lnTo>
                    <a:pt x="755" y="4"/>
                  </a:lnTo>
                  <a:lnTo>
                    <a:pt x="822" y="15"/>
                  </a:lnTo>
                  <a:lnTo>
                    <a:pt x="888" y="31"/>
                  </a:lnTo>
                  <a:lnTo>
                    <a:pt x="951" y="55"/>
                  </a:lnTo>
                  <a:lnTo>
                    <a:pt x="1011" y="83"/>
                  </a:lnTo>
                  <a:lnTo>
                    <a:pt x="1068" y="118"/>
                  </a:lnTo>
                  <a:lnTo>
                    <a:pt x="1120" y="157"/>
                  </a:lnTo>
                  <a:lnTo>
                    <a:pt x="1169" y="201"/>
                  </a:lnTo>
                  <a:lnTo>
                    <a:pt x="1213" y="250"/>
                  </a:lnTo>
                  <a:lnTo>
                    <a:pt x="1252" y="302"/>
                  </a:lnTo>
                  <a:lnTo>
                    <a:pt x="1287" y="359"/>
                  </a:lnTo>
                  <a:lnTo>
                    <a:pt x="1315" y="419"/>
                  </a:lnTo>
                  <a:lnTo>
                    <a:pt x="1339" y="482"/>
                  </a:lnTo>
                  <a:lnTo>
                    <a:pt x="1355" y="547"/>
                  </a:lnTo>
                  <a:lnTo>
                    <a:pt x="1366" y="615"/>
                  </a:lnTo>
                  <a:lnTo>
                    <a:pt x="1369" y="684"/>
                  </a:lnTo>
                  <a:lnTo>
                    <a:pt x="1366" y="755"/>
                  </a:lnTo>
                  <a:lnTo>
                    <a:pt x="1355" y="822"/>
                  </a:lnTo>
                  <a:lnTo>
                    <a:pt x="1339" y="888"/>
                  </a:lnTo>
                  <a:lnTo>
                    <a:pt x="1315" y="951"/>
                  </a:lnTo>
                  <a:lnTo>
                    <a:pt x="1287" y="1011"/>
                  </a:lnTo>
                  <a:lnTo>
                    <a:pt x="1252" y="1068"/>
                  </a:lnTo>
                  <a:lnTo>
                    <a:pt x="1213" y="1120"/>
                  </a:lnTo>
                  <a:lnTo>
                    <a:pt x="1169" y="1169"/>
                  </a:lnTo>
                  <a:lnTo>
                    <a:pt x="1120" y="1213"/>
                  </a:lnTo>
                  <a:lnTo>
                    <a:pt x="1068" y="1252"/>
                  </a:lnTo>
                  <a:lnTo>
                    <a:pt x="1011" y="1287"/>
                  </a:lnTo>
                  <a:lnTo>
                    <a:pt x="951" y="1315"/>
                  </a:lnTo>
                  <a:lnTo>
                    <a:pt x="888" y="1339"/>
                  </a:lnTo>
                  <a:lnTo>
                    <a:pt x="822" y="1355"/>
                  </a:lnTo>
                  <a:lnTo>
                    <a:pt x="755" y="1366"/>
                  </a:lnTo>
                  <a:lnTo>
                    <a:pt x="684" y="1369"/>
                  </a:lnTo>
                  <a:lnTo>
                    <a:pt x="615" y="1366"/>
                  </a:lnTo>
                  <a:lnTo>
                    <a:pt x="547" y="1355"/>
                  </a:lnTo>
                  <a:lnTo>
                    <a:pt x="482" y="1339"/>
                  </a:lnTo>
                  <a:lnTo>
                    <a:pt x="419" y="1315"/>
                  </a:lnTo>
                  <a:lnTo>
                    <a:pt x="359" y="1287"/>
                  </a:lnTo>
                  <a:lnTo>
                    <a:pt x="302" y="1252"/>
                  </a:lnTo>
                  <a:lnTo>
                    <a:pt x="250" y="1213"/>
                  </a:lnTo>
                  <a:lnTo>
                    <a:pt x="201" y="1169"/>
                  </a:lnTo>
                  <a:lnTo>
                    <a:pt x="157" y="1120"/>
                  </a:lnTo>
                  <a:lnTo>
                    <a:pt x="118" y="1068"/>
                  </a:lnTo>
                  <a:lnTo>
                    <a:pt x="83" y="1011"/>
                  </a:lnTo>
                  <a:lnTo>
                    <a:pt x="55" y="951"/>
                  </a:lnTo>
                  <a:lnTo>
                    <a:pt x="31" y="888"/>
                  </a:lnTo>
                  <a:lnTo>
                    <a:pt x="15" y="822"/>
                  </a:lnTo>
                  <a:lnTo>
                    <a:pt x="4" y="755"/>
                  </a:lnTo>
                  <a:lnTo>
                    <a:pt x="0" y="684"/>
                  </a:lnTo>
                  <a:lnTo>
                    <a:pt x="4" y="615"/>
                  </a:lnTo>
                  <a:lnTo>
                    <a:pt x="15" y="547"/>
                  </a:lnTo>
                  <a:lnTo>
                    <a:pt x="31" y="482"/>
                  </a:lnTo>
                  <a:lnTo>
                    <a:pt x="55" y="419"/>
                  </a:lnTo>
                  <a:lnTo>
                    <a:pt x="83" y="359"/>
                  </a:lnTo>
                  <a:lnTo>
                    <a:pt x="118" y="302"/>
                  </a:lnTo>
                  <a:lnTo>
                    <a:pt x="157" y="250"/>
                  </a:lnTo>
                  <a:lnTo>
                    <a:pt x="201" y="201"/>
                  </a:lnTo>
                  <a:lnTo>
                    <a:pt x="250" y="157"/>
                  </a:lnTo>
                  <a:lnTo>
                    <a:pt x="302" y="118"/>
                  </a:lnTo>
                  <a:lnTo>
                    <a:pt x="359" y="83"/>
                  </a:lnTo>
                  <a:lnTo>
                    <a:pt x="419" y="55"/>
                  </a:lnTo>
                  <a:lnTo>
                    <a:pt x="482" y="31"/>
                  </a:lnTo>
                  <a:lnTo>
                    <a:pt x="547" y="15"/>
                  </a:lnTo>
                  <a:lnTo>
                    <a:pt x="615" y="4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3317023" y="3494263"/>
              <a:ext cx="587471" cy="587471"/>
            </a:xfrm>
            <a:custGeom>
              <a:avLst/>
              <a:gdLst>
                <a:gd name="T0" fmla="*/ 340 w 681"/>
                <a:gd name="T1" fmla="*/ 0 h 681"/>
                <a:gd name="T2" fmla="*/ 391 w 681"/>
                <a:gd name="T3" fmla="*/ 4 h 681"/>
                <a:gd name="T4" fmla="*/ 440 w 681"/>
                <a:gd name="T5" fmla="*/ 15 h 681"/>
                <a:gd name="T6" fmla="*/ 485 w 681"/>
                <a:gd name="T7" fmla="*/ 33 h 681"/>
                <a:gd name="T8" fmla="*/ 527 w 681"/>
                <a:gd name="T9" fmla="*/ 56 h 681"/>
                <a:gd name="T10" fmla="*/ 564 w 681"/>
                <a:gd name="T11" fmla="*/ 85 h 681"/>
                <a:gd name="T12" fmla="*/ 598 w 681"/>
                <a:gd name="T13" fmla="*/ 118 h 681"/>
                <a:gd name="T14" fmla="*/ 626 w 681"/>
                <a:gd name="T15" fmla="*/ 155 h 681"/>
                <a:gd name="T16" fmla="*/ 650 w 681"/>
                <a:gd name="T17" fmla="*/ 198 h 681"/>
                <a:gd name="T18" fmla="*/ 667 w 681"/>
                <a:gd name="T19" fmla="*/ 242 h 681"/>
                <a:gd name="T20" fmla="*/ 677 w 681"/>
                <a:gd name="T21" fmla="*/ 291 h 681"/>
                <a:gd name="T22" fmla="*/ 681 w 681"/>
                <a:gd name="T23" fmla="*/ 340 h 681"/>
                <a:gd name="T24" fmla="*/ 677 w 681"/>
                <a:gd name="T25" fmla="*/ 391 h 681"/>
                <a:gd name="T26" fmla="*/ 667 w 681"/>
                <a:gd name="T27" fmla="*/ 440 h 681"/>
                <a:gd name="T28" fmla="*/ 650 w 681"/>
                <a:gd name="T29" fmla="*/ 485 h 681"/>
                <a:gd name="T30" fmla="*/ 626 w 681"/>
                <a:gd name="T31" fmla="*/ 527 h 681"/>
                <a:gd name="T32" fmla="*/ 598 w 681"/>
                <a:gd name="T33" fmla="*/ 564 h 681"/>
                <a:gd name="T34" fmla="*/ 564 w 681"/>
                <a:gd name="T35" fmla="*/ 598 h 681"/>
                <a:gd name="T36" fmla="*/ 527 w 681"/>
                <a:gd name="T37" fmla="*/ 626 h 681"/>
                <a:gd name="T38" fmla="*/ 485 w 681"/>
                <a:gd name="T39" fmla="*/ 650 h 681"/>
                <a:gd name="T40" fmla="*/ 440 w 681"/>
                <a:gd name="T41" fmla="*/ 667 h 681"/>
                <a:gd name="T42" fmla="*/ 391 w 681"/>
                <a:gd name="T43" fmla="*/ 677 h 681"/>
                <a:gd name="T44" fmla="*/ 340 w 681"/>
                <a:gd name="T45" fmla="*/ 681 h 681"/>
                <a:gd name="T46" fmla="*/ 291 w 681"/>
                <a:gd name="T47" fmla="*/ 677 h 681"/>
                <a:gd name="T48" fmla="*/ 242 w 681"/>
                <a:gd name="T49" fmla="*/ 667 h 681"/>
                <a:gd name="T50" fmla="*/ 198 w 681"/>
                <a:gd name="T51" fmla="*/ 650 h 681"/>
                <a:gd name="T52" fmla="*/ 155 w 681"/>
                <a:gd name="T53" fmla="*/ 626 h 681"/>
                <a:gd name="T54" fmla="*/ 118 w 681"/>
                <a:gd name="T55" fmla="*/ 598 h 681"/>
                <a:gd name="T56" fmla="*/ 85 w 681"/>
                <a:gd name="T57" fmla="*/ 564 h 681"/>
                <a:gd name="T58" fmla="*/ 56 w 681"/>
                <a:gd name="T59" fmla="*/ 527 h 681"/>
                <a:gd name="T60" fmla="*/ 33 w 681"/>
                <a:gd name="T61" fmla="*/ 485 h 681"/>
                <a:gd name="T62" fmla="*/ 15 w 681"/>
                <a:gd name="T63" fmla="*/ 440 h 681"/>
                <a:gd name="T64" fmla="*/ 4 w 681"/>
                <a:gd name="T65" fmla="*/ 391 h 681"/>
                <a:gd name="T66" fmla="*/ 0 w 681"/>
                <a:gd name="T67" fmla="*/ 340 h 681"/>
                <a:gd name="T68" fmla="*/ 4 w 681"/>
                <a:gd name="T69" fmla="*/ 291 h 681"/>
                <a:gd name="T70" fmla="*/ 15 w 681"/>
                <a:gd name="T71" fmla="*/ 242 h 681"/>
                <a:gd name="T72" fmla="*/ 33 w 681"/>
                <a:gd name="T73" fmla="*/ 198 h 681"/>
                <a:gd name="T74" fmla="*/ 56 w 681"/>
                <a:gd name="T75" fmla="*/ 155 h 681"/>
                <a:gd name="T76" fmla="*/ 85 w 681"/>
                <a:gd name="T77" fmla="*/ 118 h 681"/>
                <a:gd name="T78" fmla="*/ 118 w 681"/>
                <a:gd name="T79" fmla="*/ 85 h 681"/>
                <a:gd name="T80" fmla="*/ 155 w 681"/>
                <a:gd name="T81" fmla="*/ 56 h 681"/>
                <a:gd name="T82" fmla="*/ 198 w 681"/>
                <a:gd name="T83" fmla="*/ 33 h 681"/>
                <a:gd name="T84" fmla="*/ 242 w 681"/>
                <a:gd name="T85" fmla="*/ 15 h 681"/>
                <a:gd name="T86" fmla="*/ 291 w 681"/>
                <a:gd name="T87" fmla="*/ 4 h 681"/>
                <a:gd name="T88" fmla="*/ 340 w 681"/>
                <a:gd name="T89" fmla="*/ 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81" h="681">
                  <a:moveTo>
                    <a:pt x="340" y="0"/>
                  </a:moveTo>
                  <a:lnTo>
                    <a:pt x="391" y="4"/>
                  </a:lnTo>
                  <a:lnTo>
                    <a:pt x="440" y="15"/>
                  </a:lnTo>
                  <a:lnTo>
                    <a:pt x="485" y="33"/>
                  </a:lnTo>
                  <a:lnTo>
                    <a:pt x="527" y="56"/>
                  </a:lnTo>
                  <a:lnTo>
                    <a:pt x="564" y="85"/>
                  </a:lnTo>
                  <a:lnTo>
                    <a:pt x="598" y="118"/>
                  </a:lnTo>
                  <a:lnTo>
                    <a:pt x="626" y="155"/>
                  </a:lnTo>
                  <a:lnTo>
                    <a:pt x="650" y="198"/>
                  </a:lnTo>
                  <a:lnTo>
                    <a:pt x="667" y="242"/>
                  </a:lnTo>
                  <a:lnTo>
                    <a:pt x="677" y="291"/>
                  </a:lnTo>
                  <a:lnTo>
                    <a:pt x="681" y="340"/>
                  </a:lnTo>
                  <a:lnTo>
                    <a:pt x="677" y="391"/>
                  </a:lnTo>
                  <a:lnTo>
                    <a:pt x="667" y="440"/>
                  </a:lnTo>
                  <a:lnTo>
                    <a:pt x="650" y="485"/>
                  </a:lnTo>
                  <a:lnTo>
                    <a:pt x="626" y="527"/>
                  </a:lnTo>
                  <a:lnTo>
                    <a:pt x="598" y="564"/>
                  </a:lnTo>
                  <a:lnTo>
                    <a:pt x="564" y="598"/>
                  </a:lnTo>
                  <a:lnTo>
                    <a:pt x="527" y="626"/>
                  </a:lnTo>
                  <a:lnTo>
                    <a:pt x="485" y="650"/>
                  </a:lnTo>
                  <a:lnTo>
                    <a:pt x="440" y="667"/>
                  </a:lnTo>
                  <a:lnTo>
                    <a:pt x="391" y="677"/>
                  </a:lnTo>
                  <a:lnTo>
                    <a:pt x="340" y="681"/>
                  </a:lnTo>
                  <a:lnTo>
                    <a:pt x="291" y="677"/>
                  </a:lnTo>
                  <a:lnTo>
                    <a:pt x="242" y="667"/>
                  </a:lnTo>
                  <a:lnTo>
                    <a:pt x="198" y="650"/>
                  </a:lnTo>
                  <a:lnTo>
                    <a:pt x="155" y="626"/>
                  </a:lnTo>
                  <a:lnTo>
                    <a:pt x="118" y="598"/>
                  </a:lnTo>
                  <a:lnTo>
                    <a:pt x="85" y="564"/>
                  </a:lnTo>
                  <a:lnTo>
                    <a:pt x="56" y="527"/>
                  </a:lnTo>
                  <a:lnTo>
                    <a:pt x="33" y="485"/>
                  </a:lnTo>
                  <a:lnTo>
                    <a:pt x="15" y="440"/>
                  </a:lnTo>
                  <a:lnTo>
                    <a:pt x="4" y="391"/>
                  </a:lnTo>
                  <a:lnTo>
                    <a:pt x="0" y="340"/>
                  </a:lnTo>
                  <a:lnTo>
                    <a:pt x="4" y="291"/>
                  </a:lnTo>
                  <a:lnTo>
                    <a:pt x="15" y="242"/>
                  </a:lnTo>
                  <a:lnTo>
                    <a:pt x="33" y="198"/>
                  </a:lnTo>
                  <a:lnTo>
                    <a:pt x="56" y="155"/>
                  </a:lnTo>
                  <a:lnTo>
                    <a:pt x="85" y="118"/>
                  </a:lnTo>
                  <a:lnTo>
                    <a:pt x="118" y="85"/>
                  </a:lnTo>
                  <a:lnTo>
                    <a:pt x="155" y="56"/>
                  </a:lnTo>
                  <a:lnTo>
                    <a:pt x="198" y="33"/>
                  </a:lnTo>
                  <a:lnTo>
                    <a:pt x="242" y="15"/>
                  </a:lnTo>
                  <a:lnTo>
                    <a:pt x="291" y="4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3317023" y="3508066"/>
              <a:ext cx="409763" cy="560728"/>
            </a:xfrm>
            <a:custGeom>
              <a:avLst/>
              <a:gdLst>
                <a:gd name="T0" fmla="*/ 237 w 475"/>
                <a:gd name="T1" fmla="*/ 0 h 650"/>
                <a:gd name="T2" fmla="*/ 282 w 475"/>
                <a:gd name="T3" fmla="*/ 19 h 650"/>
                <a:gd name="T4" fmla="*/ 323 w 475"/>
                <a:gd name="T5" fmla="*/ 41 h 650"/>
                <a:gd name="T6" fmla="*/ 360 w 475"/>
                <a:gd name="T7" fmla="*/ 70 h 650"/>
                <a:gd name="T8" fmla="*/ 393 w 475"/>
                <a:gd name="T9" fmla="*/ 103 h 650"/>
                <a:gd name="T10" fmla="*/ 421 w 475"/>
                <a:gd name="T11" fmla="*/ 142 h 650"/>
                <a:gd name="T12" fmla="*/ 444 w 475"/>
                <a:gd name="T13" fmla="*/ 183 h 650"/>
                <a:gd name="T14" fmla="*/ 461 w 475"/>
                <a:gd name="T15" fmla="*/ 228 h 650"/>
                <a:gd name="T16" fmla="*/ 471 w 475"/>
                <a:gd name="T17" fmla="*/ 275 h 650"/>
                <a:gd name="T18" fmla="*/ 475 w 475"/>
                <a:gd name="T19" fmla="*/ 324 h 650"/>
                <a:gd name="T20" fmla="*/ 471 w 475"/>
                <a:gd name="T21" fmla="*/ 374 h 650"/>
                <a:gd name="T22" fmla="*/ 461 w 475"/>
                <a:gd name="T23" fmla="*/ 423 h 650"/>
                <a:gd name="T24" fmla="*/ 444 w 475"/>
                <a:gd name="T25" fmla="*/ 467 h 650"/>
                <a:gd name="T26" fmla="*/ 421 w 475"/>
                <a:gd name="T27" fmla="*/ 508 h 650"/>
                <a:gd name="T28" fmla="*/ 393 w 475"/>
                <a:gd name="T29" fmla="*/ 546 h 650"/>
                <a:gd name="T30" fmla="*/ 360 w 475"/>
                <a:gd name="T31" fmla="*/ 579 h 650"/>
                <a:gd name="T32" fmla="*/ 323 w 475"/>
                <a:gd name="T33" fmla="*/ 608 h 650"/>
                <a:gd name="T34" fmla="*/ 282 w 475"/>
                <a:gd name="T35" fmla="*/ 631 h 650"/>
                <a:gd name="T36" fmla="*/ 237 w 475"/>
                <a:gd name="T37" fmla="*/ 650 h 650"/>
                <a:gd name="T38" fmla="*/ 194 w 475"/>
                <a:gd name="T39" fmla="*/ 631 h 650"/>
                <a:gd name="T40" fmla="*/ 153 w 475"/>
                <a:gd name="T41" fmla="*/ 608 h 650"/>
                <a:gd name="T42" fmla="*/ 116 w 475"/>
                <a:gd name="T43" fmla="*/ 579 h 650"/>
                <a:gd name="T44" fmla="*/ 82 w 475"/>
                <a:gd name="T45" fmla="*/ 546 h 650"/>
                <a:gd name="T46" fmla="*/ 55 w 475"/>
                <a:gd name="T47" fmla="*/ 508 h 650"/>
                <a:gd name="T48" fmla="*/ 31 w 475"/>
                <a:gd name="T49" fmla="*/ 467 h 650"/>
                <a:gd name="T50" fmla="*/ 15 w 475"/>
                <a:gd name="T51" fmla="*/ 423 h 650"/>
                <a:gd name="T52" fmla="*/ 4 w 475"/>
                <a:gd name="T53" fmla="*/ 374 h 650"/>
                <a:gd name="T54" fmla="*/ 0 w 475"/>
                <a:gd name="T55" fmla="*/ 324 h 650"/>
                <a:gd name="T56" fmla="*/ 4 w 475"/>
                <a:gd name="T57" fmla="*/ 275 h 650"/>
                <a:gd name="T58" fmla="*/ 15 w 475"/>
                <a:gd name="T59" fmla="*/ 228 h 650"/>
                <a:gd name="T60" fmla="*/ 31 w 475"/>
                <a:gd name="T61" fmla="*/ 183 h 650"/>
                <a:gd name="T62" fmla="*/ 55 w 475"/>
                <a:gd name="T63" fmla="*/ 142 h 650"/>
                <a:gd name="T64" fmla="*/ 82 w 475"/>
                <a:gd name="T65" fmla="*/ 103 h 650"/>
                <a:gd name="T66" fmla="*/ 116 w 475"/>
                <a:gd name="T67" fmla="*/ 70 h 650"/>
                <a:gd name="T68" fmla="*/ 153 w 475"/>
                <a:gd name="T69" fmla="*/ 41 h 650"/>
                <a:gd name="T70" fmla="*/ 194 w 475"/>
                <a:gd name="T71" fmla="*/ 19 h 650"/>
                <a:gd name="T72" fmla="*/ 237 w 475"/>
                <a:gd name="T73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75" h="650">
                  <a:moveTo>
                    <a:pt x="237" y="0"/>
                  </a:moveTo>
                  <a:lnTo>
                    <a:pt x="282" y="19"/>
                  </a:lnTo>
                  <a:lnTo>
                    <a:pt x="323" y="41"/>
                  </a:lnTo>
                  <a:lnTo>
                    <a:pt x="360" y="70"/>
                  </a:lnTo>
                  <a:lnTo>
                    <a:pt x="393" y="103"/>
                  </a:lnTo>
                  <a:lnTo>
                    <a:pt x="421" y="142"/>
                  </a:lnTo>
                  <a:lnTo>
                    <a:pt x="444" y="183"/>
                  </a:lnTo>
                  <a:lnTo>
                    <a:pt x="461" y="228"/>
                  </a:lnTo>
                  <a:lnTo>
                    <a:pt x="471" y="275"/>
                  </a:lnTo>
                  <a:lnTo>
                    <a:pt x="475" y="324"/>
                  </a:lnTo>
                  <a:lnTo>
                    <a:pt x="471" y="374"/>
                  </a:lnTo>
                  <a:lnTo>
                    <a:pt x="461" y="423"/>
                  </a:lnTo>
                  <a:lnTo>
                    <a:pt x="444" y="467"/>
                  </a:lnTo>
                  <a:lnTo>
                    <a:pt x="421" y="508"/>
                  </a:lnTo>
                  <a:lnTo>
                    <a:pt x="393" y="546"/>
                  </a:lnTo>
                  <a:lnTo>
                    <a:pt x="360" y="579"/>
                  </a:lnTo>
                  <a:lnTo>
                    <a:pt x="323" y="608"/>
                  </a:lnTo>
                  <a:lnTo>
                    <a:pt x="282" y="631"/>
                  </a:lnTo>
                  <a:lnTo>
                    <a:pt x="237" y="650"/>
                  </a:lnTo>
                  <a:lnTo>
                    <a:pt x="194" y="631"/>
                  </a:lnTo>
                  <a:lnTo>
                    <a:pt x="153" y="608"/>
                  </a:lnTo>
                  <a:lnTo>
                    <a:pt x="116" y="579"/>
                  </a:lnTo>
                  <a:lnTo>
                    <a:pt x="82" y="546"/>
                  </a:lnTo>
                  <a:lnTo>
                    <a:pt x="55" y="508"/>
                  </a:lnTo>
                  <a:lnTo>
                    <a:pt x="31" y="467"/>
                  </a:lnTo>
                  <a:lnTo>
                    <a:pt x="15" y="423"/>
                  </a:lnTo>
                  <a:lnTo>
                    <a:pt x="4" y="374"/>
                  </a:lnTo>
                  <a:lnTo>
                    <a:pt x="0" y="324"/>
                  </a:lnTo>
                  <a:lnTo>
                    <a:pt x="4" y="275"/>
                  </a:lnTo>
                  <a:lnTo>
                    <a:pt x="15" y="228"/>
                  </a:lnTo>
                  <a:lnTo>
                    <a:pt x="31" y="183"/>
                  </a:lnTo>
                  <a:lnTo>
                    <a:pt x="55" y="142"/>
                  </a:lnTo>
                  <a:lnTo>
                    <a:pt x="82" y="103"/>
                  </a:lnTo>
                  <a:lnTo>
                    <a:pt x="116" y="70"/>
                  </a:lnTo>
                  <a:lnTo>
                    <a:pt x="153" y="41"/>
                  </a:lnTo>
                  <a:lnTo>
                    <a:pt x="194" y="19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734904" y="1783612"/>
            <a:ext cx="1619032" cy="1619030"/>
            <a:chOff x="4033030" y="4210270"/>
            <a:chExt cx="1768451" cy="1768451"/>
          </a:xfrm>
        </p:grpSpPr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4033030" y="4210270"/>
              <a:ext cx="1768451" cy="1768451"/>
            </a:xfrm>
            <a:custGeom>
              <a:avLst/>
              <a:gdLst>
                <a:gd name="T0" fmla="*/ 1110 w 2050"/>
                <a:gd name="T1" fmla="*/ 3 h 2050"/>
                <a:gd name="T2" fmla="*/ 1162 w 2050"/>
                <a:gd name="T3" fmla="*/ 37 h 2050"/>
                <a:gd name="T4" fmla="*/ 1227 w 2050"/>
                <a:gd name="T5" fmla="*/ 308 h 2050"/>
                <a:gd name="T6" fmla="*/ 1391 w 2050"/>
                <a:gd name="T7" fmla="*/ 376 h 2050"/>
                <a:gd name="T8" fmla="*/ 1628 w 2050"/>
                <a:gd name="T9" fmla="*/ 229 h 2050"/>
                <a:gd name="T10" fmla="*/ 1689 w 2050"/>
                <a:gd name="T11" fmla="*/ 243 h 2050"/>
                <a:gd name="T12" fmla="*/ 1808 w 2050"/>
                <a:gd name="T13" fmla="*/ 362 h 2050"/>
                <a:gd name="T14" fmla="*/ 1822 w 2050"/>
                <a:gd name="T15" fmla="*/ 423 h 2050"/>
                <a:gd name="T16" fmla="*/ 1675 w 2050"/>
                <a:gd name="T17" fmla="*/ 660 h 2050"/>
                <a:gd name="T18" fmla="*/ 1743 w 2050"/>
                <a:gd name="T19" fmla="*/ 824 h 2050"/>
                <a:gd name="T20" fmla="*/ 2014 w 2050"/>
                <a:gd name="T21" fmla="*/ 889 h 2050"/>
                <a:gd name="T22" fmla="*/ 2048 w 2050"/>
                <a:gd name="T23" fmla="*/ 941 h 2050"/>
                <a:gd name="T24" fmla="*/ 2048 w 2050"/>
                <a:gd name="T25" fmla="*/ 1110 h 2050"/>
                <a:gd name="T26" fmla="*/ 2014 w 2050"/>
                <a:gd name="T27" fmla="*/ 1162 h 2050"/>
                <a:gd name="T28" fmla="*/ 1743 w 2050"/>
                <a:gd name="T29" fmla="*/ 1227 h 2050"/>
                <a:gd name="T30" fmla="*/ 1675 w 2050"/>
                <a:gd name="T31" fmla="*/ 1391 h 2050"/>
                <a:gd name="T32" fmla="*/ 1822 w 2050"/>
                <a:gd name="T33" fmla="*/ 1628 h 2050"/>
                <a:gd name="T34" fmla="*/ 1808 w 2050"/>
                <a:gd name="T35" fmla="*/ 1689 h 2050"/>
                <a:gd name="T36" fmla="*/ 1689 w 2050"/>
                <a:gd name="T37" fmla="*/ 1808 h 2050"/>
                <a:gd name="T38" fmla="*/ 1628 w 2050"/>
                <a:gd name="T39" fmla="*/ 1822 h 2050"/>
                <a:gd name="T40" fmla="*/ 1391 w 2050"/>
                <a:gd name="T41" fmla="*/ 1675 h 2050"/>
                <a:gd name="T42" fmla="*/ 1227 w 2050"/>
                <a:gd name="T43" fmla="*/ 1743 h 2050"/>
                <a:gd name="T44" fmla="*/ 1162 w 2050"/>
                <a:gd name="T45" fmla="*/ 2014 h 2050"/>
                <a:gd name="T46" fmla="*/ 1110 w 2050"/>
                <a:gd name="T47" fmla="*/ 2048 h 2050"/>
                <a:gd name="T48" fmla="*/ 941 w 2050"/>
                <a:gd name="T49" fmla="*/ 2048 h 2050"/>
                <a:gd name="T50" fmla="*/ 889 w 2050"/>
                <a:gd name="T51" fmla="*/ 2014 h 2050"/>
                <a:gd name="T52" fmla="*/ 824 w 2050"/>
                <a:gd name="T53" fmla="*/ 1743 h 2050"/>
                <a:gd name="T54" fmla="*/ 660 w 2050"/>
                <a:gd name="T55" fmla="*/ 1675 h 2050"/>
                <a:gd name="T56" fmla="*/ 423 w 2050"/>
                <a:gd name="T57" fmla="*/ 1822 h 2050"/>
                <a:gd name="T58" fmla="*/ 362 w 2050"/>
                <a:gd name="T59" fmla="*/ 1808 h 2050"/>
                <a:gd name="T60" fmla="*/ 243 w 2050"/>
                <a:gd name="T61" fmla="*/ 1689 h 2050"/>
                <a:gd name="T62" fmla="*/ 229 w 2050"/>
                <a:gd name="T63" fmla="*/ 1628 h 2050"/>
                <a:gd name="T64" fmla="*/ 376 w 2050"/>
                <a:gd name="T65" fmla="*/ 1391 h 2050"/>
                <a:gd name="T66" fmla="*/ 308 w 2050"/>
                <a:gd name="T67" fmla="*/ 1227 h 2050"/>
                <a:gd name="T68" fmla="*/ 37 w 2050"/>
                <a:gd name="T69" fmla="*/ 1162 h 2050"/>
                <a:gd name="T70" fmla="*/ 3 w 2050"/>
                <a:gd name="T71" fmla="*/ 1110 h 2050"/>
                <a:gd name="T72" fmla="*/ 3 w 2050"/>
                <a:gd name="T73" fmla="*/ 941 h 2050"/>
                <a:gd name="T74" fmla="*/ 37 w 2050"/>
                <a:gd name="T75" fmla="*/ 889 h 2050"/>
                <a:gd name="T76" fmla="*/ 308 w 2050"/>
                <a:gd name="T77" fmla="*/ 824 h 2050"/>
                <a:gd name="T78" fmla="*/ 376 w 2050"/>
                <a:gd name="T79" fmla="*/ 660 h 2050"/>
                <a:gd name="T80" fmla="*/ 229 w 2050"/>
                <a:gd name="T81" fmla="*/ 423 h 2050"/>
                <a:gd name="T82" fmla="*/ 243 w 2050"/>
                <a:gd name="T83" fmla="*/ 362 h 2050"/>
                <a:gd name="T84" fmla="*/ 362 w 2050"/>
                <a:gd name="T85" fmla="*/ 243 h 2050"/>
                <a:gd name="T86" fmla="*/ 423 w 2050"/>
                <a:gd name="T87" fmla="*/ 229 h 2050"/>
                <a:gd name="T88" fmla="*/ 660 w 2050"/>
                <a:gd name="T89" fmla="*/ 376 h 2050"/>
                <a:gd name="T90" fmla="*/ 824 w 2050"/>
                <a:gd name="T91" fmla="*/ 308 h 2050"/>
                <a:gd name="T92" fmla="*/ 889 w 2050"/>
                <a:gd name="T93" fmla="*/ 37 h 2050"/>
                <a:gd name="T94" fmla="*/ 941 w 2050"/>
                <a:gd name="T95" fmla="*/ 3 h 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50" h="2050">
                  <a:moveTo>
                    <a:pt x="962" y="0"/>
                  </a:moveTo>
                  <a:lnTo>
                    <a:pt x="1089" y="0"/>
                  </a:lnTo>
                  <a:lnTo>
                    <a:pt x="1110" y="3"/>
                  </a:lnTo>
                  <a:lnTo>
                    <a:pt x="1130" y="11"/>
                  </a:lnTo>
                  <a:lnTo>
                    <a:pt x="1148" y="22"/>
                  </a:lnTo>
                  <a:lnTo>
                    <a:pt x="1162" y="37"/>
                  </a:lnTo>
                  <a:lnTo>
                    <a:pt x="1173" y="56"/>
                  </a:lnTo>
                  <a:lnTo>
                    <a:pt x="1181" y="76"/>
                  </a:lnTo>
                  <a:lnTo>
                    <a:pt x="1227" y="308"/>
                  </a:lnTo>
                  <a:lnTo>
                    <a:pt x="1284" y="326"/>
                  </a:lnTo>
                  <a:lnTo>
                    <a:pt x="1338" y="349"/>
                  </a:lnTo>
                  <a:lnTo>
                    <a:pt x="1391" y="376"/>
                  </a:lnTo>
                  <a:lnTo>
                    <a:pt x="1588" y="244"/>
                  </a:lnTo>
                  <a:lnTo>
                    <a:pt x="1607" y="234"/>
                  </a:lnTo>
                  <a:lnTo>
                    <a:pt x="1628" y="229"/>
                  </a:lnTo>
                  <a:lnTo>
                    <a:pt x="1649" y="229"/>
                  </a:lnTo>
                  <a:lnTo>
                    <a:pt x="1669" y="233"/>
                  </a:lnTo>
                  <a:lnTo>
                    <a:pt x="1689" y="243"/>
                  </a:lnTo>
                  <a:lnTo>
                    <a:pt x="1705" y="257"/>
                  </a:lnTo>
                  <a:lnTo>
                    <a:pt x="1794" y="346"/>
                  </a:lnTo>
                  <a:lnTo>
                    <a:pt x="1808" y="362"/>
                  </a:lnTo>
                  <a:lnTo>
                    <a:pt x="1818" y="382"/>
                  </a:lnTo>
                  <a:lnTo>
                    <a:pt x="1822" y="402"/>
                  </a:lnTo>
                  <a:lnTo>
                    <a:pt x="1822" y="423"/>
                  </a:lnTo>
                  <a:lnTo>
                    <a:pt x="1817" y="444"/>
                  </a:lnTo>
                  <a:lnTo>
                    <a:pt x="1807" y="463"/>
                  </a:lnTo>
                  <a:lnTo>
                    <a:pt x="1675" y="660"/>
                  </a:lnTo>
                  <a:lnTo>
                    <a:pt x="1702" y="713"/>
                  </a:lnTo>
                  <a:lnTo>
                    <a:pt x="1725" y="767"/>
                  </a:lnTo>
                  <a:lnTo>
                    <a:pt x="1743" y="824"/>
                  </a:lnTo>
                  <a:lnTo>
                    <a:pt x="1975" y="870"/>
                  </a:lnTo>
                  <a:lnTo>
                    <a:pt x="1995" y="878"/>
                  </a:lnTo>
                  <a:lnTo>
                    <a:pt x="2014" y="889"/>
                  </a:lnTo>
                  <a:lnTo>
                    <a:pt x="2029" y="903"/>
                  </a:lnTo>
                  <a:lnTo>
                    <a:pt x="2040" y="921"/>
                  </a:lnTo>
                  <a:lnTo>
                    <a:pt x="2048" y="941"/>
                  </a:lnTo>
                  <a:lnTo>
                    <a:pt x="2050" y="962"/>
                  </a:lnTo>
                  <a:lnTo>
                    <a:pt x="2050" y="1089"/>
                  </a:lnTo>
                  <a:lnTo>
                    <a:pt x="2048" y="1110"/>
                  </a:lnTo>
                  <a:lnTo>
                    <a:pt x="2040" y="1130"/>
                  </a:lnTo>
                  <a:lnTo>
                    <a:pt x="2029" y="1148"/>
                  </a:lnTo>
                  <a:lnTo>
                    <a:pt x="2014" y="1162"/>
                  </a:lnTo>
                  <a:lnTo>
                    <a:pt x="1995" y="1173"/>
                  </a:lnTo>
                  <a:lnTo>
                    <a:pt x="1975" y="1181"/>
                  </a:lnTo>
                  <a:lnTo>
                    <a:pt x="1743" y="1227"/>
                  </a:lnTo>
                  <a:lnTo>
                    <a:pt x="1725" y="1284"/>
                  </a:lnTo>
                  <a:lnTo>
                    <a:pt x="1702" y="1338"/>
                  </a:lnTo>
                  <a:lnTo>
                    <a:pt x="1675" y="1391"/>
                  </a:lnTo>
                  <a:lnTo>
                    <a:pt x="1807" y="1588"/>
                  </a:lnTo>
                  <a:lnTo>
                    <a:pt x="1817" y="1607"/>
                  </a:lnTo>
                  <a:lnTo>
                    <a:pt x="1822" y="1628"/>
                  </a:lnTo>
                  <a:lnTo>
                    <a:pt x="1822" y="1649"/>
                  </a:lnTo>
                  <a:lnTo>
                    <a:pt x="1818" y="1669"/>
                  </a:lnTo>
                  <a:lnTo>
                    <a:pt x="1808" y="1689"/>
                  </a:lnTo>
                  <a:lnTo>
                    <a:pt x="1794" y="1705"/>
                  </a:lnTo>
                  <a:lnTo>
                    <a:pt x="1705" y="1794"/>
                  </a:lnTo>
                  <a:lnTo>
                    <a:pt x="1689" y="1808"/>
                  </a:lnTo>
                  <a:lnTo>
                    <a:pt x="1669" y="1818"/>
                  </a:lnTo>
                  <a:lnTo>
                    <a:pt x="1649" y="1822"/>
                  </a:lnTo>
                  <a:lnTo>
                    <a:pt x="1628" y="1822"/>
                  </a:lnTo>
                  <a:lnTo>
                    <a:pt x="1607" y="1817"/>
                  </a:lnTo>
                  <a:lnTo>
                    <a:pt x="1588" y="1807"/>
                  </a:lnTo>
                  <a:lnTo>
                    <a:pt x="1391" y="1675"/>
                  </a:lnTo>
                  <a:lnTo>
                    <a:pt x="1338" y="1702"/>
                  </a:lnTo>
                  <a:lnTo>
                    <a:pt x="1284" y="1725"/>
                  </a:lnTo>
                  <a:lnTo>
                    <a:pt x="1227" y="1743"/>
                  </a:lnTo>
                  <a:lnTo>
                    <a:pt x="1181" y="1975"/>
                  </a:lnTo>
                  <a:lnTo>
                    <a:pt x="1173" y="1995"/>
                  </a:lnTo>
                  <a:lnTo>
                    <a:pt x="1162" y="2014"/>
                  </a:lnTo>
                  <a:lnTo>
                    <a:pt x="1148" y="2029"/>
                  </a:lnTo>
                  <a:lnTo>
                    <a:pt x="1130" y="2040"/>
                  </a:lnTo>
                  <a:lnTo>
                    <a:pt x="1110" y="2048"/>
                  </a:lnTo>
                  <a:lnTo>
                    <a:pt x="1089" y="2050"/>
                  </a:lnTo>
                  <a:lnTo>
                    <a:pt x="962" y="2050"/>
                  </a:lnTo>
                  <a:lnTo>
                    <a:pt x="941" y="2048"/>
                  </a:lnTo>
                  <a:lnTo>
                    <a:pt x="921" y="2040"/>
                  </a:lnTo>
                  <a:lnTo>
                    <a:pt x="903" y="2029"/>
                  </a:lnTo>
                  <a:lnTo>
                    <a:pt x="889" y="2014"/>
                  </a:lnTo>
                  <a:lnTo>
                    <a:pt x="878" y="1995"/>
                  </a:lnTo>
                  <a:lnTo>
                    <a:pt x="870" y="1975"/>
                  </a:lnTo>
                  <a:lnTo>
                    <a:pt x="824" y="1743"/>
                  </a:lnTo>
                  <a:lnTo>
                    <a:pt x="767" y="1725"/>
                  </a:lnTo>
                  <a:lnTo>
                    <a:pt x="713" y="1702"/>
                  </a:lnTo>
                  <a:lnTo>
                    <a:pt x="660" y="1675"/>
                  </a:lnTo>
                  <a:lnTo>
                    <a:pt x="463" y="1807"/>
                  </a:lnTo>
                  <a:lnTo>
                    <a:pt x="444" y="1817"/>
                  </a:lnTo>
                  <a:lnTo>
                    <a:pt x="423" y="1822"/>
                  </a:lnTo>
                  <a:lnTo>
                    <a:pt x="402" y="1822"/>
                  </a:lnTo>
                  <a:lnTo>
                    <a:pt x="382" y="1818"/>
                  </a:lnTo>
                  <a:lnTo>
                    <a:pt x="362" y="1808"/>
                  </a:lnTo>
                  <a:lnTo>
                    <a:pt x="346" y="1794"/>
                  </a:lnTo>
                  <a:lnTo>
                    <a:pt x="257" y="1705"/>
                  </a:lnTo>
                  <a:lnTo>
                    <a:pt x="243" y="1689"/>
                  </a:lnTo>
                  <a:lnTo>
                    <a:pt x="233" y="1669"/>
                  </a:lnTo>
                  <a:lnTo>
                    <a:pt x="229" y="1649"/>
                  </a:lnTo>
                  <a:lnTo>
                    <a:pt x="229" y="1628"/>
                  </a:lnTo>
                  <a:lnTo>
                    <a:pt x="234" y="1607"/>
                  </a:lnTo>
                  <a:lnTo>
                    <a:pt x="244" y="1588"/>
                  </a:lnTo>
                  <a:lnTo>
                    <a:pt x="376" y="1391"/>
                  </a:lnTo>
                  <a:lnTo>
                    <a:pt x="349" y="1338"/>
                  </a:lnTo>
                  <a:lnTo>
                    <a:pt x="326" y="1284"/>
                  </a:lnTo>
                  <a:lnTo>
                    <a:pt x="308" y="1227"/>
                  </a:lnTo>
                  <a:lnTo>
                    <a:pt x="76" y="1181"/>
                  </a:lnTo>
                  <a:lnTo>
                    <a:pt x="56" y="1173"/>
                  </a:lnTo>
                  <a:lnTo>
                    <a:pt x="37" y="1162"/>
                  </a:lnTo>
                  <a:lnTo>
                    <a:pt x="22" y="1148"/>
                  </a:lnTo>
                  <a:lnTo>
                    <a:pt x="11" y="1130"/>
                  </a:lnTo>
                  <a:lnTo>
                    <a:pt x="3" y="1110"/>
                  </a:lnTo>
                  <a:lnTo>
                    <a:pt x="0" y="1089"/>
                  </a:lnTo>
                  <a:lnTo>
                    <a:pt x="0" y="962"/>
                  </a:lnTo>
                  <a:lnTo>
                    <a:pt x="3" y="941"/>
                  </a:lnTo>
                  <a:lnTo>
                    <a:pt x="11" y="921"/>
                  </a:lnTo>
                  <a:lnTo>
                    <a:pt x="22" y="903"/>
                  </a:lnTo>
                  <a:lnTo>
                    <a:pt x="37" y="889"/>
                  </a:lnTo>
                  <a:lnTo>
                    <a:pt x="56" y="878"/>
                  </a:lnTo>
                  <a:lnTo>
                    <a:pt x="76" y="870"/>
                  </a:lnTo>
                  <a:lnTo>
                    <a:pt x="308" y="824"/>
                  </a:lnTo>
                  <a:lnTo>
                    <a:pt x="326" y="767"/>
                  </a:lnTo>
                  <a:lnTo>
                    <a:pt x="349" y="713"/>
                  </a:lnTo>
                  <a:lnTo>
                    <a:pt x="376" y="660"/>
                  </a:lnTo>
                  <a:lnTo>
                    <a:pt x="244" y="463"/>
                  </a:lnTo>
                  <a:lnTo>
                    <a:pt x="234" y="444"/>
                  </a:lnTo>
                  <a:lnTo>
                    <a:pt x="229" y="423"/>
                  </a:lnTo>
                  <a:lnTo>
                    <a:pt x="229" y="402"/>
                  </a:lnTo>
                  <a:lnTo>
                    <a:pt x="233" y="382"/>
                  </a:lnTo>
                  <a:lnTo>
                    <a:pt x="243" y="362"/>
                  </a:lnTo>
                  <a:lnTo>
                    <a:pt x="257" y="346"/>
                  </a:lnTo>
                  <a:lnTo>
                    <a:pt x="346" y="257"/>
                  </a:lnTo>
                  <a:lnTo>
                    <a:pt x="362" y="243"/>
                  </a:lnTo>
                  <a:lnTo>
                    <a:pt x="382" y="233"/>
                  </a:lnTo>
                  <a:lnTo>
                    <a:pt x="402" y="229"/>
                  </a:lnTo>
                  <a:lnTo>
                    <a:pt x="423" y="229"/>
                  </a:lnTo>
                  <a:lnTo>
                    <a:pt x="444" y="234"/>
                  </a:lnTo>
                  <a:lnTo>
                    <a:pt x="463" y="244"/>
                  </a:lnTo>
                  <a:lnTo>
                    <a:pt x="660" y="376"/>
                  </a:lnTo>
                  <a:lnTo>
                    <a:pt x="713" y="349"/>
                  </a:lnTo>
                  <a:lnTo>
                    <a:pt x="767" y="326"/>
                  </a:lnTo>
                  <a:lnTo>
                    <a:pt x="824" y="308"/>
                  </a:lnTo>
                  <a:lnTo>
                    <a:pt x="870" y="76"/>
                  </a:lnTo>
                  <a:lnTo>
                    <a:pt x="878" y="56"/>
                  </a:lnTo>
                  <a:lnTo>
                    <a:pt x="889" y="37"/>
                  </a:lnTo>
                  <a:lnTo>
                    <a:pt x="903" y="22"/>
                  </a:lnTo>
                  <a:lnTo>
                    <a:pt x="921" y="11"/>
                  </a:lnTo>
                  <a:lnTo>
                    <a:pt x="941" y="3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4476437" y="4653677"/>
              <a:ext cx="883363" cy="883363"/>
            </a:xfrm>
            <a:custGeom>
              <a:avLst/>
              <a:gdLst>
                <a:gd name="T0" fmla="*/ 512 w 1024"/>
                <a:gd name="T1" fmla="*/ 0 h 1024"/>
                <a:gd name="T2" fmla="*/ 571 w 1024"/>
                <a:gd name="T3" fmla="*/ 2 h 1024"/>
                <a:gd name="T4" fmla="*/ 629 w 1024"/>
                <a:gd name="T5" fmla="*/ 12 h 1024"/>
                <a:gd name="T6" fmla="*/ 684 w 1024"/>
                <a:gd name="T7" fmla="*/ 30 h 1024"/>
                <a:gd name="T8" fmla="*/ 736 w 1024"/>
                <a:gd name="T9" fmla="*/ 51 h 1024"/>
                <a:gd name="T10" fmla="*/ 786 w 1024"/>
                <a:gd name="T11" fmla="*/ 79 h 1024"/>
                <a:gd name="T12" fmla="*/ 832 w 1024"/>
                <a:gd name="T13" fmla="*/ 112 h 1024"/>
                <a:gd name="T14" fmla="*/ 874 w 1024"/>
                <a:gd name="T15" fmla="*/ 149 h 1024"/>
                <a:gd name="T16" fmla="*/ 911 w 1024"/>
                <a:gd name="T17" fmla="*/ 191 h 1024"/>
                <a:gd name="T18" fmla="*/ 944 w 1024"/>
                <a:gd name="T19" fmla="*/ 237 h 1024"/>
                <a:gd name="T20" fmla="*/ 972 w 1024"/>
                <a:gd name="T21" fmla="*/ 287 h 1024"/>
                <a:gd name="T22" fmla="*/ 993 w 1024"/>
                <a:gd name="T23" fmla="*/ 339 h 1024"/>
                <a:gd name="T24" fmla="*/ 1011 w 1024"/>
                <a:gd name="T25" fmla="*/ 394 h 1024"/>
                <a:gd name="T26" fmla="*/ 1021 w 1024"/>
                <a:gd name="T27" fmla="*/ 452 h 1024"/>
                <a:gd name="T28" fmla="*/ 1024 w 1024"/>
                <a:gd name="T29" fmla="*/ 512 h 1024"/>
                <a:gd name="T30" fmla="*/ 1021 w 1024"/>
                <a:gd name="T31" fmla="*/ 571 h 1024"/>
                <a:gd name="T32" fmla="*/ 1011 w 1024"/>
                <a:gd name="T33" fmla="*/ 629 h 1024"/>
                <a:gd name="T34" fmla="*/ 993 w 1024"/>
                <a:gd name="T35" fmla="*/ 684 h 1024"/>
                <a:gd name="T36" fmla="*/ 972 w 1024"/>
                <a:gd name="T37" fmla="*/ 736 h 1024"/>
                <a:gd name="T38" fmla="*/ 944 w 1024"/>
                <a:gd name="T39" fmla="*/ 786 h 1024"/>
                <a:gd name="T40" fmla="*/ 911 w 1024"/>
                <a:gd name="T41" fmla="*/ 832 h 1024"/>
                <a:gd name="T42" fmla="*/ 874 w 1024"/>
                <a:gd name="T43" fmla="*/ 874 h 1024"/>
                <a:gd name="T44" fmla="*/ 832 w 1024"/>
                <a:gd name="T45" fmla="*/ 911 h 1024"/>
                <a:gd name="T46" fmla="*/ 786 w 1024"/>
                <a:gd name="T47" fmla="*/ 944 h 1024"/>
                <a:gd name="T48" fmla="*/ 736 w 1024"/>
                <a:gd name="T49" fmla="*/ 972 h 1024"/>
                <a:gd name="T50" fmla="*/ 684 w 1024"/>
                <a:gd name="T51" fmla="*/ 993 h 1024"/>
                <a:gd name="T52" fmla="*/ 629 w 1024"/>
                <a:gd name="T53" fmla="*/ 1011 h 1024"/>
                <a:gd name="T54" fmla="*/ 571 w 1024"/>
                <a:gd name="T55" fmla="*/ 1021 h 1024"/>
                <a:gd name="T56" fmla="*/ 512 w 1024"/>
                <a:gd name="T57" fmla="*/ 1024 h 1024"/>
                <a:gd name="T58" fmla="*/ 452 w 1024"/>
                <a:gd name="T59" fmla="*/ 1021 h 1024"/>
                <a:gd name="T60" fmla="*/ 394 w 1024"/>
                <a:gd name="T61" fmla="*/ 1011 h 1024"/>
                <a:gd name="T62" fmla="*/ 339 w 1024"/>
                <a:gd name="T63" fmla="*/ 993 h 1024"/>
                <a:gd name="T64" fmla="*/ 287 w 1024"/>
                <a:gd name="T65" fmla="*/ 972 h 1024"/>
                <a:gd name="T66" fmla="*/ 237 w 1024"/>
                <a:gd name="T67" fmla="*/ 944 h 1024"/>
                <a:gd name="T68" fmla="*/ 191 w 1024"/>
                <a:gd name="T69" fmla="*/ 911 h 1024"/>
                <a:gd name="T70" fmla="*/ 149 w 1024"/>
                <a:gd name="T71" fmla="*/ 874 h 1024"/>
                <a:gd name="T72" fmla="*/ 112 w 1024"/>
                <a:gd name="T73" fmla="*/ 832 h 1024"/>
                <a:gd name="T74" fmla="*/ 79 w 1024"/>
                <a:gd name="T75" fmla="*/ 786 h 1024"/>
                <a:gd name="T76" fmla="*/ 51 w 1024"/>
                <a:gd name="T77" fmla="*/ 736 h 1024"/>
                <a:gd name="T78" fmla="*/ 30 w 1024"/>
                <a:gd name="T79" fmla="*/ 684 h 1024"/>
                <a:gd name="T80" fmla="*/ 12 w 1024"/>
                <a:gd name="T81" fmla="*/ 629 h 1024"/>
                <a:gd name="T82" fmla="*/ 2 w 1024"/>
                <a:gd name="T83" fmla="*/ 571 h 1024"/>
                <a:gd name="T84" fmla="*/ 0 w 1024"/>
                <a:gd name="T85" fmla="*/ 512 h 1024"/>
                <a:gd name="T86" fmla="*/ 2 w 1024"/>
                <a:gd name="T87" fmla="*/ 452 h 1024"/>
                <a:gd name="T88" fmla="*/ 12 w 1024"/>
                <a:gd name="T89" fmla="*/ 394 h 1024"/>
                <a:gd name="T90" fmla="*/ 30 w 1024"/>
                <a:gd name="T91" fmla="*/ 339 h 1024"/>
                <a:gd name="T92" fmla="*/ 51 w 1024"/>
                <a:gd name="T93" fmla="*/ 287 h 1024"/>
                <a:gd name="T94" fmla="*/ 79 w 1024"/>
                <a:gd name="T95" fmla="*/ 237 h 1024"/>
                <a:gd name="T96" fmla="*/ 112 w 1024"/>
                <a:gd name="T97" fmla="*/ 191 h 1024"/>
                <a:gd name="T98" fmla="*/ 149 w 1024"/>
                <a:gd name="T99" fmla="*/ 149 h 1024"/>
                <a:gd name="T100" fmla="*/ 191 w 1024"/>
                <a:gd name="T101" fmla="*/ 112 h 1024"/>
                <a:gd name="T102" fmla="*/ 237 w 1024"/>
                <a:gd name="T103" fmla="*/ 79 h 1024"/>
                <a:gd name="T104" fmla="*/ 287 w 1024"/>
                <a:gd name="T105" fmla="*/ 51 h 1024"/>
                <a:gd name="T106" fmla="*/ 339 w 1024"/>
                <a:gd name="T107" fmla="*/ 30 h 1024"/>
                <a:gd name="T108" fmla="*/ 394 w 1024"/>
                <a:gd name="T109" fmla="*/ 12 h 1024"/>
                <a:gd name="T110" fmla="*/ 452 w 1024"/>
                <a:gd name="T111" fmla="*/ 2 h 1024"/>
                <a:gd name="T112" fmla="*/ 512 w 1024"/>
                <a:gd name="T113" fmla="*/ 0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24" h="1024">
                  <a:moveTo>
                    <a:pt x="512" y="0"/>
                  </a:moveTo>
                  <a:lnTo>
                    <a:pt x="571" y="2"/>
                  </a:lnTo>
                  <a:lnTo>
                    <a:pt x="629" y="12"/>
                  </a:lnTo>
                  <a:lnTo>
                    <a:pt x="684" y="30"/>
                  </a:lnTo>
                  <a:lnTo>
                    <a:pt x="736" y="51"/>
                  </a:lnTo>
                  <a:lnTo>
                    <a:pt x="786" y="79"/>
                  </a:lnTo>
                  <a:lnTo>
                    <a:pt x="832" y="112"/>
                  </a:lnTo>
                  <a:lnTo>
                    <a:pt x="874" y="149"/>
                  </a:lnTo>
                  <a:lnTo>
                    <a:pt x="911" y="191"/>
                  </a:lnTo>
                  <a:lnTo>
                    <a:pt x="944" y="237"/>
                  </a:lnTo>
                  <a:lnTo>
                    <a:pt x="972" y="287"/>
                  </a:lnTo>
                  <a:lnTo>
                    <a:pt x="993" y="339"/>
                  </a:lnTo>
                  <a:lnTo>
                    <a:pt x="1011" y="394"/>
                  </a:lnTo>
                  <a:lnTo>
                    <a:pt x="1021" y="452"/>
                  </a:lnTo>
                  <a:lnTo>
                    <a:pt x="1024" y="512"/>
                  </a:lnTo>
                  <a:lnTo>
                    <a:pt x="1021" y="571"/>
                  </a:lnTo>
                  <a:lnTo>
                    <a:pt x="1011" y="629"/>
                  </a:lnTo>
                  <a:lnTo>
                    <a:pt x="993" y="684"/>
                  </a:lnTo>
                  <a:lnTo>
                    <a:pt x="972" y="736"/>
                  </a:lnTo>
                  <a:lnTo>
                    <a:pt x="944" y="786"/>
                  </a:lnTo>
                  <a:lnTo>
                    <a:pt x="911" y="832"/>
                  </a:lnTo>
                  <a:lnTo>
                    <a:pt x="874" y="874"/>
                  </a:lnTo>
                  <a:lnTo>
                    <a:pt x="832" y="911"/>
                  </a:lnTo>
                  <a:lnTo>
                    <a:pt x="786" y="944"/>
                  </a:lnTo>
                  <a:lnTo>
                    <a:pt x="736" y="972"/>
                  </a:lnTo>
                  <a:lnTo>
                    <a:pt x="684" y="993"/>
                  </a:lnTo>
                  <a:lnTo>
                    <a:pt x="629" y="1011"/>
                  </a:lnTo>
                  <a:lnTo>
                    <a:pt x="571" y="1021"/>
                  </a:lnTo>
                  <a:lnTo>
                    <a:pt x="512" y="1024"/>
                  </a:lnTo>
                  <a:lnTo>
                    <a:pt x="452" y="1021"/>
                  </a:lnTo>
                  <a:lnTo>
                    <a:pt x="394" y="1011"/>
                  </a:lnTo>
                  <a:lnTo>
                    <a:pt x="339" y="993"/>
                  </a:lnTo>
                  <a:lnTo>
                    <a:pt x="287" y="972"/>
                  </a:lnTo>
                  <a:lnTo>
                    <a:pt x="237" y="944"/>
                  </a:lnTo>
                  <a:lnTo>
                    <a:pt x="191" y="911"/>
                  </a:lnTo>
                  <a:lnTo>
                    <a:pt x="149" y="874"/>
                  </a:lnTo>
                  <a:lnTo>
                    <a:pt x="112" y="832"/>
                  </a:lnTo>
                  <a:lnTo>
                    <a:pt x="79" y="786"/>
                  </a:lnTo>
                  <a:lnTo>
                    <a:pt x="51" y="736"/>
                  </a:lnTo>
                  <a:lnTo>
                    <a:pt x="30" y="684"/>
                  </a:lnTo>
                  <a:lnTo>
                    <a:pt x="12" y="629"/>
                  </a:lnTo>
                  <a:lnTo>
                    <a:pt x="2" y="571"/>
                  </a:lnTo>
                  <a:lnTo>
                    <a:pt x="0" y="512"/>
                  </a:lnTo>
                  <a:lnTo>
                    <a:pt x="2" y="452"/>
                  </a:lnTo>
                  <a:lnTo>
                    <a:pt x="12" y="394"/>
                  </a:lnTo>
                  <a:lnTo>
                    <a:pt x="30" y="339"/>
                  </a:lnTo>
                  <a:lnTo>
                    <a:pt x="51" y="287"/>
                  </a:lnTo>
                  <a:lnTo>
                    <a:pt x="79" y="237"/>
                  </a:lnTo>
                  <a:lnTo>
                    <a:pt x="112" y="191"/>
                  </a:lnTo>
                  <a:lnTo>
                    <a:pt x="149" y="149"/>
                  </a:lnTo>
                  <a:lnTo>
                    <a:pt x="191" y="112"/>
                  </a:lnTo>
                  <a:lnTo>
                    <a:pt x="237" y="79"/>
                  </a:lnTo>
                  <a:lnTo>
                    <a:pt x="287" y="51"/>
                  </a:lnTo>
                  <a:lnTo>
                    <a:pt x="339" y="30"/>
                  </a:lnTo>
                  <a:lnTo>
                    <a:pt x="394" y="12"/>
                  </a:lnTo>
                  <a:lnTo>
                    <a:pt x="452" y="2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653282" y="4830522"/>
              <a:ext cx="529673" cy="529673"/>
            </a:xfrm>
            <a:custGeom>
              <a:avLst/>
              <a:gdLst>
                <a:gd name="T0" fmla="*/ 307 w 614"/>
                <a:gd name="T1" fmla="*/ 0 h 614"/>
                <a:gd name="T2" fmla="*/ 352 w 614"/>
                <a:gd name="T3" fmla="*/ 2 h 614"/>
                <a:gd name="T4" fmla="*/ 395 w 614"/>
                <a:gd name="T5" fmla="*/ 12 h 614"/>
                <a:gd name="T6" fmla="*/ 436 w 614"/>
                <a:gd name="T7" fmla="*/ 28 h 614"/>
                <a:gd name="T8" fmla="*/ 474 w 614"/>
                <a:gd name="T9" fmla="*/ 48 h 614"/>
                <a:gd name="T10" fmla="*/ 508 w 614"/>
                <a:gd name="T11" fmla="*/ 74 h 614"/>
                <a:gd name="T12" fmla="*/ 539 w 614"/>
                <a:gd name="T13" fmla="*/ 105 h 614"/>
                <a:gd name="T14" fmla="*/ 565 w 614"/>
                <a:gd name="T15" fmla="*/ 139 h 614"/>
                <a:gd name="T16" fmla="*/ 585 w 614"/>
                <a:gd name="T17" fmla="*/ 177 h 614"/>
                <a:gd name="T18" fmla="*/ 601 w 614"/>
                <a:gd name="T19" fmla="*/ 218 h 614"/>
                <a:gd name="T20" fmla="*/ 611 w 614"/>
                <a:gd name="T21" fmla="*/ 261 h 614"/>
                <a:gd name="T22" fmla="*/ 614 w 614"/>
                <a:gd name="T23" fmla="*/ 307 h 614"/>
                <a:gd name="T24" fmla="*/ 611 w 614"/>
                <a:gd name="T25" fmla="*/ 352 h 614"/>
                <a:gd name="T26" fmla="*/ 601 w 614"/>
                <a:gd name="T27" fmla="*/ 395 h 614"/>
                <a:gd name="T28" fmla="*/ 585 w 614"/>
                <a:gd name="T29" fmla="*/ 436 h 614"/>
                <a:gd name="T30" fmla="*/ 565 w 614"/>
                <a:gd name="T31" fmla="*/ 474 h 614"/>
                <a:gd name="T32" fmla="*/ 539 w 614"/>
                <a:gd name="T33" fmla="*/ 508 h 614"/>
                <a:gd name="T34" fmla="*/ 508 w 614"/>
                <a:gd name="T35" fmla="*/ 539 h 614"/>
                <a:gd name="T36" fmla="*/ 474 w 614"/>
                <a:gd name="T37" fmla="*/ 565 h 614"/>
                <a:gd name="T38" fmla="*/ 436 w 614"/>
                <a:gd name="T39" fmla="*/ 585 h 614"/>
                <a:gd name="T40" fmla="*/ 395 w 614"/>
                <a:gd name="T41" fmla="*/ 601 h 614"/>
                <a:gd name="T42" fmla="*/ 352 w 614"/>
                <a:gd name="T43" fmla="*/ 611 h 614"/>
                <a:gd name="T44" fmla="*/ 307 w 614"/>
                <a:gd name="T45" fmla="*/ 614 h 614"/>
                <a:gd name="T46" fmla="*/ 261 w 614"/>
                <a:gd name="T47" fmla="*/ 611 h 614"/>
                <a:gd name="T48" fmla="*/ 218 w 614"/>
                <a:gd name="T49" fmla="*/ 601 h 614"/>
                <a:gd name="T50" fmla="*/ 177 w 614"/>
                <a:gd name="T51" fmla="*/ 585 h 614"/>
                <a:gd name="T52" fmla="*/ 139 w 614"/>
                <a:gd name="T53" fmla="*/ 565 h 614"/>
                <a:gd name="T54" fmla="*/ 105 w 614"/>
                <a:gd name="T55" fmla="*/ 539 h 614"/>
                <a:gd name="T56" fmla="*/ 74 w 614"/>
                <a:gd name="T57" fmla="*/ 508 h 614"/>
                <a:gd name="T58" fmla="*/ 48 w 614"/>
                <a:gd name="T59" fmla="*/ 474 h 614"/>
                <a:gd name="T60" fmla="*/ 28 w 614"/>
                <a:gd name="T61" fmla="*/ 436 h 614"/>
                <a:gd name="T62" fmla="*/ 12 w 614"/>
                <a:gd name="T63" fmla="*/ 395 h 614"/>
                <a:gd name="T64" fmla="*/ 2 w 614"/>
                <a:gd name="T65" fmla="*/ 352 h 614"/>
                <a:gd name="T66" fmla="*/ 0 w 614"/>
                <a:gd name="T67" fmla="*/ 307 h 614"/>
                <a:gd name="T68" fmla="*/ 2 w 614"/>
                <a:gd name="T69" fmla="*/ 261 h 614"/>
                <a:gd name="T70" fmla="*/ 12 w 614"/>
                <a:gd name="T71" fmla="*/ 218 h 614"/>
                <a:gd name="T72" fmla="*/ 28 w 614"/>
                <a:gd name="T73" fmla="*/ 177 h 614"/>
                <a:gd name="T74" fmla="*/ 48 w 614"/>
                <a:gd name="T75" fmla="*/ 139 h 614"/>
                <a:gd name="T76" fmla="*/ 74 w 614"/>
                <a:gd name="T77" fmla="*/ 105 h 614"/>
                <a:gd name="T78" fmla="*/ 105 w 614"/>
                <a:gd name="T79" fmla="*/ 74 h 614"/>
                <a:gd name="T80" fmla="*/ 139 w 614"/>
                <a:gd name="T81" fmla="*/ 48 h 614"/>
                <a:gd name="T82" fmla="*/ 177 w 614"/>
                <a:gd name="T83" fmla="*/ 28 h 614"/>
                <a:gd name="T84" fmla="*/ 218 w 614"/>
                <a:gd name="T85" fmla="*/ 12 h 614"/>
                <a:gd name="T86" fmla="*/ 261 w 614"/>
                <a:gd name="T87" fmla="*/ 2 h 614"/>
                <a:gd name="T88" fmla="*/ 307 w 614"/>
                <a:gd name="T89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14" h="614">
                  <a:moveTo>
                    <a:pt x="307" y="0"/>
                  </a:moveTo>
                  <a:lnTo>
                    <a:pt x="352" y="2"/>
                  </a:lnTo>
                  <a:lnTo>
                    <a:pt x="395" y="12"/>
                  </a:lnTo>
                  <a:lnTo>
                    <a:pt x="436" y="28"/>
                  </a:lnTo>
                  <a:lnTo>
                    <a:pt x="474" y="48"/>
                  </a:lnTo>
                  <a:lnTo>
                    <a:pt x="508" y="74"/>
                  </a:lnTo>
                  <a:lnTo>
                    <a:pt x="539" y="105"/>
                  </a:lnTo>
                  <a:lnTo>
                    <a:pt x="565" y="139"/>
                  </a:lnTo>
                  <a:lnTo>
                    <a:pt x="585" y="177"/>
                  </a:lnTo>
                  <a:lnTo>
                    <a:pt x="601" y="218"/>
                  </a:lnTo>
                  <a:lnTo>
                    <a:pt x="611" y="261"/>
                  </a:lnTo>
                  <a:lnTo>
                    <a:pt x="614" y="307"/>
                  </a:lnTo>
                  <a:lnTo>
                    <a:pt x="611" y="352"/>
                  </a:lnTo>
                  <a:lnTo>
                    <a:pt x="601" y="395"/>
                  </a:lnTo>
                  <a:lnTo>
                    <a:pt x="585" y="436"/>
                  </a:lnTo>
                  <a:lnTo>
                    <a:pt x="565" y="474"/>
                  </a:lnTo>
                  <a:lnTo>
                    <a:pt x="539" y="508"/>
                  </a:lnTo>
                  <a:lnTo>
                    <a:pt x="508" y="539"/>
                  </a:lnTo>
                  <a:lnTo>
                    <a:pt x="474" y="565"/>
                  </a:lnTo>
                  <a:lnTo>
                    <a:pt x="436" y="585"/>
                  </a:lnTo>
                  <a:lnTo>
                    <a:pt x="395" y="601"/>
                  </a:lnTo>
                  <a:lnTo>
                    <a:pt x="352" y="611"/>
                  </a:lnTo>
                  <a:lnTo>
                    <a:pt x="307" y="614"/>
                  </a:lnTo>
                  <a:lnTo>
                    <a:pt x="261" y="611"/>
                  </a:lnTo>
                  <a:lnTo>
                    <a:pt x="218" y="601"/>
                  </a:lnTo>
                  <a:lnTo>
                    <a:pt x="177" y="585"/>
                  </a:lnTo>
                  <a:lnTo>
                    <a:pt x="139" y="565"/>
                  </a:lnTo>
                  <a:lnTo>
                    <a:pt x="105" y="539"/>
                  </a:lnTo>
                  <a:lnTo>
                    <a:pt x="74" y="508"/>
                  </a:lnTo>
                  <a:lnTo>
                    <a:pt x="48" y="474"/>
                  </a:lnTo>
                  <a:lnTo>
                    <a:pt x="28" y="436"/>
                  </a:lnTo>
                  <a:lnTo>
                    <a:pt x="12" y="395"/>
                  </a:lnTo>
                  <a:lnTo>
                    <a:pt x="2" y="352"/>
                  </a:lnTo>
                  <a:lnTo>
                    <a:pt x="0" y="307"/>
                  </a:lnTo>
                  <a:lnTo>
                    <a:pt x="2" y="261"/>
                  </a:lnTo>
                  <a:lnTo>
                    <a:pt x="12" y="218"/>
                  </a:lnTo>
                  <a:lnTo>
                    <a:pt x="28" y="177"/>
                  </a:lnTo>
                  <a:lnTo>
                    <a:pt x="48" y="139"/>
                  </a:lnTo>
                  <a:lnTo>
                    <a:pt x="74" y="105"/>
                  </a:lnTo>
                  <a:lnTo>
                    <a:pt x="105" y="74"/>
                  </a:lnTo>
                  <a:lnTo>
                    <a:pt x="139" y="48"/>
                  </a:lnTo>
                  <a:lnTo>
                    <a:pt x="177" y="28"/>
                  </a:lnTo>
                  <a:lnTo>
                    <a:pt x="218" y="12"/>
                  </a:lnTo>
                  <a:lnTo>
                    <a:pt x="261" y="2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4653282" y="4845187"/>
              <a:ext cx="351965" cy="499480"/>
            </a:xfrm>
            <a:custGeom>
              <a:avLst/>
              <a:gdLst>
                <a:gd name="T0" fmla="*/ 205 w 408"/>
                <a:gd name="T1" fmla="*/ 0 h 579"/>
                <a:gd name="T2" fmla="*/ 247 w 408"/>
                <a:gd name="T3" fmla="*/ 19 h 579"/>
                <a:gd name="T4" fmla="*/ 287 w 408"/>
                <a:gd name="T5" fmla="*/ 44 h 579"/>
                <a:gd name="T6" fmla="*/ 321 w 408"/>
                <a:gd name="T7" fmla="*/ 75 h 579"/>
                <a:gd name="T8" fmla="*/ 351 w 408"/>
                <a:gd name="T9" fmla="*/ 111 h 579"/>
                <a:gd name="T10" fmla="*/ 376 w 408"/>
                <a:gd name="T11" fmla="*/ 150 h 579"/>
                <a:gd name="T12" fmla="*/ 393 w 408"/>
                <a:gd name="T13" fmla="*/ 194 h 579"/>
                <a:gd name="T14" fmla="*/ 405 w 408"/>
                <a:gd name="T15" fmla="*/ 240 h 579"/>
                <a:gd name="T16" fmla="*/ 408 w 408"/>
                <a:gd name="T17" fmla="*/ 290 h 579"/>
                <a:gd name="T18" fmla="*/ 405 w 408"/>
                <a:gd name="T19" fmla="*/ 339 h 579"/>
                <a:gd name="T20" fmla="*/ 393 w 408"/>
                <a:gd name="T21" fmla="*/ 385 h 579"/>
                <a:gd name="T22" fmla="*/ 376 w 408"/>
                <a:gd name="T23" fmla="*/ 429 h 579"/>
                <a:gd name="T24" fmla="*/ 351 w 408"/>
                <a:gd name="T25" fmla="*/ 468 h 579"/>
                <a:gd name="T26" fmla="*/ 321 w 408"/>
                <a:gd name="T27" fmla="*/ 504 h 579"/>
                <a:gd name="T28" fmla="*/ 287 w 408"/>
                <a:gd name="T29" fmla="*/ 535 h 579"/>
                <a:gd name="T30" fmla="*/ 247 w 408"/>
                <a:gd name="T31" fmla="*/ 560 h 579"/>
                <a:gd name="T32" fmla="*/ 205 w 408"/>
                <a:gd name="T33" fmla="*/ 579 h 579"/>
                <a:gd name="T34" fmla="*/ 161 w 408"/>
                <a:gd name="T35" fmla="*/ 560 h 579"/>
                <a:gd name="T36" fmla="*/ 121 w 408"/>
                <a:gd name="T37" fmla="*/ 535 h 579"/>
                <a:gd name="T38" fmla="*/ 87 w 408"/>
                <a:gd name="T39" fmla="*/ 504 h 579"/>
                <a:gd name="T40" fmla="*/ 57 w 408"/>
                <a:gd name="T41" fmla="*/ 468 h 579"/>
                <a:gd name="T42" fmla="*/ 32 w 408"/>
                <a:gd name="T43" fmla="*/ 429 h 579"/>
                <a:gd name="T44" fmla="*/ 15 w 408"/>
                <a:gd name="T45" fmla="*/ 385 h 579"/>
                <a:gd name="T46" fmla="*/ 3 w 408"/>
                <a:gd name="T47" fmla="*/ 339 h 579"/>
                <a:gd name="T48" fmla="*/ 0 w 408"/>
                <a:gd name="T49" fmla="*/ 290 h 579"/>
                <a:gd name="T50" fmla="*/ 3 w 408"/>
                <a:gd name="T51" fmla="*/ 240 h 579"/>
                <a:gd name="T52" fmla="*/ 15 w 408"/>
                <a:gd name="T53" fmla="*/ 194 h 579"/>
                <a:gd name="T54" fmla="*/ 32 w 408"/>
                <a:gd name="T55" fmla="*/ 150 h 579"/>
                <a:gd name="T56" fmla="*/ 57 w 408"/>
                <a:gd name="T57" fmla="*/ 111 h 579"/>
                <a:gd name="T58" fmla="*/ 87 w 408"/>
                <a:gd name="T59" fmla="*/ 75 h 579"/>
                <a:gd name="T60" fmla="*/ 121 w 408"/>
                <a:gd name="T61" fmla="*/ 44 h 579"/>
                <a:gd name="T62" fmla="*/ 161 w 408"/>
                <a:gd name="T63" fmla="*/ 19 h 579"/>
                <a:gd name="T64" fmla="*/ 205 w 408"/>
                <a:gd name="T65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8" h="579">
                  <a:moveTo>
                    <a:pt x="205" y="0"/>
                  </a:moveTo>
                  <a:lnTo>
                    <a:pt x="247" y="19"/>
                  </a:lnTo>
                  <a:lnTo>
                    <a:pt x="287" y="44"/>
                  </a:lnTo>
                  <a:lnTo>
                    <a:pt x="321" y="75"/>
                  </a:lnTo>
                  <a:lnTo>
                    <a:pt x="351" y="111"/>
                  </a:lnTo>
                  <a:lnTo>
                    <a:pt x="376" y="150"/>
                  </a:lnTo>
                  <a:lnTo>
                    <a:pt x="393" y="194"/>
                  </a:lnTo>
                  <a:lnTo>
                    <a:pt x="405" y="240"/>
                  </a:lnTo>
                  <a:lnTo>
                    <a:pt x="408" y="290"/>
                  </a:lnTo>
                  <a:lnTo>
                    <a:pt x="405" y="339"/>
                  </a:lnTo>
                  <a:lnTo>
                    <a:pt x="393" y="385"/>
                  </a:lnTo>
                  <a:lnTo>
                    <a:pt x="376" y="429"/>
                  </a:lnTo>
                  <a:lnTo>
                    <a:pt x="351" y="468"/>
                  </a:lnTo>
                  <a:lnTo>
                    <a:pt x="321" y="504"/>
                  </a:lnTo>
                  <a:lnTo>
                    <a:pt x="287" y="535"/>
                  </a:lnTo>
                  <a:lnTo>
                    <a:pt x="247" y="560"/>
                  </a:lnTo>
                  <a:lnTo>
                    <a:pt x="205" y="579"/>
                  </a:lnTo>
                  <a:lnTo>
                    <a:pt x="161" y="560"/>
                  </a:lnTo>
                  <a:lnTo>
                    <a:pt x="121" y="535"/>
                  </a:lnTo>
                  <a:lnTo>
                    <a:pt x="87" y="504"/>
                  </a:lnTo>
                  <a:lnTo>
                    <a:pt x="57" y="468"/>
                  </a:lnTo>
                  <a:lnTo>
                    <a:pt x="32" y="429"/>
                  </a:lnTo>
                  <a:lnTo>
                    <a:pt x="15" y="385"/>
                  </a:lnTo>
                  <a:lnTo>
                    <a:pt x="3" y="339"/>
                  </a:lnTo>
                  <a:lnTo>
                    <a:pt x="0" y="290"/>
                  </a:lnTo>
                  <a:lnTo>
                    <a:pt x="3" y="240"/>
                  </a:lnTo>
                  <a:lnTo>
                    <a:pt x="15" y="194"/>
                  </a:lnTo>
                  <a:lnTo>
                    <a:pt x="32" y="150"/>
                  </a:lnTo>
                  <a:lnTo>
                    <a:pt x="57" y="111"/>
                  </a:lnTo>
                  <a:lnTo>
                    <a:pt x="87" y="75"/>
                  </a:lnTo>
                  <a:lnTo>
                    <a:pt x="121" y="44"/>
                  </a:lnTo>
                  <a:lnTo>
                    <a:pt x="161" y="19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9" name="Oval 38"/>
          <p:cNvSpPr/>
          <p:nvPr/>
        </p:nvSpPr>
        <p:spPr>
          <a:xfrm>
            <a:off x="3656595" y="1506323"/>
            <a:ext cx="643902" cy="64390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40" name="Oval 39"/>
          <p:cNvSpPr/>
          <p:nvPr/>
        </p:nvSpPr>
        <p:spPr>
          <a:xfrm>
            <a:off x="9113712" y="2253724"/>
            <a:ext cx="643902" cy="6439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861442" y="3273023"/>
            <a:ext cx="212000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207382" y="1412776"/>
            <a:ext cx="212000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691981" y="4020822"/>
            <a:ext cx="1837496" cy="1837494"/>
            <a:chOff x="2266305" y="2443545"/>
            <a:chExt cx="2689770" cy="2689770"/>
          </a:xfrm>
        </p:grpSpPr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2266305" y="2443545"/>
              <a:ext cx="2689770" cy="2689770"/>
            </a:xfrm>
            <a:custGeom>
              <a:avLst/>
              <a:gdLst>
                <a:gd name="T0" fmla="*/ 1684 w 3118"/>
                <a:gd name="T1" fmla="*/ 2 h 3118"/>
                <a:gd name="T2" fmla="*/ 1756 w 3118"/>
                <a:gd name="T3" fmla="*/ 41 h 3118"/>
                <a:gd name="T4" fmla="*/ 1794 w 3118"/>
                <a:gd name="T5" fmla="*/ 114 h 3118"/>
                <a:gd name="T6" fmla="*/ 2035 w 3118"/>
                <a:gd name="T7" fmla="*/ 530 h 3118"/>
                <a:gd name="T8" fmla="*/ 2439 w 3118"/>
                <a:gd name="T9" fmla="*/ 358 h 3118"/>
                <a:gd name="T10" fmla="*/ 2521 w 3118"/>
                <a:gd name="T11" fmla="*/ 350 h 3118"/>
                <a:gd name="T12" fmla="*/ 2593 w 3118"/>
                <a:gd name="T13" fmla="*/ 389 h 3118"/>
                <a:gd name="T14" fmla="*/ 2761 w 3118"/>
                <a:gd name="T15" fmla="*/ 571 h 3118"/>
                <a:gd name="T16" fmla="*/ 2768 w 3118"/>
                <a:gd name="T17" fmla="*/ 652 h 3118"/>
                <a:gd name="T18" fmla="*/ 2547 w 3118"/>
                <a:gd name="T19" fmla="*/ 1003 h 3118"/>
                <a:gd name="T20" fmla="*/ 2651 w 3118"/>
                <a:gd name="T21" fmla="*/ 1253 h 3118"/>
                <a:gd name="T22" fmla="*/ 3056 w 3118"/>
                <a:gd name="T23" fmla="*/ 1345 h 3118"/>
                <a:gd name="T24" fmla="*/ 3107 w 3118"/>
                <a:gd name="T25" fmla="*/ 1408 h 3118"/>
                <a:gd name="T26" fmla="*/ 3118 w 3118"/>
                <a:gd name="T27" fmla="*/ 1655 h 3118"/>
                <a:gd name="T28" fmla="*/ 3095 w 3118"/>
                <a:gd name="T29" fmla="*/ 1735 h 3118"/>
                <a:gd name="T30" fmla="*/ 3031 w 3118"/>
                <a:gd name="T31" fmla="*/ 1786 h 3118"/>
                <a:gd name="T32" fmla="*/ 2623 w 3118"/>
                <a:gd name="T33" fmla="*/ 1952 h 3118"/>
                <a:gd name="T34" fmla="*/ 2747 w 3118"/>
                <a:gd name="T35" fmla="*/ 2414 h 3118"/>
                <a:gd name="T36" fmla="*/ 2770 w 3118"/>
                <a:gd name="T37" fmla="*/ 2494 h 3118"/>
                <a:gd name="T38" fmla="*/ 2748 w 3118"/>
                <a:gd name="T39" fmla="*/ 2572 h 3118"/>
                <a:gd name="T40" fmla="*/ 2572 w 3118"/>
                <a:gd name="T41" fmla="*/ 2748 h 3118"/>
                <a:gd name="T42" fmla="*/ 2494 w 3118"/>
                <a:gd name="T43" fmla="*/ 2770 h 3118"/>
                <a:gd name="T44" fmla="*/ 2414 w 3118"/>
                <a:gd name="T45" fmla="*/ 2747 h 3118"/>
                <a:gd name="T46" fmla="*/ 1951 w 3118"/>
                <a:gd name="T47" fmla="*/ 2623 h 3118"/>
                <a:gd name="T48" fmla="*/ 1786 w 3118"/>
                <a:gd name="T49" fmla="*/ 3031 h 3118"/>
                <a:gd name="T50" fmla="*/ 1735 w 3118"/>
                <a:gd name="T51" fmla="*/ 3095 h 3118"/>
                <a:gd name="T52" fmla="*/ 1655 w 3118"/>
                <a:gd name="T53" fmla="*/ 3118 h 3118"/>
                <a:gd name="T54" fmla="*/ 1408 w 3118"/>
                <a:gd name="T55" fmla="*/ 3107 h 3118"/>
                <a:gd name="T56" fmla="*/ 1345 w 3118"/>
                <a:gd name="T57" fmla="*/ 3056 h 3118"/>
                <a:gd name="T58" fmla="*/ 1253 w 3118"/>
                <a:gd name="T59" fmla="*/ 2651 h 3118"/>
                <a:gd name="T60" fmla="*/ 1003 w 3118"/>
                <a:gd name="T61" fmla="*/ 2547 h 3118"/>
                <a:gd name="T62" fmla="*/ 652 w 3118"/>
                <a:gd name="T63" fmla="*/ 2768 h 3118"/>
                <a:gd name="T64" fmla="*/ 571 w 3118"/>
                <a:gd name="T65" fmla="*/ 2761 h 3118"/>
                <a:gd name="T66" fmla="*/ 389 w 3118"/>
                <a:gd name="T67" fmla="*/ 2593 h 3118"/>
                <a:gd name="T68" fmla="*/ 350 w 3118"/>
                <a:gd name="T69" fmla="*/ 2521 h 3118"/>
                <a:gd name="T70" fmla="*/ 358 w 3118"/>
                <a:gd name="T71" fmla="*/ 2439 h 3118"/>
                <a:gd name="T72" fmla="*/ 530 w 3118"/>
                <a:gd name="T73" fmla="*/ 2035 h 3118"/>
                <a:gd name="T74" fmla="*/ 114 w 3118"/>
                <a:gd name="T75" fmla="*/ 1794 h 3118"/>
                <a:gd name="T76" fmla="*/ 41 w 3118"/>
                <a:gd name="T77" fmla="*/ 1756 h 3118"/>
                <a:gd name="T78" fmla="*/ 2 w 3118"/>
                <a:gd name="T79" fmla="*/ 1684 h 3118"/>
                <a:gd name="T80" fmla="*/ 2 w 3118"/>
                <a:gd name="T81" fmla="*/ 1434 h 3118"/>
                <a:gd name="T82" fmla="*/ 41 w 3118"/>
                <a:gd name="T83" fmla="*/ 1362 h 3118"/>
                <a:gd name="T84" fmla="*/ 114 w 3118"/>
                <a:gd name="T85" fmla="*/ 1324 h 3118"/>
                <a:gd name="T86" fmla="*/ 530 w 3118"/>
                <a:gd name="T87" fmla="*/ 1083 h 3118"/>
                <a:gd name="T88" fmla="*/ 358 w 3118"/>
                <a:gd name="T89" fmla="*/ 678 h 3118"/>
                <a:gd name="T90" fmla="*/ 350 w 3118"/>
                <a:gd name="T91" fmla="*/ 597 h 3118"/>
                <a:gd name="T92" fmla="*/ 389 w 3118"/>
                <a:gd name="T93" fmla="*/ 525 h 3118"/>
                <a:gd name="T94" fmla="*/ 571 w 3118"/>
                <a:gd name="T95" fmla="*/ 358 h 3118"/>
                <a:gd name="T96" fmla="*/ 652 w 3118"/>
                <a:gd name="T97" fmla="*/ 349 h 3118"/>
                <a:gd name="T98" fmla="*/ 1003 w 3118"/>
                <a:gd name="T99" fmla="*/ 571 h 3118"/>
                <a:gd name="T100" fmla="*/ 1253 w 3118"/>
                <a:gd name="T101" fmla="*/ 467 h 3118"/>
                <a:gd name="T102" fmla="*/ 1345 w 3118"/>
                <a:gd name="T103" fmla="*/ 62 h 3118"/>
                <a:gd name="T104" fmla="*/ 1408 w 3118"/>
                <a:gd name="T105" fmla="*/ 11 h 3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18" h="3118">
                  <a:moveTo>
                    <a:pt x="1463" y="0"/>
                  </a:moveTo>
                  <a:lnTo>
                    <a:pt x="1655" y="0"/>
                  </a:lnTo>
                  <a:lnTo>
                    <a:pt x="1684" y="2"/>
                  </a:lnTo>
                  <a:lnTo>
                    <a:pt x="1710" y="11"/>
                  </a:lnTo>
                  <a:lnTo>
                    <a:pt x="1735" y="24"/>
                  </a:lnTo>
                  <a:lnTo>
                    <a:pt x="1756" y="41"/>
                  </a:lnTo>
                  <a:lnTo>
                    <a:pt x="1773" y="62"/>
                  </a:lnTo>
                  <a:lnTo>
                    <a:pt x="1786" y="87"/>
                  </a:lnTo>
                  <a:lnTo>
                    <a:pt x="1794" y="114"/>
                  </a:lnTo>
                  <a:lnTo>
                    <a:pt x="1865" y="467"/>
                  </a:lnTo>
                  <a:lnTo>
                    <a:pt x="1952" y="495"/>
                  </a:lnTo>
                  <a:lnTo>
                    <a:pt x="2035" y="530"/>
                  </a:lnTo>
                  <a:lnTo>
                    <a:pt x="2115" y="571"/>
                  </a:lnTo>
                  <a:lnTo>
                    <a:pt x="2414" y="371"/>
                  </a:lnTo>
                  <a:lnTo>
                    <a:pt x="2439" y="358"/>
                  </a:lnTo>
                  <a:lnTo>
                    <a:pt x="2466" y="349"/>
                  </a:lnTo>
                  <a:lnTo>
                    <a:pt x="2494" y="346"/>
                  </a:lnTo>
                  <a:lnTo>
                    <a:pt x="2521" y="350"/>
                  </a:lnTo>
                  <a:lnTo>
                    <a:pt x="2547" y="358"/>
                  </a:lnTo>
                  <a:lnTo>
                    <a:pt x="2572" y="370"/>
                  </a:lnTo>
                  <a:lnTo>
                    <a:pt x="2593" y="389"/>
                  </a:lnTo>
                  <a:lnTo>
                    <a:pt x="2730" y="525"/>
                  </a:lnTo>
                  <a:lnTo>
                    <a:pt x="2748" y="546"/>
                  </a:lnTo>
                  <a:lnTo>
                    <a:pt x="2761" y="571"/>
                  </a:lnTo>
                  <a:lnTo>
                    <a:pt x="2768" y="597"/>
                  </a:lnTo>
                  <a:lnTo>
                    <a:pt x="2770" y="625"/>
                  </a:lnTo>
                  <a:lnTo>
                    <a:pt x="2768" y="652"/>
                  </a:lnTo>
                  <a:lnTo>
                    <a:pt x="2761" y="678"/>
                  </a:lnTo>
                  <a:lnTo>
                    <a:pt x="2747" y="704"/>
                  </a:lnTo>
                  <a:lnTo>
                    <a:pt x="2547" y="1003"/>
                  </a:lnTo>
                  <a:lnTo>
                    <a:pt x="2588" y="1083"/>
                  </a:lnTo>
                  <a:lnTo>
                    <a:pt x="2623" y="1166"/>
                  </a:lnTo>
                  <a:lnTo>
                    <a:pt x="2651" y="1253"/>
                  </a:lnTo>
                  <a:lnTo>
                    <a:pt x="3004" y="1324"/>
                  </a:lnTo>
                  <a:lnTo>
                    <a:pt x="3031" y="1332"/>
                  </a:lnTo>
                  <a:lnTo>
                    <a:pt x="3056" y="1345"/>
                  </a:lnTo>
                  <a:lnTo>
                    <a:pt x="3077" y="1362"/>
                  </a:lnTo>
                  <a:lnTo>
                    <a:pt x="3095" y="1383"/>
                  </a:lnTo>
                  <a:lnTo>
                    <a:pt x="3107" y="1408"/>
                  </a:lnTo>
                  <a:lnTo>
                    <a:pt x="3116" y="1434"/>
                  </a:lnTo>
                  <a:lnTo>
                    <a:pt x="3118" y="1463"/>
                  </a:lnTo>
                  <a:lnTo>
                    <a:pt x="3118" y="1655"/>
                  </a:lnTo>
                  <a:lnTo>
                    <a:pt x="3116" y="1684"/>
                  </a:lnTo>
                  <a:lnTo>
                    <a:pt x="3107" y="1710"/>
                  </a:lnTo>
                  <a:lnTo>
                    <a:pt x="3095" y="1735"/>
                  </a:lnTo>
                  <a:lnTo>
                    <a:pt x="3077" y="1756"/>
                  </a:lnTo>
                  <a:lnTo>
                    <a:pt x="3056" y="1773"/>
                  </a:lnTo>
                  <a:lnTo>
                    <a:pt x="3031" y="1786"/>
                  </a:lnTo>
                  <a:lnTo>
                    <a:pt x="3004" y="1794"/>
                  </a:lnTo>
                  <a:lnTo>
                    <a:pt x="2651" y="1865"/>
                  </a:lnTo>
                  <a:lnTo>
                    <a:pt x="2623" y="1952"/>
                  </a:lnTo>
                  <a:lnTo>
                    <a:pt x="2588" y="2035"/>
                  </a:lnTo>
                  <a:lnTo>
                    <a:pt x="2547" y="2115"/>
                  </a:lnTo>
                  <a:lnTo>
                    <a:pt x="2747" y="2414"/>
                  </a:lnTo>
                  <a:lnTo>
                    <a:pt x="2761" y="2439"/>
                  </a:lnTo>
                  <a:lnTo>
                    <a:pt x="2768" y="2466"/>
                  </a:lnTo>
                  <a:lnTo>
                    <a:pt x="2770" y="2494"/>
                  </a:lnTo>
                  <a:lnTo>
                    <a:pt x="2768" y="2521"/>
                  </a:lnTo>
                  <a:lnTo>
                    <a:pt x="2761" y="2547"/>
                  </a:lnTo>
                  <a:lnTo>
                    <a:pt x="2748" y="2572"/>
                  </a:lnTo>
                  <a:lnTo>
                    <a:pt x="2730" y="2593"/>
                  </a:lnTo>
                  <a:lnTo>
                    <a:pt x="2593" y="2730"/>
                  </a:lnTo>
                  <a:lnTo>
                    <a:pt x="2572" y="2748"/>
                  </a:lnTo>
                  <a:lnTo>
                    <a:pt x="2547" y="2761"/>
                  </a:lnTo>
                  <a:lnTo>
                    <a:pt x="2521" y="2768"/>
                  </a:lnTo>
                  <a:lnTo>
                    <a:pt x="2494" y="2770"/>
                  </a:lnTo>
                  <a:lnTo>
                    <a:pt x="2466" y="2768"/>
                  </a:lnTo>
                  <a:lnTo>
                    <a:pt x="2439" y="2761"/>
                  </a:lnTo>
                  <a:lnTo>
                    <a:pt x="2414" y="2747"/>
                  </a:lnTo>
                  <a:lnTo>
                    <a:pt x="2115" y="2547"/>
                  </a:lnTo>
                  <a:lnTo>
                    <a:pt x="2035" y="2588"/>
                  </a:lnTo>
                  <a:lnTo>
                    <a:pt x="1951" y="2623"/>
                  </a:lnTo>
                  <a:lnTo>
                    <a:pt x="1865" y="2651"/>
                  </a:lnTo>
                  <a:lnTo>
                    <a:pt x="1794" y="3004"/>
                  </a:lnTo>
                  <a:lnTo>
                    <a:pt x="1786" y="3031"/>
                  </a:lnTo>
                  <a:lnTo>
                    <a:pt x="1773" y="3056"/>
                  </a:lnTo>
                  <a:lnTo>
                    <a:pt x="1756" y="3077"/>
                  </a:lnTo>
                  <a:lnTo>
                    <a:pt x="1735" y="3095"/>
                  </a:lnTo>
                  <a:lnTo>
                    <a:pt x="1710" y="3107"/>
                  </a:lnTo>
                  <a:lnTo>
                    <a:pt x="1684" y="3116"/>
                  </a:lnTo>
                  <a:lnTo>
                    <a:pt x="1655" y="3118"/>
                  </a:lnTo>
                  <a:lnTo>
                    <a:pt x="1463" y="3118"/>
                  </a:lnTo>
                  <a:lnTo>
                    <a:pt x="1434" y="3116"/>
                  </a:lnTo>
                  <a:lnTo>
                    <a:pt x="1408" y="3107"/>
                  </a:lnTo>
                  <a:lnTo>
                    <a:pt x="1383" y="3095"/>
                  </a:lnTo>
                  <a:lnTo>
                    <a:pt x="1362" y="3077"/>
                  </a:lnTo>
                  <a:lnTo>
                    <a:pt x="1345" y="3056"/>
                  </a:lnTo>
                  <a:lnTo>
                    <a:pt x="1332" y="3031"/>
                  </a:lnTo>
                  <a:lnTo>
                    <a:pt x="1324" y="3004"/>
                  </a:lnTo>
                  <a:lnTo>
                    <a:pt x="1253" y="2651"/>
                  </a:lnTo>
                  <a:lnTo>
                    <a:pt x="1166" y="2623"/>
                  </a:lnTo>
                  <a:lnTo>
                    <a:pt x="1083" y="2588"/>
                  </a:lnTo>
                  <a:lnTo>
                    <a:pt x="1003" y="2547"/>
                  </a:lnTo>
                  <a:lnTo>
                    <a:pt x="704" y="2747"/>
                  </a:lnTo>
                  <a:lnTo>
                    <a:pt x="678" y="2761"/>
                  </a:lnTo>
                  <a:lnTo>
                    <a:pt x="652" y="2768"/>
                  </a:lnTo>
                  <a:lnTo>
                    <a:pt x="625" y="2770"/>
                  </a:lnTo>
                  <a:lnTo>
                    <a:pt x="597" y="2768"/>
                  </a:lnTo>
                  <a:lnTo>
                    <a:pt x="571" y="2761"/>
                  </a:lnTo>
                  <a:lnTo>
                    <a:pt x="546" y="2748"/>
                  </a:lnTo>
                  <a:lnTo>
                    <a:pt x="525" y="2730"/>
                  </a:lnTo>
                  <a:lnTo>
                    <a:pt x="389" y="2593"/>
                  </a:lnTo>
                  <a:lnTo>
                    <a:pt x="370" y="2572"/>
                  </a:lnTo>
                  <a:lnTo>
                    <a:pt x="358" y="2547"/>
                  </a:lnTo>
                  <a:lnTo>
                    <a:pt x="350" y="2521"/>
                  </a:lnTo>
                  <a:lnTo>
                    <a:pt x="346" y="2494"/>
                  </a:lnTo>
                  <a:lnTo>
                    <a:pt x="349" y="2466"/>
                  </a:lnTo>
                  <a:lnTo>
                    <a:pt x="358" y="2439"/>
                  </a:lnTo>
                  <a:lnTo>
                    <a:pt x="371" y="2414"/>
                  </a:lnTo>
                  <a:lnTo>
                    <a:pt x="571" y="2115"/>
                  </a:lnTo>
                  <a:lnTo>
                    <a:pt x="530" y="2035"/>
                  </a:lnTo>
                  <a:lnTo>
                    <a:pt x="495" y="1952"/>
                  </a:lnTo>
                  <a:lnTo>
                    <a:pt x="467" y="1865"/>
                  </a:lnTo>
                  <a:lnTo>
                    <a:pt x="114" y="1794"/>
                  </a:lnTo>
                  <a:lnTo>
                    <a:pt x="87" y="1786"/>
                  </a:lnTo>
                  <a:lnTo>
                    <a:pt x="62" y="1773"/>
                  </a:lnTo>
                  <a:lnTo>
                    <a:pt x="41" y="1756"/>
                  </a:lnTo>
                  <a:lnTo>
                    <a:pt x="24" y="1735"/>
                  </a:lnTo>
                  <a:lnTo>
                    <a:pt x="11" y="1710"/>
                  </a:lnTo>
                  <a:lnTo>
                    <a:pt x="2" y="1684"/>
                  </a:lnTo>
                  <a:lnTo>
                    <a:pt x="0" y="1655"/>
                  </a:lnTo>
                  <a:lnTo>
                    <a:pt x="0" y="1463"/>
                  </a:lnTo>
                  <a:lnTo>
                    <a:pt x="2" y="1434"/>
                  </a:lnTo>
                  <a:lnTo>
                    <a:pt x="11" y="1408"/>
                  </a:lnTo>
                  <a:lnTo>
                    <a:pt x="24" y="1383"/>
                  </a:lnTo>
                  <a:lnTo>
                    <a:pt x="41" y="1362"/>
                  </a:lnTo>
                  <a:lnTo>
                    <a:pt x="62" y="1345"/>
                  </a:lnTo>
                  <a:lnTo>
                    <a:pt x="87" y="1332"/>
                  </a:lnTo>
                  <a:lnTo>
                    <a:pt x="114" y="1324"/>
                  </a:lnTo>
                  <a:lnTo>
                    <a:pt x="467" y="1253"/>
                  </a:lnTo>
                  <a:lnTo>
                    <a:pt x="495" y="1166"/>
                  </a:lnTo>
                  <a:lnTo>
                    <a:pt x="530" y="1083"/>
                  </a:lnTo>
                  <a:lnTo>
                    <a:pt x="571" y="1003"/>
                  </a:lnTo>
                  <a:lnTo>
                    <a:pt x="371" y="704"/>
                  </a:lnTo>
                  <a:lnTo>
                    <a:pt x="358" y="678"/>
                  </a:lnTo>
                  <a:lnTo>
                    <a:pt x="349" y="652"/>
                  </a:lnTo>
                  <a:lnTo>
                    <a:pt x="346" y="625"/>
                  </a:lnTo>
                  <a:lnTo>
                    <a:pt x="350" y="597"/>
                  </a:lnTo>
                  <a:lnTo>
                    <a:pt x="358" y="571"/>
                  </a:lnTo>
                  <a:lnTo>
                    <a:pt x="370" y="546"/>
                  </a:lnTo>
                  <a:lnTo>
                    <a:pt x="389" y="525"/>
                  </a:lnTo>
                  <a:lnTo>
                    <a:pt x="525" y="389"/>
                  </a:lnTo>
                  <a:lnTo>
                    <a:pt x="546" y="370"/>
                  </a:lnTo>
                  <a:lnTo>
                    <a:pt x="571" y="358"/>
                  </a:lnTo>
                  <a:lnTo>
                    <a:pt x="597" y="350"/>
                  </a:lnTo>
                  <a:lnTo>
                    <a:pt x="625" y="346"/>
                  </a:lnTo>
                  <a:lnTo>
                    <a:pt x="652" y="349"/>
                  </a:lnTo>
                  <a:lnTo>
                    <a:pt x="678" y="358"/>
                  </a:lnTo>
                  <a:lnTo>
                    <a:pt x="704" y="371"/>
                  </a:lnTo>
                  <a:lnTo>
                    <a:pt x="1003" y="571"/>
                  </a:lnTo>
                  <a:lnTo>
                    <a:pt x="1083" y="530"/>
                  </a:lnTo>
                  <a:lnTo>
                    <a:pt x="1166" y="495"/>
                  </a:lnTo>
                  <a:lnTo>
                    <a:pt x="1253" y="467"/>
                  </a:lnTo>
                  <a:lnTo>
                    <a:pt x="1324" y="114"/>
                  </a:lnTo>
                  <a:lnTo>
                    <a:pt x="1332" y="87"/>
                  </a:lnTo>
                  <a:lnTo>
                    <a:pt x="1345" y="62"/>
                  </a:lnTo>
                  <a:lnTo>
                    <a:pt x="1362" y="41"/>
                  </a:lnTo>
                  <a:lnTo>
                    <a:pt x="1383" y="24"/>
                  </a:lnTo>
                  <a:lnTo>
                    <a:pt x="1408" y="11"/>
                  </a:lnTo>
                  <a:lnTo>
                    <a:pt x="1434" y="2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3020269" y="3197509"/>
              <a:ext cx="1180980" cy="1180980"/>
            </a:xfrm>
            <a:custGeom>
              <a:avLst/>
              <a:gdLst>
                <a:gd name="T0" fmla="*/ 755 w 1369"/>
                <a:gd name="T1" fmla="*/ 4 h 1369"/>
                <a:gd name="T2" fmla="*/ 888 w 1369"/>
                <a:gd name="T3" fmla="*/ 31 h 1369"/>
                <a:gd name="T4" fmla="*/ 1011 w 1369"/>
                <a:gd name="T5" fmla="*/ 83 h 1369"/>
                <a:gd name="T6" fmla="*/ 1120 w 1369"/>
                <a:gd name="T7" fmla="*/ 157 h 1369"/>
                <a:gd name="T8" fmla="*/ 1213 w 1369"/>
                <a:gd name="T9" fmla="*/ 250 h 1369"/>
                <a:gd name="T10" fmla="*/ 1287 w 1369"/>
                <a:gd name="T11" fmla="*/ 359 h 1369"/>
                <a:gd name="T12" fmla="*/ 1339 w 1369"/>
                <a:gd name="T13" fmla="*/ 482 h 1369"/>
                <a:gd name="T14" fmla="*/ 1366 w 1369"/>
                <a:gd name="T15" fmla="*/ 615 h 1369"/>
                <a:gd name="T16" fmla="*/ 1366 w 1369"/>
                <a:gd name="T17" fmla="*/ 755 h 1369"/>
                <a:gd name="T18" fmla="*/ 1339 w 1369"/>
                <a:gd name="T19" fmla="*/ 888 h 1369"/>
                <a:gd name="T20" fmla="*/ 1287 w 1369"/>
                <a:gd name="T21" fmla="*/ 1011 h 1369"/>
                <a:gd name="T22" fmla="*/ 1213 w 1369"/>
                <a:gd name="T23" fmla="*/ 1120 h 1369"/>
                <a:gd name="T24" fmla="*/ 1120 w 1369"/>
                <a:gd name="T25" fmla="*/ 1213 h 1369"/>
                <a:gd name="T26" fmla="*/ 1011 w 1369"/>
                <a:gd name="T27" fmla="*/ 1287 h 1369"/>
                <a:gd name="T28" fmla="*/ 888 w 1369"/>
                <a:gd name="T29" fmla="*/ 1339 h 1369"/>
                <a:gd name="T30" fmla="*/ 755 w 1369"/>
                <a:gd name="T31" fmla="*/ 1366 h 1369"/>
                <a:gd name="T32" fmla="*/ 615 w 1369"/>
                <a:gd name="T33" fmla="*/ 1366 h 1369"/>
                <a:gd name="T34" fmla="*/ 482 w 1369"/>
                <a:gd name="T35" fmla="*/ 1339 h 1369"/>
                <a:gd name="T36" fmla="*/ 359 w 1369"/>
                <a:gd name="T37" fmla="*/ 1287 h 1369"/>
                <a:gd name="T38" fmla="*/ 250 w 1369"/>
                <a:gd name="T39" fmla="*/ 1213 h 1369"/>
                <a:gd name="T40" fmla="*/ 157 w 1369"/>
                <a:gd name="T41" fmla="*/ 1120 h 1369"/>
                <a:gd name="T42" fmla="*/ 83 w 1369"/>
                <a:gd name="T43" fmla="*/ 1011 h 1369"/>
                <a:gd name="T44" fmla="*/ 31 w 1369"/>
                <a:gd name="T45" fmla="*/ 888 h 1369"/>
                <a:gd name="T46" fmla="*/ 4 w 1369"/>
                <a:gd name="T47" fmla="*/ 755 h 1369"/>
                <a:gd name="T48" fmla="*/ 4 w 1369"/>
                <a:gd name="T49" fmla="*/ 615 h 1369"/>
                <a:gd name="T50" fmla="*/ 31 w 1369"/>
                <a:gd name="T51" fmla="*/ 482 h 1369"/>
                <a:gd name="T52" fmla="*/ 83 w 1369"/>
                <a:gd name="T53" fmla="*/ 359 h 1369"/>
                <a:gd name="T54" fmla="*/ 157 w 1369"/>
                <a:gd name="T55" fmla="*/ 250 h 1369"/>
                <a:gd name="T56" fmla="*/ 250 w 1369"/>
                <a:gd name="T57" fmla="*/ 157 h 1369"/>
                <a:gd name="T58" fmla="*/ 359 w 1369"/>
                <a:gd name="T59" fmla="*/ 83 h 1369"/>
                <a:gd name="T60" fmla="*/ 482 w 1369"/>
                <a:gd name="T61" fmla="*/ 31 h 1369"/>
                <a:gd name="T62" fmla="*/ 615 w 1369"/>
                <a:gd name="T63" fmla="*/ 4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69" h="1369">
                  <a:moveTo>
                    <a:pt x="684" y="0"/>
                  </a:moveTo>
                  <a:lnTo>
                    <a:pt x="755" y="4"/>
                  </a:lnTo>
                  <a:lnTo>
                    <a:pt x="822" y="15"/>
                  </a:lnTo>
                  <a:lnTo>
                    <a:pt x="888" y="31"/>
                  </a:lnTo>
                  <a:lnTo>
                    <a:pt x="951" y="55"/>
                  </a:lnTo>
                  <a:lnTo>
                    <a:pt x="1011" y="83"/>
                  </a:lnTo>
                  <a:lnTo>
                    <a:pt x="1068" y="118"/>
                  </a:lnTo>
                  <a:lnTo>
                    <a:pt x="1120" y="157"/>
                  </a:lnTo>
                  <a:lnTo>
                    <a:pt x="1169" y="201"/>
                  </a:lnTo>
                  <a:lnTo>
                    <a:pt x="1213" y="250"/>
                  </a:lnTo>
                  <a:lnTo>
                    <a:pt x="1252" y="302"/>
                  </a:lnTo>
                  <a:lnTo>
                    <a:pt x="1287" y="359"/>
                  </a:lnTo>
                  <a:lnTo>
                    <a:pt x="1315" y="419"/>
                  </a:lnTo>
                  <a:lnTo>
                    <a:pt x="1339" y="482"/>
                  </a:lnTo>
                  <a:lnTo>
                    <a:pt x="1355" y="547"/>
                  </a:lnTo>
                  <a:lnTo>
                    <a:pt x="1366" y="615"/>
                  </a:lnTo>
                  <a:lnTo>
                    <a:pt x="1369" y="684"/>
                  </a:lnTo>
                  <a:lnTo>
                    <a:pt x="1366" y="755"/>
                  </a:lnTo>
                  <a:lnTo>
                    <a:pt x="1355" y="822"/>
                  </a:lnTo>
                  <a:lnTo>
                    <a:pt x="1339" y="888"/>
                  </a:lnTo>
                  <a:lnTo>
                    <a:pt x="1315" y="951"/>
                  </a:lnTo>
                  <a:lnTo>
                    <a:pt x="1287" y="1011"/>
                  </a:lnTo>
                  <a:lnTo>
                    <a:pt x="1252" y="1068"/>
                  </a:lnTo>
                  <a:lnTo>
                    <a:pt x="1213" y="1120"/>
                  </a:lnTo>
                  <a:lnTo>
                    <a:pt x="1169" y="1169"/>
                  </a:lnTo>
                  <a:lnTo>
                    <a:pt x="1120" y="1213"/>
                  </a:lnTo>
                  <a:lnTo>
                    <a:pt x="1068" y="1252"/>
                  </a:lnTo>
                  <a:lnTo>
                    <a:pt x="1011" y="1287"/>
                  </a:lnTo>
                  <a:lnTo>
                    <a:pt x="951" y="1315"/>
                  </a:lnTo>
                  <a:lnTo>
                    <a:pt x="888" y="1339"/>
                  </a:lnTo>
                  <a:lnTo>
                    <a:pt x="822" y="1355"/>
                  </a:lnTo>
                  <a:lnTo>
                    <a:pt x="755" y="1366"/>
                  </a:lnTo>
                  <a:lnTo>
                    <a:pt x="684" y="1369"/>
                  </a:lnTo>
                  <a:lnTo>
                    <a:pt x="615" y="1366"/>
                  </a:lnTo>
                  <a:lnTo>
                    <a:pt x="547" y="1355"/>
                  </a:lnTo>
                  <a:lnTo>
                    <a:pt x="482" y="1339"/>
                  </a:lnTo>
                  <a:lnTo>
                    <a:pt x="419" y="1315"/>
                  </a:lnTo>
                  <a:lnTo>
                    <a:pt x="359" y="1287"/>
                  </a:lnTo>
                  <a:lnTo>
                    <a:pt x="302" y="1252"/>
                  </a:lnTo>
                  <a:lnTo>
                    <a:pt x="250" y="1213"/>
                  </a:lnTo>
                  <a:lnTo>
                    <a:pt x="201" y="1169"/>
                  </a:lnTo>
                  <a:lnTo>
                    <a:pt x="157" y="1120"/>
                  </a:lnTo>
                  <a:lnTo>
                    <a:pt x="118" y="1068"/>
                  </a:lnTo>
                  <a:lnTo>
                    <a:pt x="83" y="1011"/>
                  </a:lnTo>
                  <a:lnTo>
                    <a:pt x="55" y="951"/>
                  </a:lnTo>
                  <a:lnTo>
                    <a:pt x="31" y="888"/>
                  </a:lnTo>
                  <a:lnTo>
                    <a:pt x="15" y="822"/>
                  </a:lnTo>
                  <a:lnTo>
                    <a:pt x="4" y="755"/>
                  </a:lnTo>
                  <a:lnTo>
                    <a:pt x="0" y="684"/>
                  </a:lnTo>
                  <a:lnTo>
                    <a:pt x="4" y="615"/>
                  </a:lnTo>
                  <a:lnTo>
                    <a:pt x="15" y="547"/>
                  </a:lnTo>
                  <a:lnTo>
                    <a:pt x="31" y="482"/>
                  </a:lnTo>
                  <a:lnTo>
                    <a:pt x="55" y="419"/>
                  </a:lnTo>
                  <a:lnTo>
                    <a:pt x="83" y="359"/>
                  </a:lnTo>
                  <a:lnTo>
                    <a:pt x="118" y="302"/>
                  </a:lnTo>
                  <a:lnTo>
                    <a:pt x="157" y="250"/>
                  </a:lnTo>
                  <a:lnTo>
                    <a:pt x="201" y="201"/>
                  </a:lnTo>
                  <a:lnTo>
                    <a:pt x="250" y="157"/>
                  </a:lnTo>
                  <a:lnTo>
                    <a:pt x="302" y="118"/>
                  </a:lnTo>
                  <a:lnTo>
                    <a:pt x="359" y="83"/>
                  </a:lnTo>
                  <a:lnTo>
                    <a:pt x="419" y="55"/>
                  </a:lnTo>
                  <a:lnTo>
                    <a:pt x="482" y="31"/>
                  </a:lnTo>
                  <a:lnTo>
                    <a:pt x="547" y="15"/>
                  </a:lnTo>
                  <a:lnTo>
                    <a:pt x="615" y="4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3317023" y="3494263"/>
              <a:ext cx="587471" cy="587471"/>
            </a:xfrm>
            <a:custGeom>
              <a:avLst/>
              <a:gdLst>
                <a:gd name="T0" fmla="*/ 340 w 681"/>
                <a:gd name="T1" fmla="*/ 0 h 681"/>
                <a:gd name="T2" fmla="*/ 391 w 681"/>
                <a:gd name="T3" fmla="*/ 4 h 681"/>
                <a:gd name="T4" fmla="*/ 440 w 681"/>
                <a:gd name="T5" fmla="*/ 15 h 681"/>
                <a:gd name="T6" fmla="*/ 485 w 681"/>
                <a:gd name="T7" fmla="*/ 33 h 681"/>
                <a:gd name="T8" fmla="*/ 527 w 681"/>
                <a:gd name="T9" fmla="*/ 56 h 681"/>
                <a:gd name="T10" fmla="*/ 564 w 681"/>
                <a:gd name="T11" fmla="*/ 85 h 681"/>
                <a:gd name="T12" fmla="*/ 598 w 681"/>
                <a:gd name="T13" fmla="*/ 118 h 681"/>
                <a:gd name="T14" fmla="*/ 626 w 681"/>
                <a:gd name="T15" fmla="*/ 155 h 681"/>
                <a:gd name="T16" fmla="*/ 650 w 681"/>
                <a:gd name="T17" fmla="*/ 198 h 681"/>
                <a:gd name="T18" fmla="*/ 667 w 681"/>
                <a:gd name="T19" fmla="*/ 242 h 681"/>
                <a:gd name="T20" fmla="*/ 677 w 681"/>
                <a:gd name="T21" fmla="*/ 291 h 681"/>
                <a:gd name="T22" fmla="*/ 681 w 681"/>
                <a:gd name="T23" fmla="*/ 340 h 681"/>
                <a:gd name="T24" fmla="*/ 677 w 681"/>
                <a:gd name="T25" fmla="*/ 391 h 681"/>
                <a:gd name="T26" fmla="*/ 667 w 681"/>
                <a:gd name="T27" fmla="*/ 440 h 681"/>
                <a:gd name="T28" fmla="*/ 650 w 681"/>
                <a:gd name="T29" fmla="*/ 485 h 681"/>
                <a:gd name="T30" fmla="*/ 626 w 681"/>
                <a:gd name="T31" fmla="*/ 527 h 681"/>
                <a:gd name="T32" fmla="*/ 598 w 681"/>
                <a:gd name="T33" fmla="*/ 564 h 681"/>
                <a:gd name="T34" fmla="*/ 564 w 681"/>
                <a:gd name="T35" fmla="*/ 598 h 681"/>
                <a:gd name="T36" fmla="*/ 527 w 681"/>
                <a:gd name="T37" fmla="*/ 626 h 681"/>
                <a:gd name="T38" fmla="*/ 485 w 681"/>
                <a:gd name="T39" fmla="*/ 650 h 681"/>
                <a:gd name="T40" fmla="*/ 440 w 681"/>
                <a:gd name="T41" fmla="*/ 667 h 681"/>
                <a:gd name="T42" fmla="*/ 391 w 681"/>
                <a:gd name="T43" fmla="*/ 677 h 681"/>
                <a:gd name="T44" fmla="*/ 340 w 681"/>
                <a:gd name="T45" fmla="*/ 681 h 681"/>
                <a:gd name="T46" fmla="*/ 291 w 681"/>
                <a:gd name="T47" fmla="*/ 677 h 681"/>
                <a:gd name="T48" fmla="*/ 242 w 681"/>
                <a:gd name="T49" fmla="*/ 667 h 681"/>
                <a:gd name="T50" fmla="*/ 198 w 681"/>
                <a:gd name="T51" fmla="*/ 650 h 681"/>
                <a:gd name="T52" fmla="*/ 155 w 681"/>
                <a:gd name="T53" fmla="*/ 626 h 681"/>
                <a:gd name="T54" fmla="*/ 118 w 681"/>
                <a:gd name="T55" fmla="*/ 598 h 681"/>
                <a:gd name="T56" fmla="*/ 85 w 681"/>
                <a:gd name="T57" fmla="*/ 564 h 681"/>
                <a:gd name="T58" fmla="*/ 56 w 681"/>
                <a:gd name="T59" fmla="*/ 527 h 681"/>
                <a:gd name="T60" fmla="*/ 33 w 681"/>
                <a:gd name="T61" fmla="*/ 485 h 681"/>
                <a:gd name="T62" fmla="*/ 15 w 681"/>
                <a:gd name="T63" fmla="*/ 440 h 681"/>
                <a:gd name="T64" fmla="*/ 4 w 681"/>
                <a:gd name="T65" fmla="*/ 391 h 681"/>
                <a:gd name="T66" fmla="*/ 0 w 681"/>
                <a:gd name="T67" fmla="*/ 340 h 681"/>
                <a:gd name="T68" fmla="*/ 4 w 681"/>
                <a:gd name="T69" fmla="*/ 291 h 681"/>
                <a:gd name="T70" fmla="*/ 15 w 681"/>
                <a:gd name="T71" fmla="*/ 242 h 681"/>
                <a:gd name="T72" fmla="*/ 33 w 681"/>
                <a:gd name="T73" fmla="*/ 198 h 681"/>
                <a:gd name="T74" fmla="*/ 56 w 681"/>
                <a:gd name="T75" fmla="*/ 155 h 681"/>
                <a:gd name="T76" fmla="*/ 85 w 681"/>
                <a:gd name="T77" fmla="*/ 118 h 681"/>
                <a:gd name="T78" fmla="*/ 118 w 681"/>
                <a:gd name="T79" fmla="*/ 85 h 681"/>
                <a:gd name="T80" fmla="*/ 155 w 681"/>
                <a:gd name="T81" fmla="*/ 56 h 681"/>
                <a:gd name="T82" fmla="*/ 198 w 681"/>
                <a:gd name="T83" fmla="*/ 33 h 681"/>
                <a:gd name="T84" fmla="*/ 242 w 681"/>
                <a:gd name="T85" fmla="*/ 15 h 681"/>
                <a:gd name="T86" fmla="*/ 291 w 681"/>
                <a:gd name="T87" fmla="*/ 4 h 681"/>
                <a:gd name="T88" fmla="*/ 340 w 681"/>
                <a:gd name="T89" fmla="*/ 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81" h="681">
                  <a:moveTo>
                    <a:pt x="340" y="0"/>
                  </a:moveTo>
                  <a:lnTo>
                    <a:pt x="391" y="4"/>
                  </a:lnTo>
                  <a:lnTo>
                    <a:pt x="440" y="15"/>
                  </a:lnTo>
                  <a:lnTo>
                    <a:pt x="485" y="33"/>
                  </a:lnTo>
                  <a:lnTo>
                    <a:pt x="527" y="56"/>
                  </a:lnTo>
                  <a:lnTo>
                    <a:pt x="564" y="85"/>
                  </a:lnTo>
                  <a:lnTo>
                    <a:pt x="598" y="118"/>
                  </a:lnTo>
                  <a:lnTo>
                    <a:pt x="626" y="155"/>
                  </a:lnTo>
                  <a:lnTo>
                    <a:pt x="650" y="198"/>
                  </a:lnTo>
                  <a:lnTo>
                    <a:pt x="667" y="242"/>
                  </a:lnTo>
                  <a:lnTo>
                    <a:pt x="677" y="291"/>
                  </a:lnTo>
                  <a:lnTo>
                    <a:pt x="681" y="340"/>
                  </a:lnTo>
                  <a:lnTo>
                    <a:pt x="677" y="391"/>
                  </a:lnTo>
                  <a:lnTo>
                    <a:pt x="667" y="440"/>
                  </a:lnTo>
                  <a:lnTo>
                    <a:pt x="650" y="485"/>
                  </a:lnTo>
                  <a:lnTo>
                    <a:pt x="626" y="527"/>
                  </a:lnTo>
                  <a:lnTo>
                    <a:pt x="598" y="564"/>
                  </a:lnTo>
                  <a:lnTo>
                    <a:pt x="564" y="598"/>
                  </a:lnTo>
                  <a:lnTo>
                    <a:pt x="527" y="626"/>
                  </a:lnTo>
                  <a:lnTo>
                    <a:pt x="485" y="650"/>
                  </a:lnTo>
                  <a:lnTo>
                    <a:pt x="440" y="667"/>
                  </a:lnTo>
                  <a:lnTo>
                    <a:pt x="391" y="677"/>
                  </a:lnTo>
                  <a:lnTo>
                    <a:pt x="340" y="681"/>
                  </a:lnTo>
                  <a:lnTo>
                    <a:pt x="291" y="677"/>
                  </a:lnTo>
                  <a:lnTo>
                    <a:pt x="242" y="667"/>
                  </a:lnTo>
                  <a:lnTo>
                    <a:pt x="198" y="650"/>
                  </a:lnTo>
                  <a:lnTo>
                    <a:pt x="155" y="626"/>
                  </a:lnTo>
                  <a:lnTo>
                    <a:pt x="118" y="598"/>
                  </a:lnTo>
                  <a:lnTo>
                    <a:pt x="85" y="564"/>
                  </a:lnTo>
                  <a:lnTo>
                    <a:pt x="56" y="527"/>
                  </a:lnTo>
                  <a:lnTo>
                    <a:pt x="33" y="485"/>
                  </a:lnTo>
                  <a:lnTo>
                    <a:pt x="15" y="440"/>
                  </a:lnTo>
                  <a:lnTo>
                    <a:pt x="4" y="391"/>
                  </a:lnTo>
                  <a:lnTo>
                    <a:pt x="0" y="340"/>
                  </a:lnTo>
                  <a:lnTo>
                    <a:pt x="4" y="291"/>
                  </a:lnTo>
                  <a:lnTo>
                    <a:pt x="15" y="242"/>
                  </a:lnTo>
                  <a:lnTo>
                    <a:pt x="33" y="198"/>
                  </a:lnTo>
                  <a:lnTo>
                    <a:pt x="56" y="155"/>
                  </a:lnTo>
                  <a:lnTo>
                    <a:pt x="85" y="118"/>
                  </a:lnTo>
                  <a:lnTo>
                    <a:pt x="118" y="85"/>
                  </a:lnTo>
                  <a:lnTo>
                    <a:pt x="155" y="56"/>
                  </a:lnTo>
                  <a:lnTo>
                    <a:pt x="198" y="33"/>
                  </a:lnTo>
                  <a:lnTo>
                    <a:pt x="242" y="15"/>
                  </a:lnTo>
                  <a:lnTo>
                    <a:pt x="291" y="4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3317023" y="3508066"/>
              <a:ext cx="409763" cy="560728"/>
            </a:xfrm>
            <a:custGeom>
              <a:avLst/>
              <a:gdLst>
                <a:gd name="T0" fmla="*/ 237 w 475"/>
                <a:gd name="T1" fmla="*/ 0 h 650"/>
                <a:gd name="T2" fmla="*/ 282 w 475"/>
                <a:gd name="T3" fmla="*/ 19 h 650"/>
                <a:gd name="T4" fmla="*/ 323 w 475"/>
                <a:gd name="T5" fmla="*/ 41 h 650"/>
                <a:gd name="T6" fmla="*/ 360 w 475"/>
                <a:gd name="T7" fmla="*/ 70 h 650"/>
                <a:gd name="T8" fmla="*/ 393 w 475"/>
                <a:gd name="T9" fmla="*/ 103 h 650"/>
                <a:gd name="T10" fmla="*/ 421 w 475"/>
                <a:gd name="T11" fmla="*/ 142 h 650"/>
                <a:gd name="T12" fmla="*/ 444 w 475"/>
                <a:gd name="T13" fmla="*/ 183 h 650"/>
                <a:gd name="T14" fmla="*/ 461 w 475"/>
                <a:gd name="T15" fmla="*/ 228 h 650"/>
                <a:gd name="T16" fmla="*/ 471 w 475"/>
                <a:gd name="T17" fmla="*/ 275 h 650"/>
                <a:gd name="T18" fmla="*/ 475 w 475"/>
                <a:gd name="T19" fmla="*/ 324 h 650"/>
                <a:gd name="T20" fmla="*/ 471 w 475"/>
                <a:gd name="T21" fmla="*/ 374 h 650"/>
                <a:gd name="T22" fmla="*/ 461 w 475"/>
                <a:gd name="T23" fmla="*/ 423 h 650"/>
                <a:gd name="T24" fmla="*/ 444 w 475"/>
                <a:gd name="T25" fmla="*/ 467 h 650"/>
                <a:gd name="T26" fmla="*/ 421 w 475"/>
                <a:gd name="T27" fmla="*/ 508 h 650"/>
                <a:gd name="T28" fmla="*/ 393 w 475"/>
                <a:gd name="T29" fmla="*/ 546 h 650"/>
                <a:gd name="T30" fmla="*/ 360 w 475"/>
                <a:gd name="T31" fmla="*/ 579 h 650"/>
                <a:gd name="T32" fmla="*/ 323 w 475"/>
                <a:gd name="T33" fmla="*/ 608 h 650"/>
                <a:gd name="T34" fmla="*/ 282 w 475"/>
                <a:gd name="T35" fmla="*/ 631 h 650"/>
                <a:gd name="T36" fmla="*/ 237 w 475"/>
                <a:gd name="T37" fmla="*/ 650 h 650"/>
                <a:gd name="T38" fmla="*/ 194 w 475"/>
                <a:gd name="T39" fmla="*/ 631 h 650"/>
                <a:gd name="T40" fmla="*/ 153 w 475"/>
                <a:gd name="T41" fmla="*/ 608 h 650"/>
                <a:gd name="T42" fmla="*/ 116 w 475"/>
                <a:gd name="T43" fmla="*/ 579 h 650"/>
                <a:gd name="T44" fmla="*/ 82 w 475"/>
                <a:gd name="T45" fmla="*/ 546 h 650"/>
                <a:gd name="T46" fmla="*/ 55 w 475"/>
                <a:gd name="T47" fmla="*/ 508 h 650"/>
                <a:gd name="T48" fmla="*/ 31 w 475"/>
                <a:gd name="T49" fmla="*/ 467 h 650"/>
                <a:gd name="T50" fmla="*/ 15 w 475"/>
                <a:gd name="T51" fmla="*/ 423 h 650"/>
                <a:gd name="T52" fmla="*/ 4 w 475"/>
                <a:gd name="T53" fmla="*/ 374 h 650"/>
                <a:gd name="T54" fmla="*/ 0 w 475"/>
                <a:gd name="T55" fmla="*/ 324 h 650"/>
                <a:gd name="T56" fmla="*/ 4 w 475"/>
                <a:gd name="T57" fmla="*/ 275 h 650"/>
                <a:gd name="T58" fmla="*/ 15 w 475"/>
                <a:gd name="T59" fmla="*/ 228 h 650"/>
                <a:gd name="T60" fmla="*/ 31 w 475"/>
                <a:gd name="T61" fmla="*/ 183 h 650"/>
                <a:gd name="T62" fmla="*/ 55 w 475"/>
                <a:gd name="T63" fmla="*/ 142 h 650"/>
                <a:gd name="T64" fmla="*/ 82 w 475"/>
                <a:gd name="T65" fmla="*/ 103 h 650"/>
                <a:gd name="T66" fmla="*/ 116 w 475"/>
                <a:gd name="T67" fmla="*/ 70 h 650"/>
                <a:gd name="T68" fmla="*/ 153 w 475"/>
                <a:gd name="T69" fmla="*/ 41 h 650"/>
                <a:gd name="T70" fmla="*/ 194 w 475"/>
                <a:gd name="T71" fmla="*/ 19 h 650"/>
                <a:gd name="T72" fmla="*/ 237 w 475"/>
                <a:gd name="T73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75" h="650">
                  <a:moveTo>
                    <a:pt x="237" y="0"/>
                  </a:moveTo>
                  <a:lnTo>
                    <a:pt x="282" y="19"/>
                  </a:lnTo>
                  <a:lnTo>
                    <a:pt x="323" y="41"/>
                  </a:lnTo>
                  <a:lnTo>
                    <a:pt x="360" y="70"/>
                  </a:lnTo>
                  <a:lnTo>
                    <a:pt x="393" y="103"/>
                  </a:lnTo>
                  <a:lnTo>
                    <a:pt x="421" y="142"/>
                  </a:lnTo>
                  <a:lnTo>
                    <a:pt x="444" y="183"/>
                  </a:lnTo>
                  <a:lnTo>
                    <a:pt x="461" y="228"/>
                  </a:lnTo>
                  <a:lnTo>
                    <a:pt x="471" y="275"/>
                  </a:lnTo>
                  <a:lnTo>
                    <a:pt x="475" y="324"/>
                  </a:lnTo>
                  <a:lnTo>
                    <a:pt x="471" y="374"/>
                  </a:lnTo>
                  <a:lnTo>
                    <a:pt x="461" y="423"/>
                  </a:lnTo>
                  <a:lnTo>
                    <a:pt x="444" y="467"/>
                  </a:lnTo>
                  <a:lnTo>
                    <a:pt x="421" y="508"/>
                  </a:lnTo>
                  <a:lnTo>
                    <a:pt x="393" y="546"/>
                  </a:lnTo>
                  <a:lnTo>
                    <a:pt x="360" y="579"/>
                  </a:lnTo>
                  <a:lnTo>
                    <a:pt x="323" y="608"/>
                  </a:lnTo>
                  <a:lnTo>
                    <a:pt x="282" y="631"/>
                  </a:lnTo>
                  <a:lnTo>
                    <a:pt x="237" y="650"/>
                  </a:lnTo>
                  <a:lnTo>
                    <a:pt x="194" y="631"/>
                  </a:lnTo>
                  <a:lnTo>
                    <a:pt x="153" y="608"/>
                  </a:lnTo>
                  <a:lnTo>
                    <a:pt x="116" y="579"/>
                  </a:lnTo>
                  <a:lnTo>
                    <a:pt x="82" y="546"/>
                  </a:lnTo>
                  <a:lnTo>
                    <a:pt x="55" y="508"/>
                  </a:lnTo>
                  <a:lnTo>
                    <a:pt x="31" y="467"/>
                  </a:lnTo>
                  <a:lnTo>
                    <a:pt x="15" y="423"/>
                  </a:lnTo>
                  <a:lnTo>
                    <a:pt x="4" y="374"/>
                  </a:lnTo>
                  <a:lnTo>
                    <a:pt x="0" y="324"/>
                  </a:lnTo>
                  <a:lnTo>
                    <a:pt x="4" y="275"/>
                  </a:lnTo>
                  <a:lnTo>
                    <a:pt x="15" y="228"/>
                  </a:lnTo>
                  <a:lnTo>
                    <a:pt x="31" y="183"/>
                  </a:lnTo>
                  <a:lnTo>
                    <a:pt x="55" y="142"/>
                  </a:lnTo>
                  <a:lnTo>
                    <a:pt x="82" y="103"/>
                  </a:lnTo>
                  <a:lnTo>
                    <a:pt x="116" y="70"/>
                  </a:lnTo>
                  <a:lnTo>
                    <a:pt x="153" y="41"/>
                  </a:lnTo>
                  <a:lnTo>
                    <a:pt x="194" y="19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9" name="Oval 48"/>
          <p:cNvSpPr/>
          <p:nvPr/>
        </p:nvSpPr>
        <p:spPr>
          <a:xfrm>
            <a:off x="4566426" y="5373216"/>
            <a:ext cx="643902" cy="6439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994808" y="5338592"/>
            <a:ext cx="212000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</p:spTree>
    <p:extLst>
      <p:ext uri="{BB962C8B-B14F-4D97-AF65-F5344CB8AC3E}">
        <p14:creationId xmlns:p14="http://schemas.microsoft.com/office/powerpoint/2010/main" val="120688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rot="16200000">
            <a:off x="9681308" y="2223273"/>
            <a:ext cx="0" cy="50453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763251" y="3411946"/>
            <a:ext cx="8102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6200000">
            <a:off x="6259578" y="5342765"/>
            <a:ext cx="0" cy="50453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797524" y="2032033"/>
            <a:ext cx="8102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85000"/>
                    <a:lumOff val="15000"/>
                  </a:schemeClr>
                </a:solidFill>
              </a:rPr>
              <a:t>Free Gear System Slides for PowerPoint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Rounded Rectangle 18"/>
          <p:cNvSpPr/>
          <p:nvPr/>
        </p:nvSpPr>
        <p:spPr>
          <a:xfrm>
            <a:off x="3601585" y="1484784"/>
            <a:ext cx="5663065" cy="4406412"/>
          </a:xfrm>
          <a:custGeom>
            <a:avLst/>
            <a:gdLst>
              <a:gd name="connsiteX0" fmla="*/ 0 w 7704856"/>
              <a:gd name="connsiteY0" fmla="*/ 1862978 h 3725955"/>
              <a:gd name="connsiteX1" fmla="*/ 1862978 w 7704856"/>
              <a:gd name="connsiteY1" fmla="*/ 0 h 3725955"/>
              <a:gd name="connsiteX2" fmla="*/ 5841879 w 7704856"/>
              <a:gd name="connsiteY2" fmla="*/ 0 h 3725955"/>
              <a:gd name="connsiteX3" fmla="*/ 7704857 w 7704856"/>
              <a:gd name="connsiteY3" fmla="*/ 1862978 h 3725955"/>
              <a:gd name="connsiteX4" fmla="*/ 7704856 w 7704856"/>
              <a:gd name="connsiteY4" fmla="*/ 1862978 h 3725955"/>
              <a:gd name="connsiteX5" fmla="*/ 5841878 w 7704856"/>
              <a:gd name="connsiteY5" fmla="*/ 3725956 h 3725955"/>
              <a:gd name="connsiteX6" fmla="*/ 1862978 w 7704856"/>
              <a:gd name="connsiteY6" fmla="*/ 3725955 h 3725955"/>
              <a:gd name="connsiteX7" fmla="*/ 0 w 7704856"/>
              <a:gd name="connsiteY7" fmla="*/ 1862977 h 3725955"/>
              <a:gd name="connsiteX8" fmla="*/ 0 w 7704856"/>
              <a:gd name="connsiteY8" fmla="*/ 1862978 h 3725955"/>
              <a:gd name="connsiteX0" fmla="*/ 0 w 7704857"/>
              <a:gd name="connsiteY0" fmla="*/ 1862978 h 3725956"/>
              <a:gd name="connsiteX1" fmla="*/ 1862978 w 7704857"/>
              <a:gd name="connsiteY1" fmla="*/ 0 h 3725956"/>
              <a:gd name="connsiteX2" fmla="*/ 5772868 w 7704857"/>
              <a:gd name="connsiteY2" fmla="*/ 638354 h 3725956"/>
              <a:gd name="connsiteX3" fmla="*/ 7704857 w 7704857"/>
              <a:gd name="connsiteY3" fmla="*/ 1862978 h 3725956"/>
              <a:gd name="connsiteX4" fmla="*/ 7704856 w 7704857"/>
              <a:gd name="connsiteY4" fmla="*/ 1862978 h 3725956"/>
              <a:gd name="connsiteX5" fmla="*/ 5841878 w 7704857"/>
              <a:gd name="connsiteY5" fmla="*/ 3725956 h 3725956"/>
              <a:gd name="connsiteX6" fmla="*/ 1862978 w 7704857"/>
              <a:gd name="connsiteY6" fmla="*/ 3725955 h 3725956"/>
              <a:gd name="connsiteX7" fmla="*/ 0 w 7704857"/>
              <a:gd name="connsiteY7" fmla="*/ 1862977 h 3725956"/>
              <a:gd name="connsiteX8" fmla="*/ 0 w 7704857"/>
              <a:gd name="connsiteY8" fmla="*/ 1862978 h 3725956"/>
              <a:gd name="connsiteX0" fmla="*/ 0 w 7704857"/>
              <a:gd name="connsiteY0" fmla="*/ 1862978 h 3725955"/>
              <a:gd name="connsiteX1" fmla="*/ 1862978 w 7704857"/>
              <a:gd name="connsiteY1" fmla="*/ 0 h 3725955"/>
              <a:gd name="connsiteX2" fmla="*/ 5772868 w 7704857"/>
              <a:gd name="connsiteY2" fmla="*/ 638354 h 3725955"/>
              <a:gd name="connsiteX3" fmla="*/ 7704857 w 7704857"/>
              <a:gd name="connsiteY3" fmla="*/ 1862978 h 3725955"/>
              <a:gd name="connsiteX4" fmla="*/ 7704856 w 7704857"/>
              <a:gd name="connsiteY4" fmla="*/ 1862978 h 3725955"/>
              <a:gd name="connsiteX5" fmla="*/ 5979901 w 7704857"/>
              <a:gd name="connsiteY5" fmla="*/ 2984084 h 3725955"/>
              <a:gd name="connsiteX6" fmla="*/ 1862978 w 7704857"/>
              <a:gd name="connsiteY6" fmla="*/ 3725955 h 3725955"/>
              <a:gd name="connsiteX7" fmla="*/ 0 w 7704857"/>
              <a:gd name="connsiteY7" fmla="*/ 1862977 h 3725955"/>
              <a:gd name="connsiteX8" fmla="*/ 0 w 7704857"/>
              <a:gd name="connsiteY8" fmla="*/ 1862978 h 3725955"/>
              <a:gd name="connsiteX0" fmla="*/ 0 w 7704857"/>
              <a:gd name="connsiteY0" fmla="*/ 1862978 h 3733795"/>
              <a:gd name="connsiteX1" fmla="*/ 1862978 w 7704857"/>
              <a:gd name="connsiteY1" fmla="*/ 0 h 3733795"/>
              <a:gd name="connsiteX2" fmla="*/ 5772868 w 7704857"/>
              <a:gd name="connsiteY2" fmla="*/ 638354 h 3733795"/>
              <a:gd name="connsiteX3" fmla="*/ 7704857 w 7704857"/>
              <a:gd name="connsiteY3" fmla="*/ 1862978 h 3733795"/>
              <a:gd name="connsiteX4" fmla="*/ 7704856 w 7704857"/>
              <a:gd name="connsiteY4" fmla="*/ 1862978 h 3733795"/>
              <a:gd name="connsiteX5" fmla="*/ 5979901 w 7704857"/>
              <a:gd name="connsiteY5" fmla="*/ 2984084 h 3733795"/>
              <a:gd name="connsiteX6" fmla="*/ 1862978 w 7704857"/>
              <a:gd name="connsiteY6" fmla="*/ 3725955 h 3733795"/>
              <a:gd name="connsiteX7" fmla="*/ 0 w 7704857"/>
              <a:gd name="connsiteY7" fmla="*/ 1862977 h 3733795"/>
              <a:gd name="connsiteX8" fmla="*/ 0 w 7704857"/>
              <a:gd name="connsiteY8" fmla="*/ 1862978 h 3733795"/>
              <a:gd name="connsiteX0" fmla="*/ 0 w 7704857"/>
              <a:gd name="connsiteY0" fmla="*/ 1862978 h 3733795"/>
              <a:gd name="connsiteX1" fmla="*/ 1862978 w 7704857"/>
              <a:gd name="connsiteY1" fmla="*/ 0 h 3733795"/>
              <a:gd name="connsiteX2" fmla="*/ 5772868 w 7704857"/>
              <a:gd name="connsiteY2" fmla="*/ 638354 h 3733795"/>
              <a:gd name="connsiteX3" fmla="*/ 7704857 w 7704857"/>
              <a:gd name="connsiteY3" fmla="*/ 1862978 h 3733795"/>
              <a:gd name="connsiteX4" fmla="*/ 7704856 w 7704857"/>
              <a:gd name="connsiteY4" fmla="*/ 1862978 h 3733795"/>
              <a:gd name="connsiteX5" fmla="*/ 5979901 w 7704857"/>
              <a:gd name="connsiteY5" fmla="*/ 2984084 h 3733795"/>
              <a:gd name="connsiteX6" fmla="*/ 1862978 w 7704857"/>
              <a:gd name="connsiteY6" fmla="*/ 3725955 h 3733795"/>
              <a:gd name="connsiteX7" fmla="*/ 0 w 7704857"/>
              <a:gd name="connsiteY7" fmla="*/ 1862977 h 3733795"/>
              <a:gd name="connsiteX8" fmla="*/ 0 w 7704857"/>
              <a:gd name="connsiteY8" fmla="*/ 1862978 h 3733795"/>
              <a:gd name="connsiteX0" fmla="*/ 0 w 7842685"/>
              <a:gd name="connsiteY0" fmla="*/ 1862978 h 3733795"/>
              <a:gd name="connsiteX1" fmla="*/ 1862978 w 7842685"/>
              <a:gd name="connsiteY1" fmla="*/ 0 h 3733795"/>
              <a:gd name="connsiteX2" fmla="*/ 5772868 w 7842685"/>
              <a:gd name="connsiteY2" fmla="*/ 638354 h 3733795"/>
              <a:gd name="connsiteX3" fmla="*/ 7704857 w 7842685"/>
              <a:gd name="connsiteY3" fmla="*/ 1862978 h 3733795"/>
              <a:gd name="connsiteX4" fmla="*/ 7704856 w 7842685"/>
              <a:gd name="connsiteY4" fmla="*/ 1862978 h 3733795"/>
              <a:gd name="connsiteX5" fmla="*/ 7208606 w 7842685"/>
              <a:gd name="connsiteY5" fmla="*/ 3120608 h 3733795"/>
              <a:gd name="connsiteX6" fmla="*/ 1862978 w 7842685"/>
              <a:gd name="connsiteY6" fmla="*/ 3725955 h 3733795"/>
              <a:gd name="connsiteX7" fmla="*/ 0 w 7842685"/>
              <a:gd name="connsiteY7" fmla="*/ 1862977 h 3733795"/>
              <a:gd name="connsiteX8" fmla="*/ 0 w 7842685"/>
              <a:gd name="connsiteY8" fmla="*/ 1862978 h 3733795"/>
              <a:gd name="connsiteX0" fmla="*/ 0 w 8546747"/>
              <a:gd name="connsiteY0" fmla="*/ 1862978 h 3733795"/>
              <a:gd name="connsiteX1" fmla="*/ 1862978 w 8546747"/>
              <a:gd name="connsiteY1" fmla="*/ 0 h 3733795"/>
              <a:gd name="connsiteX2" fmla="*/ 5772868 w 8546747"/>
              <a:gd name="connsiteY2" fmla="*/ 638354 h 3733795"/>
              <a:gd name="connsiteX3" fmla="*/ 7704857 w 8546747"/>
              <a:gd name="connsiteY3" fmla="*/ 1862978 h 3733795"/>
              <a:gd name="connsiteX4" fmla="*/ 8546747 w 8546747"/>
              <a:gd name="connsiteY4" fmla="*/ 1794716 h 3733795"/>
              <a:gd name="connsiteX5" fmla="*/ 7208606 w 8546747"/>
              <a:gd name="connsiteY5" fmla="*/ 3120608 h 3733795"/>
              <a:gd name="connsiteX6" fmla="*/ 1862978 w 8546747"/>
              <a:gd name="connsiteY6" fmla="*/ 3725955 h 3733795"/>
              <a:gd name="connsiteX7" fmla="*/ 0 w 8546747"/>
              <a:gd name="connsiteY7" fmla="*/ 1862977 h 3733795"/>
              <a:gd name="connsiteX8" fmla="*/ 0 w 8546747"/>
              <a:gd name="connsiteY8" fmla="*/ 1862978 h 3733795"/>
              <a:gd name="connsiteX0" fmla="*/ 0 w 8546747"/>
              <a:gd name="connsiteY0" fmla="*/ 1862978 h 3733795"/>
              <a:gd name="connsiteX1" fmla="*/ 1862978 w 8546747"/>
              <a:gd name="connsiteY1" fmla="*/ 0 h 3733795"/>
              <a:gd name="connsiteX2" fmla="*/ 5772868 w 8546747"/>
              <a:gd name="connsiteY2" fmla="*/ 638354 h 3733795"/>
              <a:gd name="connsiteX3" fmla="*/ 8546747 w 8546747"/>
              <a:gd name="connsiteY3" fmla="*/ 1794716 h 3733795"/>
              <a:gd name="connsiteX4" fmla="*/ 7208606 w 8546747"/>
              <a:gd name="connsiteY4" fmla="*/ 3120608 h 3733795"/>
              <a:gd name="connsiteX5" fmla="*/ 1862978 w 8546747"/>
              <a:gd name="connsiteY5" fmla="*/ 3725955 h 3733795"/>
              <a:gd name="connsiteX6" fmla="*/ 0 w 8546747"/>
              <a:gd name="connsiteY6" fmla="*/ 1862977 h 3733795"/>
              <a:gd name="connsiteX7" fmla="*/ 0 w 8546747"/>
              <a:gd name="connsiteY7" fmla="*/ 1862978 h 3733795"/>
              <a:gd name="connsiteX0" fmla="*/ 0 w 8546747"/>
              <a:gd name="connsiteY0" fmla="*/ 1862978 h 3733795"/>
              <a:gd name="connsiteX1" fmla="*/ 1862978 w 8546747"/>
              <a:gd name="connsiteY1" fmla="*/ 0 h 3733795"/>
              <a:gd name="connsiteX2" fmla="*/ 7411140 w 8546747"/>
              <a:gd name="connsiteY2" fmla="*/ 592847 h 3733795"/>
              <a:gd name="connsiteX3" fmla="*/ 8546747 w 8546747"/>
              <a:gd name="connsiteY3" fmla="*/ 1794716 h 3733795"/>
              <a:gd name="connsiteX4" fmla="*/ 7208606 w 8546747"/>
              <a:gd name="connsiteY4" fmla="*/ 3120608 h 3733795"/>
              <a:gd name="connsiteX5" fmla="*/ 1862978 w 8546747"/>
              <a:gd name="connsiteY5" fmla="*/ 3725955 h 3733795"/>
              <a:gd name="connsiteX6" fmla="*/ 0 w 8546747"/>
              <a:gd name="connsiteY6" fmla="*/ 1862977 h 3733795"/>
              <a:gd name="connsiteX7" fmla="*/ 0 w 8546747"/>
              <a:gd name="connsiteY7" fmla="*/ 1862978 h 3733795"/>
              <a:gd name="connsiteX0" fmla="*/ 0 w 8546747"/>
              <a:gd name="connsiteY0" fmla="*/ 1862978 h 3733795"/>
              <a:gd name="connsiteX1" fmla="*/ 1862978 w 8546747"/>
              <a:gd name="connsiteY1" fmla="*/ 0 h 3733795"/>
              <a:gd name="connsiteX2" fmla="*/ 7411140 w 8546747"/>
              <a:gd name="connsiteY2" fmla="*/ 592847 h 3733795"/>
              <a:gd name="connsiteX3" fmla="*/ 8546747 w 8546747"/>
              <a:gd name="connsiteY3" fmla="*/ 1794716 h 3733795"/>
              <a:gd name="connsiteX4" fmla="*/ 7208606 w 8546747"/>
              <a:gd name="connsiteY4" fmla="*/ 3120608 h 3733795"/>
              <a:gd name="connsiteX5" fmla="*/ 1862978 w 8546747"/>
              <a:gd name="connsiteY5" fmla="*/ 3725955 h 3733795"/>
              <a:gd name="connsiteX6" fmla="*/ 0 w 8546747"/>
              <a:gd name="connsiteY6" fmla="*/ 1862977 h 3733795"/>
              <a:gd name="connsiteX7" fmla="*/ 0 w 8546747"/>
              <a:gd name="connsiteY7" fmla="*/ 1862978 h 3733795"/>
              <a:gd name="connsiteX0" fmla="*/ 0 w 8546747"/>
              <a:gd name="connsiteY0" fmla="*/ 1862978 h 3733795"/>
              <a:gd name="connsiteX1" fmla="*/ 1862978 w 8546747"/>
              <a:gd name="connsiteY1" fmla="*/ 0 h 3733795"/>
              <a:gd name="connsiteX2" fmla="*/ 7411140 w 8546747"/>
              <a:gd name="connsiteY2" fmla="*/ 592847 h 3733795"/>
              <a:gd name="connsiteX3" fmla="*/ 8546747 w 8546747"/>
              <a:gd name="connsiteY3" fmla="*/ 1794716 h 3733795"/>
              <a:gd name="connsiteX4" fmla="*/ 7208606 w 8546747"/>
              <a:gd name="connsiteY4" fmla="*/ 3120608 h 3733795"/>
              <a:gd name="connsiteX5" fmla="*/ 1862978 w 8546747"/>
              <a:gd name="connsiteY5" fmla="*/ 3725955 h 3733795"/>
              <a:gd name="connsiteX6" fmla="*/ 0 w 8546747"/>
              <a:gd name="connsiteY6" fmla="*/ 1862977 h 3733795"/>
              <a:gd name="connsiteX7" fmla="*/ 0 w 8546747"/>
              <a:gd name="connsiteY7" fmla="*/ 1862978 h 3733795"/>
              <a:gd name="connsiteX0" fmla="*/ 0 w 8546747"/>
              <a:gd name="connsiteY0" fmla="*/ 1862978 h 3733795"/>
              <a:gd name="connsiteX1" fmla="*/ 1862978 w 8546747"/>
              <a:gd name="connsiteY1" fmla="*/ 0 h 3733795"/>
              <a:gd name="connsiteX2" fmla="*/ 7411140 w 8546747"/>
              <a:gd name="connsiteY2" fmla="*/ 592847 h 3733795"/>
              <a:gd name="connsiteX3" fmla="*/ 8546747 w 8546747"/>
              <a:gd name="connsiteY3" fmla="*/ 1794716 h 3733795"/>
              <a:gd name="connsiteX4" fmla="*/ 7208606 w 8546747"/>
              <a:gd name="connsiteY4" fmla="*/ 3120608 h 3733795"/>
              <a:gd name="connsiteX5" fmla="*/ 1862978 w 8546747"/>
              <a:gd name="connsiteY5" fmla="*/ 3725955 h 3733795"/>
              <a:gd name="connsiteX6" fmla="*/ 0 w 8546747"/>
              <a:gd name="connsiteY6" fmla="*/ 1862977 h 3733795"/>
              <a:gd name="connsiteX7" fmla="*/ 0 w 8546747"/>
              <a:gd name="connsiteY7" fmla="*/ 1862978 h 3733795"/>
              <a:gd name="connsiteX0" fmla="*/ 0 w 8546747"/>
              <a:gd name="connsiteY0" fmla="*/ 1862978 h 3733795"/>
              <a:gd name="connsiteX1" fmla="*/ 1862978 w 8546747"/>
              <a:gd name="connsiteY1" fmla="*/ 0 h 3733795"/>
              <a:gd name="connsiteX2" fmla="*/ 7411140 w 8546747"/>
              <a:gd name="connsiteY2" fmla="*/ 592847 h 3733795"/>
              <a:gd name="connsiteX3" fmla="*/ 8546747 w 8546747"/>
              <a:gd name="connsiteY3" fmla="*/ 1794716 h 3733795"/>
              <a:gd name="connsiteX4" fmla="*/ 7208606 w 8546747"/>
              <a:gd name="connsiteY4" fmla="*/ 3120608 h 3733795"/>
              <a:gd name="connsiteX5" fmla="*/ 1862978 w 8546747"/>
              <a:gd name="connsiteY5" fmla="*/ 3725955 h 3733795"/>
              <a:gd name="connsiteX6" fmla="*/ 0 w 8546747"/>
              <a:gd name="connsiteY6" fmla="*/ 1862977 h 3733795"/>
              <a:gd name="connsiteX7" fmla="*/ 0 w 8546747"/>
              <a:gd name="connsiteY7" fmla="*/ 1862978 h 3733795"/>
              <a:gd name="connsiteX0" fmla="*/ 0 w 8546747"/>
              <a:gd name="connsiteY0" fmla="*/ 1862978 h 3733795"/>
              <a:gd name="connsiteX1" fmla="*/ 1862978 w 8546747"/>
              <a:gd name="connsiteY1" fmla="*/ 0 h 3733795"/>
              <a:gd name="connsiteX2" fmla="*/ 7411140 w 8546747"/>
              <a:gd name="connsiteY2" fmla="*/ 592847 h 3733795"/>
              <a:gd name="connsiteX3" fmla="*/ 8546747 w 8546747"/>
              <a:gd name="connsiteY3" fmla="*/ 1794716 h 3733795"/>
              <a:gd name="connsiteX4" fmla="*/ 7345128 w 8546747"/>
              <a:gd name="connsiteY4" fmla="*/ 3166117 h 3733795"/>
              <a:gd name="connsiteX5" fmla="*/ 1862978 w 8546747"/>
              <a:gd name="connsiteY5" fmla="*/ 3725955 h 3733795"/>
              <a:gd name="connsiteX6" fmla="*/ 0 w 8546747"/>
              <a:gd name="connsiteY6" fmla="*/ 1862977 h 3733795"/>
              <a:gd name="connsiteX7" fmla="*/ 0 w 8546747"/>
              <a:gd name="connsiteY7" fmla="*/ 1862978 h 3733795"/>
              <a:gd name="connsiteX0" fmla="*/ 0 w 8546747"/>
              <a:gd name="connsiteY0" fmla="*/ 1862978 h 3733795"/>
              <a:gd name="connsiteX1" fmla="*/ 1862978 w 8546747"/>
              <a:gd name="connsiteY1" fmla="*/ 0 h 3733795"/>
              <a:gd name="connsiteX2" fmla="*/ 7411140 w 8546747"/>
              <a:gd name="connsiteY2" fmla="*/ 592847 h 3733795"/>
              <a:gd name="connsiteX3" fmla="*/ 8546747 w 8546747"/>
              <a:gd name="connsiteY3" fmla="*/ 1794716 h 3733795"/>
              <a:gd name="connsiteX4" fmla="*/ 7345128 w 8546747"/>
              <a:gd name="connsiteY4" fmla="*/ 3166117 h 3733795"/>
              <a:gd name="connsiteX5" fmla="*/ 1862978 w 8546747"/>
              <a:gd name="connsiteY5" fmla="*/ 3725955 h 3733795"/>
              <a:gd name="connsiteX6" fmla="*/ 0 w 8546747"/>
              <a:gd name="connsiteY6" fmla="*/ 1862977 h 3733795"/>
              <a:gd name="connsiteX7" fmla="*/ 0 w 8546747"/>
              <a:gd name="connsiteY7" fmla="*/ 1862978 h 3733795"/>
              <a:gd name="connsiteX0" fmla="*/ 0 w 8546747"/>
              <a:gd name="connsiteY0" fmla="*/ 1862978 h 3778976"/>
              <a:gd name="connsiteX1" fmla="*/ 1862978 w 8546747"/>
              <a:gd name="connsiteY1" fmla="*/ 0 h 3778976"/>
              <a:gd name="connsiteX2" fmla="*/ 7411140 w 8546747"/>
              <a:gd name="connsiteY2" fmla="*/ 592847 h 3778976"/>
              <a:gd name="connsiteX3" fmla="*/ 8546747 w 8546747"/>
              <a:gd name="connsiteY3" fmla="*/ 1794716 h 3778976"/>
              <a:gd name="connsiteX4" fmla="*/ 7345128 w 8546747"/>
              <a:gd name="connsiteY4" fmla="*/ 3166117 h 3778976"/>
              <a:gd name="connsiteX5" fmla="*/ 1976747 w 8546747"/>
              <a:gd name="connsiteY5" fmla="*/ 3771464 h 3778976"/>
              <a:gd name="connsiteX6" fmla="*/ 0 w 8546747"/>
              <a:gd name="connsiteY6" fmla="*/ 1862977 h 3778976"/>
              <a:gd name="connsiteX7" fmla="*/ 0 w 8546747"/>
              <a:gd name="connsiteY7" fmla="*/ 1862978 h 3778976"/>
              <a:gd name="connsiteX0" fmla="*/ 0 w 8546747"/>
              <a:gd name="connsiteY0" fmla="*/ 1862978 h 3771593"/>
              <a:gd name="connsiteX1" fmla="*/ 1862978 w 8546747"/>
              <a:gd name="connsiteY1" fmla="*/ 0 h 3771593"/>
              <a:gd name="connsiteX2" fmla="*/ 7411140 w 8546747"/>
              <a:gd name="connsiteY2" fmla="*/ 592847 h 3771593"/>
              <a:gd name="connsiteX3" fmla="*/ 8546747 w 8546747"/>
              <a:gd name="connsiteY3" fmla="*/ 1794716 h 3771593"/>
              <a:gd name="connsiteX4" fmla="*/ 7345128 w 8546747"/>
              <a:gd name="connsiteY4" fmla="*/ 3166117 h 3771593"/>
              <a:gd name="connsiteX5" fmla="*/ 1976747 w 8546747"/>
              <a:gd name="connsiteY5" fmla="*/ 3771464 h 3771593"/>
              <a:gd name="connsiteX6" fmla="*/ 0 w 8546747"/>
              <a:gd name="connsiteY6" fmla="*/ 1862977 h 3771593"/>
              <a:gd name="connsiteX7" fmla="*/ 0 w 8546747"/>
              <a:gd name="connsiteY7" fmla="*/ 1862978 h 3771593"/>
              <a:gd name="connsiteX0" fmla="*/ 0 w 8546747"/>
              <a:gd name="connsiteY0" fmla="*/ 1908486 h 3817101"/>
              <a:gd name="connsiteX1" fmla="*/ 2045008 w 8546747"/>
              <a:gd name="connsiteY1" fmla="*/ 0 h 3817101"/>
              <a:gd name="connsiteX2" fmla="*/ 7411140 w 8546747"/>
              <a:gd name="connsiteY2" fmla="*/ 638355 h 3817101"/>
              <a:gd name="connsiteX3" fmla="*/ 8546747 w 8546747"/>
              <a:gd name="connsiteY3" fmla="*/ 1840224 h 3817101"/>
              <a:gd name="connsiteX4" fmla="*/ 7345128 w 8546747"/>
              <a:gd name="connsiteY4" fmla="*/ 3211625 h 3817101"/>
              <a:gd name="connsiteX5" fmla="*/ 1976747 w 8546747"/>
              <a:gd name="connsiteY5" fmla="*/ 3816972 h 3817101"/>
              <a:gd name="connsiteX6" fmla="*/ 0 w 8546747"/>
              <a:gd name="connsiteY6" fmla="*/ 1908485 h 3817101"/>
              <a:gd name="connsiteX7" fmla="*/ 0 w 8546747"/>
              <a:gd name="connsiteY7" fmla="*/ 1908486 h 3817101"/>
              <a:gd name="connsiteX0" fmla="*/ 0 w 8546747"/>
              <a:gd name="connsiteY0" fmla="*/ 1908486 h 3817101"/>
              <a:gd name="connsiteX1" fmla="*/ 2045008 w 8546747"/>
              <a:gd name="connsiteY1" fmla="*/ 0 h 3817101"/>
              <a:gd name="connsiteX2" fmla="*/ 7411140 w 8546747"/>
              <a:gd name="connsiteY2" fmla="*/ 638355 h 3817101"/>
              <a:gd name="connsiteX3" fmla="*/ 8546747 w 8546747"/>
              <a:gd name="connsiteY3" fmla="*/ 1840224 h 3817101"/>
              <a:gd name="connsiteX4" fmla="*/ 7345128 w 8546747"/>
              <a:gd name="connsiteY4" fmla="*/ 3211625 h 3817101"/>
              <a:gd name="connsiteX5" fmla="*/ 1976747 w 8546747"/>
              <a:gd name="connsiteY5" fmla="*/ 3816972 h 3817101"/>
              <a:gd name="connsiteX6" fmla="*/ 0 w 8546747"/>
              <a:gd name="connsiteY6" fmla="*/ 1908485 h 3817101"/>
              <a:gd name="connsiteX7" fmla="*/ 0 w 8546747"/>
              <a:gd name="connsiteY7" fmla="*/ 1908486 h 3817101"/>
              <a:gd name="connsiteX0" fmla="*/ 0 w 8546747"/>
              <a:gd name="connsiteY0" fmla="*/ 1908486 h 3862601"/>
              <a:gd name="connsiteX1" fmla="*/ 2045008 w 8546747"/>
              <a:gd name="connsiteY1" fmla="*/ 0 h 3862601"/>
              <a:gd name="connsiteX2" fmla="*/ 7411140 w 8546747"/>
              <a:gd name="connsiteY2" fmla="*/ 638355 h 3862601"/>
              <a:gd name="connsiteX3" fmla="*/ 8546747 w 8546747"/>
              <a:gd name="connsiteY3" fmla="*/ 1840224 h 3862601"/>
              <a:gd name="connsiteX4" fmla="*/ 7345128 w 8546747"/>
              <a:gd name="connsiteY4" fmla="*/ 3211625 h 3862601"/>
              <a:gd name="connsiteX5" fmla="*/ 2045008 w 8546747"/>
              <a:gd name="connsiteY5" fmla="*/ 3862478 h 3862601"/>
              <a:gd name="connsiteX6" fmla="*/ 0 w 8546747"/>
              <a:gd name="connsiteY6" fmla="*/ 1908485 h 3862601"/>
              <a:gd name="connsiteX7" fmla="*/ 0 w 8546747"/>
              <a:gd name="connsiteY7" fmla="*/ 1908486 h 3862601"/>
              <a:gd name="connsiteX0" fmla="*/ 0 w 8546747"/>
              <a:gd name="connsiteY0" fmla="*/ 1908486 h 3863419"/>
              <a:gd name="connsiteX1" fmla="*/ 2045008 w 8546747"/>
              <a:gd name="connsiteY1" fmla="*/ 0 h 3863419"/>
              <a:gd name="connsiteX2" fmla="*/ 7411140 w 8546747"/>
              <a:gd name="connsiteY2" fmla="*/ 638355 h 3863419"/>
              <a:gd name="connsiteX3" fmla="*/ 8546747 w 8546747"/>
              <a:gd name="connsiteY3" fmla="*/ 1840224 h 3863419"/>
              <a:gd name="connsiteX4" fmla="*/ 7345128 w 8546747"/>
              <a:gd name="connsiteY4" fmla="*/ 3211625 h 3863419"/>
              <a:gd name="connsiteX5" fmla="*/ 2045008 w 8546747"/>
              <a:gd name="connsiteY5" fmla="*/ 3862478 h 3863419"/>
              <a:gd name="connsiteX6" fmla="*/ 0 w 8546747"/>
              <a:gd name="connsiteY6" fmla="*/ 1908485 h 3863419"/>
              <a:gd name="connsiteX7" fmla="*/ 0 w 8546747"/>
              <a:gd name="connsiteY7" fmla="*/ 1908486 h 3863419"/>
              <a:gd name="connsiteX0" fmla="*/ 0 w 8546747"/>
              <a:gd name="connsiteY0" fmla="*/ 1908486 h 3863419"/>
              <a:gd name="connsiteX1" fmla="*/ 2045008 w 8546747"/>
              <a:gd name="connsiteY1" fmla="*/ 0 h 3863419"/>
              <a:gd name="connsiteX2" fmla="*/ 7411140 w 8546747"/>
              <a:gd name="connsiteY2" fmla="*/ 638355 h 3863419"/>
              <a:gd name="connsiteX3" fmla="*/ 8546747 w 8546747"/>
              <a:gd name="connsiteY3" fmla="*/ 1840224 h 3863419"/>
              <a:gd name="connsiteX4" fmla="*/ 7345128 w 8546747"/>
              <a:gd name="connsiteY4" fmla="*/ 3211625 h 3863419"/>
              <a:gd name="connsiteX5" fmla="*/ 2045008 w 8546747"/>
              <a:gd name="connsiteY5" fmla="*/ 3862478 h 3863419"/>
              <a:gd name="connsiteX6" fmla="*/ 0 w 8546747"/>
              <a:gd name="connsiteY6" fmla="*/ 1908485 h 3863419"/>
              <a:gd name="connsiteX7" fmla="*/ 0 w 8546747"/>
              <a:gd name="connsiteY7" fmla="*/ 1908486 h 3863419"/>
              <a:gd name="connsiteX0" fmla="*/ 0 w 8546747"/>
              <a:gd name="connsiteY0" fmla="*/ 1908486 h 3863419"/>
              <a:gd name="connsiteX1" fmla="*/ 2045008 w 8546747"/>
              <a:gd name="connsiteY1" fmla="*/ 0 h 3863419"/>
              <a:gd name="connsiteX2" fmla="*/ 7411140 w 8546747"/>
              <a:gd name="connsiteY2" fmla="*/ 638355 h 3863419"/>
              <a:gd name="connsiteX3" fmla="*/ 8546747 w 8546747"/>
              <a:gd name="connsiteY3" fmla="*/ 1840224 h 3863419"/>
              <a:gd name="connsiteX4" fmla="*/ 7345128 w 8546747"/>
              <a:gd name="connsiteY4" fmla="*/ 3211625 h 3863419"/>
              <a:gd name="connsiteX5" fmla="*/ 2045008 w 8546747"/>
              <a:gd name="connsiteY5" fmla="*/ 3862478 h 3863419"/>
              <a:gd name="connsiteX6" fmla="*/ 0 w 8546747"/>
              <a:gd name="connsiteY6" fmla="*/ 1908485 h 3863419"/>
              <a:gd name="connsiteX7" fmla="*/ 0 w 8546747"/>
              <a:gd name="connsiteY7" fmla="*/ 1908486 h 3863419"/>
              <a:gd name="connsiteX0" fmla="*/ 0 w 8546747"/>
              <a:gd name="connsiteY0" fmla="*/ 1908486 h 3863419"/>
              <a:gd name="connsiteX1" fmla="*/ 2045008 w 8546747"/>
              <a:gd name="connsiteY1" fmla="*/ 0 h 3863419"/>
              <a:gd name="connsiteX2" fmla="*/ 7411140 w 8546747"/>
              <a:gd name="connsiteY2" fmla="*/ 638355 h 3863419"/>
              <a:gd name="connsiteX3" fmla="*/ 8546747 w 8546747"/>
              <a:gd name="connsiteY3" fmla="*/ 1840224 h 3863419"/>
              <a:gd name="connsiteX4" fmla="*/ 7345128 w 8546747"/>
              <a:gd name="connsiteY4" fmla="*/ 3211625 h 3863419"/>
              <a:gd name="connsiteX5" fmla="*/ 2045008 w 8546747"/>
              <a:gd name="connsiteY5" fmla="*/ 3862478 h 3863419"/>
              <a:gd name="connsiteX6" fmla="*/ 0 w 8546747"/>
              <a:gd name="connsiteY6" fmla="*/ 1908485 h 3863419"/>
              <a:gd name="connsiteX7" fmla="*/ 0 w 8546747"/>
              <a:gd name="connsiteY7" fmla="*/ 1908486 h 3863419"/>
              <a:gd name="connsiteX0" fmla="*/ 0 w 8564911"/>
              <a:gd name="connsiteY0" fmla="*/ 1908486 h 3863419"/>
              <a:gd name="connsiteX1" fmla="*/ 2045008 w 8564911"/>
              <a:gd name="connsiteY1" fmla="*/ 0 h 3863419"/>
              <a:gd name="connsiteX2" fmla="*/ 7411140 w 8564911"/>
              <a:gd name="connsiteY2" fmla="*/ 638355 h 3863419"/>
              <a:gd name="connsiteX3" fmla="*/ 8546747 w 8564911"/>
              <a:gd name="connsiteY3" fmla="*/ 1840224 h 3863419"/>
              <a:gd name="connsiteX4" fmla="*/ 7345128 w 8564911"/>
              <a:gd name="connsiteY4" fmla="*/ 3211625 h 3863419"/>
              <a:gd name="connsiteX5" fmla="*/ 2045008 w 8564911"/>
              <a:gd name="connsiteY5" fmla="*/ 3862478 h 3863419"/>
              <a:gd name="connsiteX6" fmla="*/ 0 w 8564911"/>
              <a:gd name="connsiteY6" fmla="*/ 1908485 h 3863419"/>
              <a:gd name="connsiteX7" fmla="*/ 0 w 8564911"/>
              <a:gd name="connsiteY7" fmla="*/ 1908486 h 3863419"/>
              <a:gd name="connsiteX0" fmla="*/ 0 w 8554555"/>
              <a:gd name="connsiteY0" fmla="*/ 1908486 h 3863419"/>
              <a:gd name="connsiteX1" fmla="*/ 2045008 w 8554555"/>
              <a:gd name="connsiteY1" fmla="*/ 0 h 3863419"/>
              <a:gd name="connsiteX2" fmla="*/ 7411140 w 8554555"/>
              <a:gd name="connsiteY2" fmla="*/ 638355 h 3863419"/>
              <a:gd name="connsiteX3" fmla="*/ 8546747 w 8554555"/>
              <a:gd name="connsiteY3" fmla="*/ 1840224 h 3863419"/>
              <a:gd name="connsiteX4" fmla="*/ 7345128 w 8554555"/>
              <a:gd name="connsiteY4" fmla="*/ 3211625 h 3863419"/>
              <a:gd name="connsiteX5" fmla="*/ 2045008 w 8554555"/>
              <a:gd name="connsiteY5" fmla="*/ 3862478 h 3863419"/>
              <a:gd name="connsiteX6" fmla="*/ 0 w 8554555"/>
              <a:gd name="connsiteY6" fmla="*/ 1908485 h 3863419"/>
              <a:gd name="connsiteX7" fmla="*/ 0 w 8554555"/>
              <a:gd name="connsiteY7" fmla="*/ 1908486 h 3863419"/>
              <a:gd name="connsiteX0" fmla="*/ 0 w 8553208"/>
              <a:gd name="connsiteY0" fmla="*/ 1908486 h 3863419"/>
              <a:gd name="connsiteX1" fmla="*/ 2045008 w 8553208"/>
              <a:gd name="connsiteY1" fmla="*/ 0 h 3863419"/>
              <a:gd name="connsiteX2" fmla="*/ 7411140 w 8553208"/>
              <a:gd name="connsiteY2" fmla="*/ 638355 h 3863419"/>
              <a:gd name="connsiteX3" fmla="*/ 8546747 w 8553208"/>
              <a:gd name="connsiteY3" fmla="*/ 1840224 h 3863419"/>
              <a:gd name="connsiteX4" fmla="*/ 7247350 w 8553208"/>
              <a:gd name="connsiteY4" fmla="*/ 3236070 h 3863419"/>
              <a:gd name="connsiteX5" fmla="*/ 2045008 w 8553208"/>
              <a:gd name="connsiteY5" fmla="*/ 3862478 h 3863419"/>
              <a:gd name="connsiteX6" fmla="*/ 0 w 8553208"/>
              <a:gd name="connsiteY6" fmla="*/ 1908485 h 3863419"/>
              <a:gd name="connsiteX7" fmla="*/ 0 w 8553208"/>
              <a:gd name="connsiteY7" fmla="*/ 1908486 h 3863419"/>
              <a:gd name="connsiteX0" fmla="*/ 0 w 8553208"/>
              <a:gd name="connsiteY0" fmla="*/ 1908486 h 3863419"/>
              <a:gd name="connsiteX1" fmla="*/ 2045008 w 8553208"/>
              <a:gd name="connsiteY1" fmla="*/ 0 h 3863419"/>
              <a:gd name="connsiteX2" fmla="*/ 7313362 w 8553208"/>
              <a:gd name="connsiteY2" fmla="*/ 622058 h 3863419"/>
              <a:gd name="connsiteX3" fmla="*/ 8546747 w 8553208"/>
              <a:gd name="connsiteY3" fmla="*/ 1840224 h 3863419"/>
              <a:gd name="connsiteX4" fmla="*/ 7247350 w 8553208"/>
              <a:gd name="connsiteY4" fmla="*/ 3236070 h 3863419"/>
              <a:gd name="connsiteX5" fmla="*/ 2045008 w 8553208"/>
              <a:gd name="connsiteY5" fmla="*/ 3862478 h 3863419"/>
              <a:gd name="connsiteX6" fmla="*/ 0 w 8553208"/>
              <a:gd name="connsiteY6" fmla="*/ 1908485 h 3863419"/>
              <a:gd name="connsiteX7" fmla="*/ 0 w 8553208"/>
              <a:gd name="connsiteY7" fmla="*/ 1908486 h 3863419"/>
              <a:gd name="connsiteX0" fmla="*/ 0 w 8553208"/>
              <a:gd name="connsiteY0" fmla="*/ 1908486 h 3863419"/>
              <a:gd name="connsiteX1" fmla="*/ 2045008 w 8553208"/>
              <a:gd name="connsiteY1" fmla="*/ 0 h 3863419"/>
              <a:gd name="connsiteX2" fmla="*/ 7313362 w 8553208"/>
              <a:gd name="connsiteY2" fmla="*/ 622058 h 3863419"/>
              <a:gd name="connsiteX3" fmla="*/ 8546747 w 8553208"/>
              <a:gd name="connsiteY3" fmla="*/ 1840224 h 3863419"/>
              <a:gd name="connsiteX4" fmla="*/ 7247350 w 8553208"/>
              <a:gd name="connsiteY4" fmla="*/ 3236070 h 3863419"/>
              <a:gd name="connsiteX5" fmla="*/ 2045008 w 8553208"/>
              <a:gd name="connsiteY5" fmla="*/ 3862478 h 3863419"/>
              <a:gd name="connsiteX6" fmla="*/ 0 w 8553208"/>
              <a:gd name="connsiteY6" fmla="*/ 1908485 h 3863419"/>
              <a:gd name="connsiteX7" fmla="*/ 0 w 8553208"/>
              <a:gd name="connsiteY7" fmla="*/ 1908486 h 3863419"/>
              <a:gd name="connsiteX0" fmla="*/ 0 w 8546747"/>
              <a:gd name="connsiteY0" fmla="*/ 1908486 h 3863419"/>
              <a:gd name="connsiteX1" fmla="*/ 2045008 w 8546747"/>
              <a:gd name="connsiteY1" fmla="*/ 0 h 3863419"/>
              <a:gd name="connsiteX2" fmla="*/ 7313362 w 8546747"/>
              <a:gd name="connsiteY2" fmla="*/ 622058 h 3863419"/>
              <a:gd name="connsiteX3" fmla="*/ 8546747 w 8546747"/>
              <a:gd name="connsiteY3" fmla="*/ 1840224 h 3863419"/>
              <a:gd name="connsiteX4" fmla="*/ 7247350 w 8546747"/>
              <a:gd name="connsiteY4" fmla="*/ 3236070 h 3863419"/>
              <a:gd name="connsiteX5" fmla="*/ 2045008 w 8546747"/>
              <a:gd name="connsiteY5" fmla="*/ 3862478 h 3863419"/>
              <a:gd name="connsiteX6" fmla="*/ 0 w 8546747"/>
              <a:gd name="connsiteY6" fmla="*/ 1908485 h 3863419"/>
              <a:gd name="connsiteX7" fmla="*/ 0 w 8546747"/>
              <a:gd name="connsiteY7" fmla="*/ 1908486 h 3863419"/>
              <a:gd name="connsiteX0" fmla="*/ 0 w 8473413"/>
              <a:gd name="connsiteY0" fmla="*/ 1908486 h 3863419"/>
              <a:gd name="connsiteX1" fmla="*/ 2045008 w 8473413"/>
              <a:gd name="connsiteY1" fmla="*/ 0 h 3863419"/>
              <a:gd name="connsiteX2" fmla="*/ 7313362 w 8473413"/>
              <a:gd name="connsiteY2" fmla="*/ 622058 h 3863419"/>
              <a:gd name="connsiteX3" fmla="*/ 8473413 w 8473413"/>
              <a:gd name="connsiteY3" fmla="*/ 1913560 h 3863419"/>
              <a:gd name="connsiteX4" fmla="*/ 7247350 w 8473413"/>
              <a:gd name="connsiteY4" fmla="*/ 3236070 h 3863419"/>
              <a:gd name="connsiteX5" fmla="*/ 2045008 w 8473413"/>
              <a:gd name="connsiteY5" fmla="*/ 3862478 h 3863419"/>
              <a:gd name="connsiteX6" fmla="*/ 0 w 8473413"/>
              <a:gd name="connsiteY6" fmla="*/ 1908485 h 3863419"/>
              <a:gd name="connsiteX7" fmla="*/ 0 w 8473413"/>
              <a:gd name="connsiteY7" fmla="*/ 1908486 h 3863419"/>
              <a:gd name="connsiteX0" fmla="*/ 0 w 8473496"/>
              <a:gd name="connsiteY0" fmla="*/ 1908486 h 3863419"/>
              <a:gd name="connsiteX1" fmla="*/ 2045008 w 8473496"/>
              <a:gd name="connsiteY1" fmla="*/ 0 h 3863419"/>
              <a:gd name="connsiteX2" fmla="*/ 7313362 w 8473496"/>
              <a:gd name="connsiteY2" fmla="*/ 622058 h 3863419"/>
              <a:gd name="connsiteX3" fmla="*/ 8473413 w 8473496"/>
              <a:gd name="connsiteY3" fmla="*/ 1913560 h 3863419"/>
              <a:gd name="connsiteX4" fmla="*/ 7247350 w 8473496"/>
              <a:gd name="connsiteY4" fmla="*/ 3236070 h 3863419"/>
              <a:gd name="connsiteX5" fmla="*/ 2045008 w 8473496"/>
              <a:gd name="connsiteY5" fmla="*/ 3862478 h 3863419"/>
              <a:gd name="connsiteX6" fmla="*/ 0 w 8473496"/>
              <a:gd name="connsiteY6" fmla="*/ 1908485 h 3863419"/>
              <a:gd name="connsiteX7" fmla="*/ 0 w 8473496"/>
              <a:gd name="connsiteY7" fmla="*/ 1908486 h 3863419"/>
              <a:gd name="connsiteX0" fmla="*/ 0 w 8473713"/>
              <a:gd name="connsiteY0" fmla="*/ 3121301 h 5076234"/>
              <a:gd name="connsiteX1" fmla="*/ 2045008 w 8473713"/>
              <a:gd name="connsiteY1" fmla="*/ 1212815 h 5076234"/>
              <a:gd name="connsiteX2" fmla="*/ 7723346 w 8473713"/>
              <a:gd name="connsiteY2" fmla="*/ 34198 h 5076234"/>
              <a:gd name="connsiteX3" fmla="*/ 8473413 w 8473713"/>
              <a:gd name="connsiteY3" fmla="*/ 3126375 h 5076234"/>
              <a:gd name="connsiteX4" fmla="*/ 7247350 w 8473713"/>
              <a:gd name="connsiteY4" fmla="*/ 4448885 h 5076234"/>
              <a:gd name="connsiteX5" fmla="*/ 2045008 w 8473713"/>
              <a:gd name="connsiteY5" fmla="*/ 5075293 h 5076234"/>
              <a:gd name="connsiteX6" fmla="*/ 0 w 8473713"/>
              <a:gd name="connsiteY6" fmla="*/ 3121300 h 5076234"/>
              <a:gd name="connsiteX7" fmla="*/ 0 w 8473713"/>
              <a:gd name="connsiteY7" fmla="*/ 3121301 h 5076234"/>
              <a:gd name="connsiteX0" fmla="*/ 0 w 8487286"/>
              <a:gd name="connsiteY0" fmla="*/ 3121301 h 5076234"/>
              <a:gd name="connsiteX1" fmla="*/ 2045008 w 8487286"/>
              <a:gd name="connsiteY1" fmla="*/ 1212815 h 5076234"/>
              <a:gd name="connsiteX2" fmla="*/ 7723346 w 8487286"/>
              <a:gd name="connsiteY2" fmla="*/ 34198 h 5076234"/>
              <a:gd name="connsiteX3" fmla="*/ 8473413 w 8487286"/>
              <a:gd name="connsiteY3" fmla="*/ 3126375 h 5076234"/>
              <a:gd name="connsiteX4" fmla="*/ 7247350 w 8487286"/>
              <a:gd name="connsiteY4" fmla="*/ 4448885 h 5076234"/>
              <a:gd name="connsiteX5" fmla="*/ 2045008 w 8487286"/>
              <a:gd name="connsiteY5" fmla="*/ 5075293 h 5076234"/>
              <a:gd name="connsiteX6" fmla="*/ 0 w 8487286"/>
              <a:gd name="connsiteY6" fmla="*/ 3121300 h 5076234"/>
              <a:gd name="connsiteX7" fmla="*/ 0 w 8487286"/>
              <a:gd name="connsiteY7" fmla="*/ 3121301 h 5076234"/>
              <a:gd name="connsiteX0" fmla="*/ 0 w 8487286"/>
              <a:gd name="connsiteY0" fmla="*/ 3207392 h 5162325"/>
              <a:gd name="connsiteX1" fmla="*/ 2045008 w 8487286"/>
              <a:gd name="connsiteY1" fmla="*/ 1298906 h 5162325"/>
              <a:gd name="connsiteX2" fmla="*/ 7723346 w 8487286"/>
              <a:gd name="connsiteY2" fmla="*/ 120289 h 5162325"/>
              <a:gd name="connsiteX3" fmla="*/ 8473413 w 8487286"/>
              <a:gd name="connsiteY3" fmla="*/ 3212466 h 5162325"/>
              <a:gd name="connsiteX4" fmla="*/ 7247350 w 8487286"/>
              <a:gd name="connsiteY4" fmla="*/ 4534976 h 5162325"/>
              <a:gd name="connsiteX5" fmla="*/ 2045008 w 8487286"/>
              <a:gd name="connsiteY5" fmla="*/ 5161384 h 5162325"/>
              <a:gd name="connsiteX6" fmla="*/ 0 w 8487286"/>
              <a:gd name="connsiteY6" fmla="*/ 3207391 h 5162325"/>
              <a:gd name="connsiteX7" fmla="*/ 0 w 8487286"/>
              <a:gd name="connsiteY7" fmla="*/ 3207392 h 5162325"/>
              <a:gd name="connsiteX0" fmla="*/ 0 w 8417016"/>
              <a:gd name="connsiteY0" fmla="*/ 3207392 h 5162325"/>
              <a:gd name="connsiteX1" fmla="*/ 2045008 w 8417016"/>
              <a:gd name="connsiteY1" fmla="*/ 1298906 h 5162325"/>
              <a:gd name="connsiteX2" fmla="*/ 7723346 w 8417016"/>
              <a:gd name="connsiteY2" fmla="*/ 120289 h 5162325"/>
              <a:gd name="connsiteX3" fmla="*/ 8382305 w 8417016"/>
              <a:gd name="connsiteY3" fmla="*/ 2190463 h 5162325"/>
              <a:gd name="connsiteX4" fmla="*/ 7247350 w 8417016"/>
              <a:gd name="connsiteY4" fmla="*/ 4534976 h 5162325"/>
              <a:gd name="connsiteX5" fmla="*/ 2045008 w 8417016"/>
              <a:gd name="connsiteY5" fmla="*/ 5161384 h 5162325"/>
              <a:gd name="connsiteX6" fmla="*/ 0 w 8417016"/>
              <a:gd name="connsiteY6" fmla="*/ 3207391 h 5162325"/>
              <a:gd name="connsiteX7" fmla="*/ 0 w 8417016"/>
              <a:gd name="connsiteY7" fmla="*/ 3207392 h 5162325"/>
              <a:gd name="connsiteX0" fmla="*/ 0 w 8417016"/>
              <a:gd name="connsiteY0" fmla="*/ 3207392 h 5162325"/>
              <a:gd name="connsiteX1" fmla="*/ 2045008 w 8417016"/>
              <a:gd name="connsiteY1" fmla="*/ 1298906 h 5162325"/>
              <a:gd name="connsiteX2" fmla="*/ 7723346 w 8417016"/>
              <a:gd name="connsiteY2" fmla="*/ 120289 h 5162325"/>
              <a:gd name="connsiteX3" fmla="*/ 8382305 w 8417016"/>
              <a:gd name="connsiteY3" fmla="*/ 2190463 h 5162325"/>
              <a:gd name="connsiteX4" fmla="*/ 5835183 w 8417016"/>
              <a:gd name="connsiteY4" fmla="*/ 3123637 h 5162325"/>
              <a:gd name="connsiteX5" fmla="*/ 2045008 w 8417016"/>
              <a:gd name="connsiteY5" fmla="*/ 5161384 h 5162325"/>
              <a:gd name="connsiteX6" fmla="*/ 0 w 8417016"/>
              <a:gd name="connsiteY6" fmla="*/ 3207391 h 5162325"/>
              <a:gd name="connsiteX7" fmla="*/ 0 w 8417016"/>
              <a:gd name="connsiteY7" fmla="*/ 3207392 h 5162325"/>
              <a:gd name="connsiteX0" fmla="*/ 0 w 8417016"/>
              <a:gd name="connsiteY0" fmla="*/ 3119861 h 7002732"/>
              <a:gd name="connsiteX1" fmla="*/ 6714272 w 8417016"/>
              <a:gd name="connsiteY1" fmla="*/ 7002733 h 7002732"/>
              <a:gd name="connsiteX2" fmla="*/ 7723346 w 8417016"/>
              <a:gd name="connsiteY2" fmla="*/ 32758 h 7002732"/>
              <a:gd name="connsiteX3" fmla="*/ 8382305 w 8417016"/>
              <a:gd name="connsiteY3" fmla="*/ 2102932 h 7002732"/>
              <a:gd name="connsiteX4" fmla="*/ 5835183 w 8417016"/>
              <a:gd name="connsiteY4" fmla="*/ 3036106 h 7002732"/>
              <a:gd name="connsiteX5" fmla="*/ 2045008 w 8417016"/>
              <a:gd name="connsiteY5" fmla="*/ 5073853 h 7002732"/>
              <a:gd name="connsiteX6" fmla="*/ 0 w 8417016"/>
              <a:gd name="connsiteY6" fmla="*/ 3119860 h 7002732"/>
              <a:gd name="connsiteX7" fmla="*/ 0 w 8417016"/>
              <a:gd name="connsiteY7" fmla="*/ 3119861 h 7002732"/>
              <a:gd name="connsiteX0" fmla="*/ 0 w 8417016"/>
              <a:gd name="connsiteY0" fmla="*/ 3119859 h 7270707"/>
              <a:gd name="connsiteX1" fmla="*/ 4252327 w 8417016"/>
              <a:gd name="connsiteY1" fmla="*/ 5571971 h 7270707"/>
              <a:gd name="connsiteX2" fmla="*/ 6714272 w 8417016"/>
              <a:gd name="connsiteY2" fmla="*/ 7002731 h 7270707"/>
              <a:gd name="connsiteX3" fmla="*/ 7723346 w 8417016"/>
              <a:gd name="connsiteY3" fmla="*/ 32756 h 7270707"/>
              <a:gd name="connsiteX4" fmla="*/ 8382305 w 8417016"/>
              <a:gd name="connsiteY4" fmla="*/ 2102930 h 7270707"/>
              <a:gd name="connsiteX5" fmla="*/ 5835183 w 8417016"/>
              <a:gd name="connsiteY5" fmla="*/ 3036104 h 7270707"/>
              <a:gd name="connsiteX6" fmla="*/ 2045008 w 8417016"/>
              <a:gd name="connsiteY6" fmla="*/ 5073851 h 7270707"/>
              <a:gd name="connsiteX7" fmla="*/ 0 w 8417016"/>
              <a:gd name="connsiteY7" fmla="*/ 3119858 h 7270707"/>
              <a:gd name="connsiteX8" fmla="*/ 0 w 8417016"/>
              <a:gd name="connsiteY8" fmla="*/ 3119859 h 7270707"/>
              <a:gd name="connsiteX0" fmla="*/ 0 w 8417016"/>
              <a:gd name="connsiteY0" fmla="*/ 3119859 h 7099932"/>
              <a:gd name="connsiteX1" fmla="*/ 2771828 w 8417016"/>
              <a:gd name="connsiteY1" fmla="*/ 1337953 h 7099932"/>
              <a:gd name="connsiteX2" fmla="*/ 6714272 w 8417016"/>
              <a:gd name="connsiteY2" fmla="*/ 7002731 h 7099932"/>
              <a:gd name="connsiteX3" fmla="*/ 7723346 w 8417016"/>
              <a:gd name="connsiteY3" fmla="*/ 32756 h 7099932"/>
              <a:gd name="connsiteX4" fmla="*/ 8382305 w 8417016"/>
              <a:gd name="connsiteY4" fmla="*/ 2102930 h 7099932"/>
              <a:gd name="connsiteX5" fmla="*/ 5835183 w 8417016"/>
              <a:gd name="connsiteY5" fmla="*/ 3036104 h 7099932"/>
              <a:gd name="connsiteX6" fmla="*/ 2045008 w 8417016"/>
              <a:gd name="connsiteY6" fmla="*/ 5073851 h 7099932"/>
              <a:gd name="connsiteX7" fmla="*/ 0 w 8417016"/>
              <a:gd name="connsiteY7" fmla="*/ 3119858 h 7099932"/>
              <a:gd name="connsiteX8" fmla="*/ 0 w 8417016"/>
              <a:gd name="connsiteY8" fmla="*/ 3119859 h 7099932"/>
              <a:gd name="connsiteX0" fmla="*/ 0 w 8417016"/>
              <a:gd name="connsiteY0" fmla="*/ 3119859 h 7099930"/>
              <a:gd name="connsiteX1" fmla="*/ 2771828 w 8417016"/>
              <a:gd name="connsiteY1" fmla="*/ 1337953 h 7099930"/>
              <a:gd name="connsiteX2" fmla="*/ 6714272 w 8417016"/>
              <a:gd name="connsiteY2" fmla="*/ 7002731 h 7099930"/>
              <a:gd name="connsiteX3" fmla="*/ 7723346 w 8417016"/>
              <a:gd name="connsiteY3" fmla="*/ 32756 h 7099930"/>
              <a:gd name="connsiteX4" fmla="*/ 8382305 w 8417016"/>
              <a:gd name="connsiteY4" fmla="*/ 2102930 h 7099930"/>
              <a:gd name="connsiteX5" fmla="*/ 5835183 w 8417016"/>
              <a:gd name="connsiteY5" fmla="*/ 3036104 h 7099930"/>
              <a:gd name="connsiteX6" fmla="*/ 2045008 w 8417016"/>
              <a:gd name="connsiteY6" fmla="*/ 5073851 h 7099930"/>
              <a:gd name="connsiteX7" fmla="*/ 0 w 8417016"/>
              <a:gd name="connsiteY7" fmla="*/ 3119858 h 7099930"/>
              <a:gd name="connsiteX8" fmla="*/ 0 w 8417016"/>
              <a:gd name="connsiteY8" fmla="*/ 3119859 h 7099930"/>
              <a:gd name="connsiteX0" fmla="*/ 12782 w 8429798"/>
              <a:gd name="connsiteY0" fmla="*/ 3119859 h 7099932"/>
              <a:gd name="connsiteX1" fmla="*/ 2784610 w 8429798"/>
              <a:gd name="connsiteY1" fmla="*/ 1337953 h 7099932"/>
              <a:gd name="connsiteX2" fmla="*/ 6727054 w 8429798"/>
              <a:gd name="connsiteY2" fmla="*/ 7002731 h 7099932"/>
              <a:gd name="connsiteX3" fmla="*/ 7736128 w 8429798"/>
              <a:gd name="connsiteY3" fmla="*/ 32756 h 7099932"/>
              <a:gd name="connsiteX4" fmla="*/ 8395087 w 8429798"/>
              <a:gd name="connsiteY4" fmla="*/ 2102930 h 7099932"/>
              <a:gd name="connsiteX5" fmla="*/ 5847965 w 8429798"/>
              <a:gd name="connsiteY5" fmla="*/ 3036104 h 7099932"/>
              <a:gd name="connsiteX6" fmla="*/ 2057790 w 8429798"/>
              <a:gd name="connsiteY6" fmla="*/ 5073851 h 7099932"/>
              <a:gd name="connsiteX7" fmla="*/ 12782 w 8429798"/>
              <a:gd name="connsiteY7" fmla="*/ 3119858 h 7099932"/>
              <a:gd name="connsiteX8" fmla="*/ 12782 w 8429798"/>
              <a:gd name="connsiteY8" fmla="*/ 3119859 h 7099932"/>
              <a:gd name="connsiteX0" fmla="*/ 12782 w 8429798"/>
              <a:gd name="connsiteY0" fmla="*/ 3119859 h 7480744"/>
              <a:gd name="connsiteX1" fmla="*/ 2784610 w 8429798"/>
              <a:gd name="connsiteY1" fmla="*/ 1337953 h 7480744"/>
              <a:gd name="connsiteX2" fmla="*/ 4971193 w 8429798"/>
              <a:gd name="connsiteY2" fmla="*/ 6374976 h 7480744"/>
              <a:gd name="connsiteX3" fmla="*/ 6727054 w 8429798"/>
              <a:gd name="connsiteY3" fmla="*/ 7002731 h 7480744"/>
              <a:gd name="connsiteX4" fmla="*/ 7736128 w 8429798"/>
              <a:gd name="connsiteY4" fmla="*/ 32756 h 7480744"/>
              <a:gd name="connsiteX5" fmla="*/ 8395087 w 8429798"/>
              <a:gd name="connsiteY5" fmla="*/ 2102930 h 7480744"/>
              <a:gd name="connsiteX6" fmla="*/ 5847965 w 8429798"/>
              <a:gd name="connsiteY6" fmla="*/ 3036104 h 7480744"/>
              <a:gd name="connsiteX7" fmla="*/ 2057790 w 8429798"/>
              <a:gd name="connsiteY7" fmla="*/ 5073851 h 7480744"/>
              <a:gd name="connsiteX8" fmla="*/ 12782 w 8429798"/>
              <a:gd name="connsiteY8" fmla="*/ 3119858 h 7480744"/>
              <a:gd name="connsiteX9" fmla="*/ 12782 w 8429798"/>
              <a:gd name="connsiteY9" fmla="*/ 3119859 h 7480744"/>
              <a:gd name="connsiteX0" fmla="*/ 12782 w 8429798"/>
              <a:gd name="connsiteY0" fmla="*/ 3124425 h 6945179"/>
              <a:gd name="connsiteX1" fmla="*/ 2784610 w 8429798"/>
              <a:gd name="connsiteY1" fmla="*/ 1342519 h 6945179"/>
              <a:gd name="connsiteX2" fmla="*/ 4971193 w 8429798"/>
              <a:gd name="connsiteY2" fmla="*/ 6379542 h 6945179"/>
              <a:gd name="connsiteX3" fmla="*/ 7296478 w 8429798"/>
              <a:gd name="connsiteY3" fmla="*/ 6033959 h 6945179"/>
              <a:gd name="connsiteX4" fmla="*/ 7736128 w 8429798"/>
              <a:gd name="connsiteY4" fmla="*/ 37322 h 6945179"/>
              <a:gd name="connsiteX5" fmla="*/ 8395087 w 8429798"/>
              <a:gd name="connsiteY5" fmla="*/ 2107496 h 6945179"/>
              <a:gd name="connsiteX6" fmla="*/ 5847965 w 8429798"/>
              <a:gd name="connsiteY6" fmla="*/ 3040670 h 6945179"/>
              <a:gd name="connsiteX7" fmla="*/ 2057790 w 8429798"/>
              <a:gd name="connsiteY7" fmla="*/ 5078417 h 6945179"/>
              <a:gd name="connsiteX8" fmla="*/ 12782 w 8429798"/>
              <a:gd name="connsiteY8" fmla="*/ 3124424 h 6945179"/>
              <a:gd name="connsiteX9" fmla="*/ 12782 w 8429798"/>
              <a:gd name="connsiteY9" fmla="*/ 3124425 h 6945179"/>
              <a:gd name="connsiteX0" fmla="*/ 12782 w 8395141"/>
              <a:gd name="connsiteY0" fmla="*/ 3463356 h 7284110"/>
              <a:gd name="connsiteX1" fmla="*/ 2784610 w 8395141"/>
              <a:gd name="connsiteY1" fmla="*/ 1681450 h 7284110"/>
              <a:gd name="connsiteX2" fmla="*/ 4971193 w 8395141"/>
              <a:gd name="connsiteY2" fmla="*/ 6718473 h 7284110"/>
              <a:gd name="connsiteX3" fmla="*/ 7296478 w 8395141"/>
              <a:gd name="connsiteY3" fmla="*/ 6372890 h 7284110"/>
              <a:gd name="connsiteX4" fmla="*/ 6620060 w 8395141"/>
              <a:gd name="connsiteY4" fmla="*/ 35586 h 7284110"/>
              <a:gd name="connsiteX5" fmla="*/ 8395087 w 8395141"/>
              <a:gd name="connsiteY5" fmla="*/ 2446427 h 7284110"/>
              <a:gd name="connsiteX6" fmla="*/ 5847965 w 8395141"/>
              <a:gd name="connsiteY6" fmla="*/ 3379601 h 7284110"/>
              <a:gd name="connsiteX7" fmla="*/ 2057790 w 8395141"/>
              <a:gd name="connsiteY7" fmla="*/ 5417348 h 7284110"/>
              <a:gd name="connsiteX8" fmla="*/ 12782 w 8395141"/>
              <a:gd name="connsiteY8" fmla="*/ 3463355 h 7284110"/>
              <a:gd name="connsiteX9" fmla="*/ 12782 w 8395141"/>
              <a:gd name="connsiteY9" fmla="*/ 3463356 h 7284110"/>
              <a:gd name="connsiteX0" fmla="*/ 12782 w 8850660"/>
              <a:gd name="connsiteY0" fmla="*/ 3463356 h 7284110"/>
              <a:gd name="connsiteX1" fmla="*/ 2784610 w 8850660"/>
              <a:gd name="connsiteY1" fmla="*/ 1681450 h 7284110"/>
              <a:gd name="connsiteX2" fmla="*/ 4971193 w 8850660"/>
              <a:gd name="connsiteY2" fmla="*/ 6718473 h 7284110"/>
              <a:gd name="connsiteX3" fmla="*/ 7296478 w 8850660"/>
              <a:gd name="connsiteY3" fmla="*/ 6372890 h 7284110"/>
              <a:gd name="connsiteX4" fmla="*/ 6620060 w 8850660"/>
              <a:gd name="connsiteY4" fmla="*/ 35586 h 7284110"/>
              <a:gd name="connsiteX5" fmla="*/ 8850625 w 8850660"/>
              <a:gd name="connsiteY5" fmla="*/ 1838091 h 7284110"/>
              <a:gd name="connsiteX6" fmla="*/ 5847965 w 8850660"/>
              <a:gd name="connsiteY6" fmla="*/ 3379601 h 7284110"/>
              <a:gd name="connsiteX7" fmla="*/ 2057790 w 8850660"/>
              <a:gd name="connsiteY7" fmla="*/ 5417348 h 7284110"/>
              <a:gd name="connsiteX8" fmla="*/ 12782 w 8850660"/>
              <a:gd name="connsiteY8" fmla="*/ 3463355 h 7284110"/>
              <a:gd name="connsiteX9" fmla="*/ 12782 w 8850660"/>
              <a:gd name="connsiteY9" fmla="*/ 3463356 h 7284110"/>
              <a:gd name="connsiteX0" fmla="*/ 12782 w 8850660"/>
              <a:gd name="connsiteY0" fmla="*/ 3427770 h 7248524"/>
              <a:gd name="connsiteX1" fmla="*/ 2784610 w 8850660"/>
              <a:gd name="connsiteY1" fmla="*/ 1645864 h 7248524"/>
              <a:gd name="connsiteX2" fmla="*/ 4971193 w 8850660"/>
              <a:gd name="connsiteY2" fmla="*/ 6682887 h 7248524"/>
              <a:gd name="connsiteX3" fmla="*/ 7296478 w 8850660"/>
              <a:gd name="connsiteY3" fmla="*/ 6337304 h 7248524"/>
              <a:gd name="connsiteX4" fmla="*/ 6620060 w 8850660"/>
              <a:gd name="connsiteY4" fmla="*/ 0 h 7248524"/>
              <a:gd name="connsiteX5" fmla="*/ 8850625 w 8850660"/>
              <a:gd name="connsiteY5" fmla="*/ 1802505 h 7248524"/>
              <a:gd name="connsiteX6" fmla="*/ 5847965 w 8850660"/>
              <a:gd name="connsiteY6" fmla="*/ 3344015 h 7248524"/>
              <a:gd name="connsiteX7" fmla="*/ 2057790 w 8850660"/>
              <a:gd name="connsiteY7" fmla="*/ 5381762 h 7248524"/>
              <a:gd name="connsiteX8" fmla="*/ 12782 w 8850660"/>
              <a:gd name="connsiteY8" fmla="*/ 3427769 h 7248524"/>
              <a:gd name="connsiteX9" fmla="*/ 12782 w 8850660"/>
              <a:gd name="connsiteY9" fmla="*/ 3427770 h 7248524"/>
              <a:gd name="connsiteX0" fmla="*/ 12782 w 8850672"/>
              <a:gd name="connsiteY0" fmla="*/ 3484520 h 7305274"/>
              <a:gd name="connsiteX1" fmla="*/ 2784610 w 8850672"/>
              <a:gd name="connsiteY1" fmla="*/ 1702614 h 7305274"/>
              <a:gd name="connsiteX2" fmla="*/ 4971193 w 8850672"/>
              <a:gd name="connsiteY2" fmla="*/ 6739637 h 7305274"/>
              <a:gd name="connsiteX3" fmla="*/ 7296478 w 8850672"/>
              <a:gd name="connsiteY3" fmla="*/ 6394054 h 7305274"/>
              <a:gd name="connsiteX4" fmla="*/ 6620060 w 8850672"/>
              <a:gd name="connsiteY4" fmla="*/ 56750 h 7305274"/>
              <a:gd name="connsiteX5" fmla="*/ 8850625 w 8850672"/>
              <a:gd name="connsiteY5" fmla="*/ 1859255 h 7305274"/>
              <a:gd name="connsiteX6" fmla="*/ 5847965 w 8850672"/>
              <a:gd name="connsiteY6" fmla="*/ 3400765 h 7305274"/>
              <a:gd name="connsiteX7" fmla="*/ 2057790 w 8850672"/>
              <a:gd name="connsiteY7" fmla="*/ 5438512 h 7305274"/>
              <a:gd name="connsiteX8" fmla="*/ 12782 w 8850672"/>
              <a:gd name="connsiteY8" fmla="*/ 3484519 h 7305274"/>
              <a:gd name="connsiteX9" fmla="*/ 12782 w 8850672"/>
              <a:gd name="connsiteY9" fmla="*/ 3484520 h 7305274"/>
              <a:gd name="connsiteX0" fmla="*/ 12782 w 8873449"/>
              <a:gd name="connsiteY0" fmla="*/ 3482241 h 7302995"/>
              <a:gd name="connsiteX1" fmla="*/ 2784610 w 8873449"/>
              <a:gd name="connsiteY1" fmla="*/ 1700335 h 7302995"/>
              <a:gd name="connsiteX2" fmla="*/ 4971193 w 8873449"/>
              <a:gd name="connsiteY2" fmla="*/ 6737358 h 7302995"/>
              <a:gd name="connsiteX3" fmla="*/ 7296478 w 8873449"/>
              <a:gd name="connsiteY3" fmla="*/ 6391775 h 7302995"/>
              <a:gd name="connsiteX4" fmla="*/ 6620060 w 8873449"/>
              <a:gd name="connsiteY4" fmla="*/ 54471 h 7302995"/>
              <a:gd name="connsiteX5" fmla="*/ 8873403 w 8873449"/>
              <a:gd name="connsiteY5" fmla="*/ 1929978 h 7302995"/>
              <a:gd name="connsiteX6" fmla="*/ 5847965 w 8873449"/>
              <a:gd name="connsiteY6" fmla="*/ 3398486 h 7302995"/>
              <a:gd name="connsiteX7" fmla="*/ 2057790 w 8873449"/>
              <a:gd name="connsiteY7" fmla="*/ 5436233 h 7302995"/>
              <a:gd name="connsiteX8" fmla="*/ 12782 w 8873449"/>
              <a:gd name="connsiteY8" fmla="*/ 3482240 h 7302995"/>
              <a:gd name="connsiteX9" fmla="*/ 12782 w 8873449"/>
              <a:gd name="connsiteY9" fmla="*/ 3482241 h 7302995"/>
              <a:gd name="connsiteX0" fmla="*/ 12782 w 8891935"/>
              <a:gd name="connsiteY0" fmla="*/ 3482241 h 7302995"/>
              <a:gd name="connsiteX1" fmla="*/ 2784610 w 8891935"/>
              <a:gd name="connsiteY1" fmla="*/ 1700335 h 7302995"/>
              <a:gd name="connsiteX2" fmla="*/ 4971193 w 8891935"/>
              <a:gd name="connsiteY2" fmla="*/ 6737358 h 7302995"/>
              <a:gd name="connsiteX3" fmla="*/ 7296478 w 8891935"/>
              <a:gd name="connsiteY3" fmla="*/ 6391775 h 7302995"/>
              <a:gd name="connsiteX4" fmla="*/ 6620060 w 8891935"/>
              <a:gd name="connsiteY4" fmla="*/ 54471 h 7302995"/>
              <a:gd name="connsiteX5" fmla="*/ 8873403 w 8891935"/>
              <a:gd name="connsiteY5" fmla="*/ 1929978 h 7302995"/>
              <a:gd name="connsiteX6" fmla="*/ 5847965 w 8891935"/>
              <a:gd name="connsiteY6" fmla="*/ 3398486 h 7302995"/>
              <a:gd name="connsiteX7" fmla="*/ 2057790 w 8891935"/>
              <a:gd name="connsiteY7" fmla="*/ 5436233 h 7302995"/>
              <a:gd name="connsiteX8" fmla="*/ 12782 w 8891935"/>
              <a:gd name="connsiteY8" fmla="*/ 3482240 h 7302995"/>
              <a:gd name="connsiteX9" fmla="*/ 12782 w 8891935"/>
              <a:gd name="connsiteY9" fmla="*/ 3482241 h 7302995"/>
              <a:gd name="connsiteX0" fmla="*/ 12782 w 8891935"/>
              <a:gd name="connsiteY0" fmla="*/ 3511486 h 7332240"/>
              <a:gd name="connsiteX1" fmla="*/ 2784610 w 8891935"/>
              <a:gd name="connsiteY1" fmla="*/ 1729580 h 7332240"/>
              <a:gd name="connsiteX2" fmla="*/ 4971193 w 8891935"/>
              <a:gd name="connsiteY2" fmla="*/ 6766603 h 7332240"/>
              <a:gd name="connsiteX3" fmla="*/ 7296478 w 8891935"/>
              <a:gd name="connsiteY3" fmla="*/ 6421020 h 7332240"/>
              <a:gd name="connsiteX4" fmla="*/ 6620060 w 8891935"/>
              <a:gd name="connsiteY4" fmla="*/ 83716 h 7332240"/>
              <a:gd name="connsiteX5" fmla="*/ 8873403 w 8891935"/>
              <a:gd name="connsiteY5" fmla="*/ 1959223 h 7332240"/>
              <a:gd name="connsiteX6" fmla="*/ 5847965 w 8891935"/>
              <a:gd name="connsiteY6" fmla="*/ 3427731 h 7332240"/>
              <a:gd name="connsiteX7" fmla="*/ 2057790 w 8891935"/>
              <a:gd name="connsiteY7" fmla="*/ 5465478 h 7332240"/>
              <a:gd name="connsiteX8" fmla="*/ 12782 w 8891935"/>
              <a:gd name="connsiteY8" fmla="*/ 3511485 h 7332240"/>
              <a:gd name="connsiteX9" fmla="*/ 12782 w 8891935"/>
              <a:gd name="connsiteY9" fmla="*/ 3511486 h 7332240"/>
              <a:gd name="connsiteX0" fmla="*/ 12782 w 8875020"/>
              <a:gd name="connsiteY0" fmla="*/ 3511486 h 7332240"/>
              <a:gd name="connsiteX1" fmla="*/ 2784610 w 8875020"/>
              <a:gd name="connsiteY1" fmla="*/ 1729580 h 7332240"/>
              <a:gd name="connsiteX2" fmla="*/ 4971193 w 8875020"/>
              <a:gd name="connsiteY2" fmla="*/ 6766603 h 7332240"/>
              <a:gd name="connsiteX3" fmla="*/ 7296478 w 8875020"/>
              <a:gd name="connsiteY3" fmla="*/ 6421020 h 7332240"/>
              <a:gd name="connsiteX4" fmla="*/ 6620060 w 8875020"/>
              <a:gd name="connsiteY4" fmla="*/ 83716 h 7332240"/>
              <a:gd name="connsiteX5" fmla="*/ 8873403 w 8875020"/>
              <a:gd name="connsiteY5" fmla="*/ 1959223 h 7332240"/>
              <a:gd name="connsiteX6" fmla="*/ 5847965 w 8875020"/>
              <a:gd name="connsiteY6" fmla="*/ 3427731 h 7332240"/>
              <a:gd name="connsiteX7" fmla="*/ 2057790 w 8875020"/>
              <a:gd name="connsiteY7" fmla="*/ 5465478 h 7332240"/>
              <a:gd name="connsiteX8" fmla="*/ 12782 w 8875020"/>
              <a:gd name="connsiteY8" fmla="*/ 3511485 h 7332240"/>
              <a:gd name="connsiteX9" fmla="*/ 12782 w 8875020"/>
              <a:gd name="connsiteY9" fmla="*/ 3511486 h 7332240"/>
              <a:gd name="connsiteX0" fmla="*/ 12782 w 8579167"/>
              <a:gd name="connsiteY0" fmla="*/ 3535926 h 7356680"/>
              <a:gd name="connsiteX1" fmla="*/ 2784610 w 8579167"/>
              <a:gd name="connsiteY1" fmla="*/ 1754020 h 7356680"/>
              <a:gd name="connsiteX2" fmla="*/ 4971193 w 8579167"/>
              <a:gd name="connsiteY2" fmla="*/ 6791043 h 7356680"/>
              <a:gd name="connsiteX3" fmla="*/ 7296478 w 8579167"/>
              <a:gd name="connsiteY3" fmla="*/ 6445460 h 7356680"/>
              <a:gd name="connsiteX4" fmla="*/ 6620060 w 8579167"/>
              <a:gd name="connsiteY4" fmla="*/ 108156 h 7356680"/>
              <a:gd name="connsiteX5" fmla="*/ 8577304 w 8579167"/>
              <a:gd name="connsiteY5" fmla="*/ 1691661 h 7356680"/>
              <a:gd name="connsiteX6" fmla="*/ 5847965 w 8579167"/>
              <a:gd name="connsiteY6" fmla="*/ 3452171 h 7356680"/>
              <a:gd name="connsiteX7" fmla="*/ 2057790 w 8579167"/>
              <a:gd name="connsiteY7" fmla="*/ 5489918 h 7356680"/>
              <a:gd name="connsiteX8" fmla="*/ 12782 w 8579167"/>
              <a:gd name="connsiteY8" fmla="*/ 3535925 h 7356680"/>
              <a:gd name="connsiteX9" fmla="*/ 12782 w 8579167"/>
              <a:gd name="connsiteY9" fmla="*/ 3535926 h 7356680"/>
              <a:gd name="connsiteX0" fmla="*/ 12782 w 8577304"/>
              <a:gd name="connsiteY0" fmla="*/ 3535928 h 7356682"/>
              <a:gd name="connsiteX1" fmla="*/ 2784610 w 8577304"/>
              <a:gd name="connsiteY1" fmla="*/ 1754022 h 7356682"/>
              <a:gd name="connsiteX2" fmla="*/ 4971193 w 8577304"/>
              <a:gd name="connsiteY2" fmla="*/ 6791045 h 7356682"/>
              <a:gd name="connsiteX3" fmla="*/ 7296478 w 8577304"/>
              <a:gd name="connsiteY3" fmla="*/ 6445462 h 7356682"/>
              <a:gd name="connsiteX4" fmla="*/ 6620060 w 8577304"/>
              <a:gd name="connsiteY4" fmla="*/ 108158 h 7356682"/>
              <a:gd name="connsiteX5" fmla="*/ 8577304 w 8577304"/>
              <a:gd name="connsiteY5" fmla="*/ 1691663 h 7356682"/>
              <a:gd name="connsiteX6" fmla="*/ 5847965 w 8577304"/>
              <a:gd name="connsiteY6" fmla="*/ 3452173 h 7356682"/>
              <a:gd name="connsiteX7" fmla="*/ 2057790 w 8577304"/>
              <a:gd name="connsiteY7" fmla="*/ 5489920 h 7356682"/>
              <a:gd name="connsiteX8" fmla="*/ 12782 w 8577304"/>
              <a:gd name="connsiteY8" fmla="*/ 3535927 h 7356682"/>
              <a:gd name="connsiteX9" fmla="*/ 12782 w 8577304"/>
              <a:gd name="connsiteY9" fmla="*/ 3535928 h 7356682"/>
              <a:gd name="connsiteX0" fmla="*/ 12782 w 8579948"/>
              <a:gd name="connsiteY0" fmla="*/ 3515932 h 7336686"/>
              <a:gd name="connsiteX1" fmla="*/ 2784610 w 8579948"/>
              <a:gd name="connsiteY1" fmla="*/ 1734026 h 7336686"/>
              <a:gd name="connsiteX2" fmla="*/ 4971193 w 8579948"/>
              <a:gd name="connsiteY2" fmla="*/ 6771049 h 7336686"/>
              <a:gd name="connsiteX3" fmla="*/ 7296478 w 8579948"/>
              <a:gd name="connsiteY3" fmla="*/ 6425466 h 7336686"/>
              <a:gd name="connsiteX4" fmla="*/ 6620060 w 8579948"/>
              <a:gd name="connsiteY4" fmla="*/ 88162 h 7336686"/>
              <a:gd name="connsiteX5" fmla="*/ 8577304 w 8579948"/>
              <a:gd name="connsiteY5" fmla="*/ 1671667 h 7336686"/>
              <a:gd name="connsiteX6" fmla="*/ 5847965 w 8579948"/>
              <a:gd name="connsiteY6" fmla="*/ 3432177 h 7336686"/>
              <a:gd name="connsiteX7" fmla="*/ 2057790 w 8579948"/>
              <a:gd name="connsiteY7" fmla="*/ 5469924 h 7336686"/>
              <a:gd name="connsiteX8" fmla="*/ 12782 w 8579948"/>
              <a:gd name="connsiteY8" fmla="*/ 3515931 h 7336686"/>
              <a:gd name="connsiteX9" fmla="*/ 12782 w 8579948"/>
              <a:gd name="connsiteY9" fmla="*/ 3515932 h 7336686"/>
              <a:gd name="connsiteX0" fmla="*/ 12782 w 8579213"/>
              <a:gd name="connsiteY0" fmla="*/ 3550791 h 7371545"/>
              <a:gd name="connsiteX1" fmla="*/ 2784610 w 8579213"/>
              <a:gd name="connsiteY1" fmla="*/ 1768885 h 7371545"/>
              <a:gd name="connsiteX2" fmla="*/ 4971193 w 8579213"/>
              <a:gd name="connsiteY2" fmla="*/ 6805908 h 7371545"/>
              <a:gd name="connsiteX3" fmla="*/ 7296478 w 8579213"/>
              <a:gd name="connsiteY3" fmla="*/ 6460325 h 7371545"/>
              <a:gd name="connsiteX4" fmla="*/ 6620060 w 8579213"/>
              <a:gd name="connsiteY4" fmla="*/ 123021 h 7371545"/>
              <a:gd name="connsiteX5" fmla="*/ 8577304 w 8579213"/>
              <a:gd name="connsiteY5" fmla="*/ 1706526 h 7371545"/>
              <a:gd name="connsiteX6" fmla="*/ 5847965 w 8579213"/>
              <a:gd name="connsiteY6" fmla="*/ 3467036 h 7371545"/>
              <a:gd name="connsiteX7" fmla="*/ 2057790 w 8579213"/>
              <a:gd name="connsiteY7" fmla="*/ 5504783 h 7371545"/>
              <a:gd name="connsiteX8" fmla="*/ 12782 w 8579213"/>
              <a:gd name="connsiteY8" fmla="*/ 3550790 h 7371545"/>
              <a:gd name="connsiteX9" fmla="*/ 12782 w 8579213"/>
              <a:gd name="connsiteY9" fmla="*/ 3550791 h 7371545"/>
              <a:gd name="connsiteX0" fmla="*/ 12782 w 8579213"/>
              <a:gd name="connsiteY0" fmla="*/ 3550791 h 7371545"/>
              <a:gd name="connsiteX1" fmla="*/ 2784610 w 8579213"/>
              <a:gd name="connsiteY1" fmla="*/ 1768885 h 7371545"/>
              <a:gd name="connsiteX2" fmla="*/ 4971193 w 8579213"/>
              <a:gd name="connsiteY2" fmla="*/ 6805908 h 7371545"/>
              <a:gd name="connsiteX3" fmla="*/ 7296478 w 8579213"/>
              <a:gd name="connsiteY3" fmla="*/ 6460325 h 7371545"/>
              <a:gd name="connsiteX4" fmla="*/ 6620060 w 8579213"/>
              <a:gd name="connsiteY4" fmla="*/ 123021 h 7371545"/>
              <a:gd name="connsiteX5" fmla="*/ 8577304 w 8579213"/>
              <a:gd name="connsiteY5" fmla="*/ 1706526 h 7371545"/>
              <a:gd name="connsiteX6" fmla="*/ 5847965 w 8579213"/>
              <a:gd name="connsiteY6" fmla="*/ 3467036 h 7371545"/>
              <a:gd name="connsiteX7" fmla="*/ 2057790 w 8579213"/>
              <a:gd name="connsiteY7" fmla="*/ 5504783 h 7371545"/>
              <a:gd name="connsiteX8" fmla="*/ 12782 w 8579213"/>
              <a:gd name="connsiteY8" fmla="*/ 3550790 h 7371545"/>
              <a:gd name="connsiteX9" fmla="*/ 12782 w 8579213"/>
              <a:gd name="connsiteY9" fmla="*/ 3550791 h 7371545"/>
              <a:gd name="connsiteX0" fmla="*/ 12782 w 8579424"/>
              <a:gd name="connsiteY0" fmla="*/ 3606072 h 7426826"/>
              <a:gd name="connsiteX1" fmla="*/ 2784610 w 8579424"/>
              <a:gd name="connsiteY1" fmla="*/ 1824166 h 7426826"/>
              <a:gd name="connsiteX2" fmla="*/ 4971193 w 8579424"/>
              <a:gd name="connsiteY2" fmla="*/ 6861189 h 7426826"/>
              <a:gd name="connsiteX3" fmla="*/ 7296478 w 8579424"/>
              <a:gd name="connsiteY3" fmla="*/ 6515606 h 7426826"/>
              <a:gd name="connsiteX4" fmla="*/ 6620060 w 8579424"/>
              <a:gd name="connsiteY4" fmla="*/ 178302 h 7426826"/>
              <a:gd name="connsiteX5" fmla="*/ 8577304 w 8579424"/>
              <a:gd name="connsiteY5" fmla="*/ 1761807 h 7426826"/>
              <a:gd name="connsiteX6" fmla="*/ 5847965 w 8579424"/>
              <a:gd name="connsiteY6" fmla="*/ 3522317 h 7426826"/>
              <a:gd name="connsiteX7" fmla="*/ 2057790 w 8579424"/>
              <a:gd name="connsiteY7" fmla="*/ 5560064 h 7426826"/>
              <a:gd name="connsiteX8" fmla="*/ 12782 w 8579424"/>
              <a:gd name="connsiteY8" fmla="*/ 3606071 h 7426826"/>
              <a:gd name="connsiteX9" fmla="*/ 12782 w 8579424"/>
              <a:gd name="connsiteY9" fmla="*/ 3606072 h 7426826"/>
              <a:gd name="connsiteX0" fmla="*/ 12782 w 8613594"/>
              <a:gd name="connsiteY0" fmla="*/ 3603679 h 7424433"/>
              <a:gd name="connsiteX1" fmla="*/ 2784610 w 8613594"/>
              <a:gd name="connsiteY1" fmla="*/ 1821773 h 7424433"/>
              <a:gd name="connsiteX2" fmla="*/ 4971193 w 8613594"/>
              <a:gd name="connsiteY2" fmla="*/ 6858796 h 7424433"/>
              <a:gd name="connsiteX3" fmla="*/ 7296478 w 8613594"/>
              <a:gd name="connsiteY3" fmla="*/ 6513213 h 7424433"/>
              <a:gd name="connsiteX4" fmla="*/ 6620060 w 8613594"/>
              <a:gd name="connsiteY4" fmla="*/ 175909 h 7424433"/>
              <a:gd name="connsiteX5" fmla="*/ 8577304 w 8613594"/>
              <a:gd name="connsiteY5" fmla="*/ 1759414 h 7424433"/>
              <a:gd name="connsiteX6" fmla="*/ 5847965 w 8613594"/>
              <a:gd name="connsiteY6" fmla="*/ 3519924 h 7424433"/>
              <a:gd name="connsiteX7" fmla="*/ 2057790 w 8613594"/>
              <a:gd name="connsiteY7" fmla="*/ 5557671 h 7424433"/>
              <a:gd name="connsiteX8" fmla="*/ 12782 w 8613594"/>
              <a:gd name="connsiteY8" fmla="*/ 3603678 h 7424433"/>
              <a:gd name="connsiteX9" fmla="*/ 12782 w 8613594"/>
              <a:gd name="connsiteY9" fmla="*/ 3603679 h 7424433"/>
              <a:gd name="connsiteX0" fmla="*/ 8502 w 8609312"/>
              <a:gd name="connsiteY0" fmla="*/ 3603679 h 7424433"/>
              <a:gd name="connsiteX1" fmla="*/ 2780330 w 8609312"/>
              <a:gd name="connsiteY1" fmla="*/ 1821773 h 7424433"/>
              <a:gd name="connsiteX2" fmla="*/ 4966913 w 8609312"/>
              <a:gd name="connsiteY2" fmla="*/ 6858796 h 7424433"/>
              <a:gd name="connsiteX3" fmla="*/ 7292198 w 8609312"/>
              <a:gd name="connsiteY3" fmla="*/ 6513213 h 7424433"/>
              <a:gd name="connsiteX4" fmla="*/ 6615780 w 8609312"/>
              <a:gd name="connsiteY4" fmla="*/ 175909 h 7424433"/>
              <a:gd name="connsiteX5" fmla="*/ 8573024 w 8609312"/>
              <a:gd name="connsiteY5" fmla="*/ 1759414 h 7424433"/>
              <a:gd name="connsiteX6" fmla="*/ 5843685 w 8609312"/>
              <a:gd name="connsiteY6" fmla="*/ 3519924 h 7424433"/>
              <a:gd name="connsiteX7" fmla="*/ 2053510 w 8609312"/>
              <a:gd name="connsiteY7" fmla="*/ 5557671 h 7424433"/>
              <a:gd name="connsiteX8" fmla="*/ 8502 w 8609312"/>
              <a:gd name="connsiteY8" fmla="*/ 3603678 h 7424433"/>
              <a:gd name="connsiteX9" fmla="*/ 8502 w 8609312"/>
              <a:gd name="connsiteY9" fmla="*/ 3603679 h 7424433"/>
              <a:gd name="connsiteX0" fmla="*/ 8502 w 8609314"/>
              <a:gd name="connsiteY0" fmla="*/ 3603679 h 7424433"/>
              <a:gd name="connsiteX1" fmla="*/ 2780330 w 8609314"/>
              <a:gd name="connsiteY1" fmla="*/ 1821773 h 7424433"/>
              <a:gd name="connsiteX2" fmla="*/ 4966913 w 8609314"/>
              <a:gd name="connsiteY2" fmla="*/ 6858796 h 7424433"/>
              <a:gd name="connsiteX3" fmla="*/ 7292198 w 8609314"/>
              <a:gd name="connsiteY3" fmla="*/ 6513213 h 7424433"/>
              <a:gd name="connsiteX4" fmla="*/ 6615780 w 8609314"/>
              <a:gd name="connsiteY4" fmla="*/ 175909 h 7424433"/>
              <a:gd name="connsiteX5" fmla="*/ 8573024 w 8609314"/>
              <a:gd name="connsiteY5" fmla="*/ 1759414 h 7424433"/>
              <a:gd name="connsiteX6" fmla="*/ 5843685 w 8609314"/>
              <a:gd name="connsiteY6" fmla="*/ 3519924 h 7424433"/>
              <a:gd name="connsiteX7" fmla="*/ 2053510 w 8609314"/>
              <a:gd name="connsiteY7" fmla="*/ 5557671 h 7424433"/>
              <a:gd name="connsiteX8" fmla="*/ 8502 w 8609314"/>
              <a:gd name="connsiteY8" fmla="*/ 3603678 h 7424433"/>
              <a:gd name="connsiteX9" fmla="*/ 8502 w 8609314"/>
              <a:gd name="connsiteY9" fmla="*/ 3603679 h 7424433"/>
              <a:gd name="connsiteX0" fmla="*/ 1885 w 8602695"/>
              <a:gd name="connsiteY0" fmla="*/ 3603679 h 7424433"/>
              <a:gd name="connsiteX1" fmla="*/ 2773713 w 8602695"/>
              <a:gd name="connsiteY1" fmla="*/ 1821773 h 7424433"/>
              <a:gd name="connsiteX2" fmla="*/ 4960296 w 8602695"/>
              <a:gd name="connsiteY2" fmla="*/ 6858796 h 7424433"/>
              <a:gd name="connsiteX3" fmla="*/ 7285581 w 8602695"/>
              <a:gd name="connsiteY3" fmla="*/ 6513213 h 7424433"/>
              <a:gd name="connsiteX4" fmla="*/ 6609163 w 8602695"/>
              <a:gd name="connsiteY4" fmla="*/ 175909 h 7424433"/>
              <a:gd name="connsiteX5" fmla="*/ 8566407 w 8602695"/>
              <a:gd name="connsiteY5" fmla="*/ 1759414 h 7424433"/>
              <a:gd name="connsiteX6" fmla="*/ 5837068 w 8602695"/>
              <a:gd name="connsiteY6" fmla="*/ 3519924 h 7424433"/>
              <a:gd name="connsiteX7" fmla="*/ 2046893 w 8602695"/>
              <a:gd name="connsiteY7" fmla="*/ 5557671 h 7424433"/>
              <a:gd name="connsiteX8" fmla="*/ 1885 w 8602695"/>
              <a:gd name="connsiteY8" fmla="*/ 3603678 h 7424433"/>
              <a:gd name="connsiteX9" fmla="*/ 1885 w 8602695"/>
              <a:gd name="connsiteY9" fmla="*/ 3603679 h 7424433"/>
              <a:gd name="connsiteX0" fmla="*/ 14977 w 8615788"/>
              <a:gd name="connsiteY0" fmla="*/ 3603679 h 7424433"/>
              <a:gd name="connsiteX1" fmla="*/ 2786805 w 8615788"/>
              <a:gd name="connsiteY1" fmla="*/ 1821773 h 7424433"/>
              <a:gd name="connsiteX2" fmla="*/ 4973388 w 8615788"/>
              <a:gd name="connsiteY2" fmla="*/ 6858796 h 7424433"/>
              <a:gd name="connsiteX3" fmla="*/ 7298673 w 8615788"/>
              <a:gd name="connsiteY3" fmla="*/ 6513213 h 7424433"/>
              <a:gd name="connsiteX4" fmla="*/ 6622255 w 8615788"/>
              <a:gd name="connsiteY4" fmla="*/ 175909 h 7424433"/>
              <a:gd name="connsiteX5" fmla="*/ 8579499 w 8615788"/>
              <a:gd name="connsiteY5" fmla="*/ 1759414 h 7424433"/>
              <a:gd name="connsiteX6" fmla="*/ 5850160 w 8615788"/>
              <a:gd name="connsiteY6" fmla="*/ 3519924 h 7424433"/>
              <a:gd name="connsiteX7" fmla="*/ 2059985 w 8615788"/>
              <a:gd name="connsiteY7" fmla="*/ 5557671 h 7424433"/>
              <a:gd name="connsiteX8" fmla="*/ 14977 w 8615788"/>
              <a:gd name="connsiteY8" fmla="*/ 3603678 h 7424433"/>
              <a:gd name="connsiteX9" fmla="*/ 14977 w 8615788"/>
              <a:gd name="connsiteY9" fmla="*/ 3603679 h 7424433"/>
              <a:gd name="connsiteX0" fmla="*/ 15213 w 8616024"/>
              <a:gd name="connsiteY0" fmla="*/ 3603679 h 7424433"/>
              <a:gd name="connsiteX1" fmla="*/ 2764263 w 8616024"/>
              <a:gd name="connsiteY1" fmla="*/ 2065107 h 7424433"/>
              <a:gd name="connsiteX2" fmla="*/ 4973624 w 8616024"/>
              <a:gd name="connsiteY2" fmla="*/ 6858796 h 7424433"/>
              <a:gd name="connsiteX3" fmla="*/ 7298909 w 8616024"/>
              <a:gd name="connsiteY3" fmla="*/ 6513213 h 7424433"/>
              <a:gd name="connsiteX4" fmla="*/ 6622491 w 8616024"/>
              <a:gd name="connsiteY4" fmla="*/ 175909 h 7424433"/>
              <a:gd name="connsiteX5" fmla="*/ 8579735 w 8616024"/>
              <a:gd name="connsiteY5" fmla="*/ 1759414 h 7424433"/>
              <a:gd name="connsiteX6" fmla="*/ 5850396 w 8616024"/>
              <a:gd name="connsiteY6" fmla="*/ 3519924 h 7424433"/>
              <a:gd name="connsiteX7" fmla="*/ 2060221 w 8616024"/>
              <a:gd name="connsiteY7" fmla="*/ 5557671 h 7424433"/>
              <a:gd name="connsiteX8" fmla="*/ 15213 w 8616024"/>
              <a:gd name="connsiteY8" fmla="*/ 3603678 h 7424433"/>
              <a:gd name="connsiteX9" fmla="*/ 15213 w 8616024"/>
              <a:gd name="connsiteY9" fmla="*/ 3603679 h 7424433"/>
              <a:gd name="connsiteX0" fmla="*/ 15213 w 8616024"/>
              <a:gd name="connsiteY0" fmla="*/ 3603679 h 7424433"/>
              <a:gd name="connsiteX1" fmla="*/ 2764263 w 8616024"/>
              <a:gd name="connsiteY1" fmla="*/ 2065107 h 7424433"/>
              <a:gd name="connsiteX2" fmla="*/ 4973624 w 8616024"/>
              <a:gd name="connsiteY2" fmla="*/ 6858796 h 7424433"/>
              <a:gd name="connsiteX3" fmla="*/ 7298909 w 8616024"/>
              <a:gd name="connsiteY3" fmla="*/ 6513213 h 7424433"/>
              <a:gd name="connsiteX4" fmla="*/ 6622491 w 8616024"/>
              <a:gd name="connsiteY4" fmla="*/ 175909 h 7424433"/>
              <a:gd name="connsiteX5" fmla="*/ 8579735 w 8616024"/>
              <a:gd name="connsiteY5" fmla="*/ 1759414 h 7424433"/>
              <a:gd name="connsiteX6" fmla="*/ 5850396 w 8616024"/>
              <a:gd name="connsiteY6" fmla="*/ 3519924 h 7424433"/>
              <a:gd name="connsiteX7" fmla="*/ 2060221 w 8616024"/>
              <a:gd name="connsiteY7" fmla="*/ 5557671 h 7424433"/>
              <a:gd name="connsiteX8" fmla="*/ 15213 w 8616024"/>
              <a:gd name="connsiteY8" fmla="*/ 3603678 h 7424433"/>
              <a:gd name="connsiteX9" fmla="*/ 15213 w 8616024"/>
              <a:gd name="connsiteY9" fmla="*/ 3603679 h 7424433"/>
              <a:gd name="connsiteX0" fmla="*/ 3689 w 8604500"/>
              <a:gd name="connsiteY0" fmla="*/ 3603679 h 7424433"/>
              <a:gd name="connsiteX1" fmla="*/ 2752739 w 8604500"/>
              <a:gd name="connsiteY1" fmla="*/ 2065107 h 7424433"/>
              <a:gd name="connsiteX2" fmla="*/ 4962100 w 8604500"/>
              <a:gd name="connsiteY2" fmla="*/ 6858796 h 7424433"/>
              <a:gd name="connsiteX3" fmla="*/ 7287385 w 8604500"/>
              <a:gd name="connsiteY3" fmla="*/ 6513213 h 7424433"/>
              <a:gd name="connsiteX4" fmla="*/ 6610967 w 8604500"/>
              <a:gd name="connsiteY4" fmla="*/ 175909 h 7424433"/>
              <a:gd name="connsiteX5" fmla="*/ 8568211 w 8604500"/>
              <a:gd name="connsiteY5" fmla="*/ 1759414 h 7424433"/>
              <a:gd name="connsiteX6" fmla="*/ 5838872 w 8604500"/>
              <a:gd name="connsiteY6" fmla="*/ 3519924 h 7424433"/>
              <a:gd name="connsiteX7" fmla="*/ 2048697 w 8604500"/>
              <a:gd name="connsiteY7" fmla="*/ 5557671 h 7424433"/>
              <a:gd name="connsiteX8" fmla="*/ 3689 w 8604500"/>
              <a:gd name="connsiteY8" fmla="*/ 3603678 h 7424433"/>
              <a:gd name="connsiteX9" fmla="*/ 3689 w 8604500"/>
              <a:gd name="connsiteY9" fmla="*/ 3603679 h 7424433"/>
              <a:gd name="connsiteX0" fmla="*/ 693 w 8601504"/>
              <a:gd name="connsiteY0" fmla="*/ 3603679 h 7424433"/>
              <a:gd name="connsiteX1" fmla="*/ 2749743 w 8601504"/>
              <a:gd name="connsiteY1" fmla="*/ 2065107 h 7424433"/>
              <a:gd name="connsiteX2" fmla="*/ 4959104 w 8601504"/>
              <a:gd name="connsiteY2" fmla="*/ 6858796 h 7424433"/>
              <a:gd name="connsiteX3" fmla="*/ 7284389 w 8601504"/>
              <a:gd name="connsiteY3" fmla="*/ 6513213 h 7424433"/>
              <a:gd name="connsiteX4" fmla="*/ 6607971 w 8601504"/>
              <a:gd name="connsiteY4" fmla="*/ 175909 h 7424433"/>
              <a:gd name="connsiteX5" fmla="*/ 8565215 w 8601504"/>
              <a:gd name="connsiteY5" fmla="*/ 1759414 h 7424433"/>
              <a:gd name="connsiteX6" fmla="*/ 5835876 w 8601504"/>
              <a:gd name="connsiteY6" fmla="*/ 3519924 h 7424433"/>
              <a:gd name="connsiteX7" fmla="*/ 2045701 w 8601504"/>
              <a:gd name="connsiteY7" fmla="*/ 5557671 h 7424433"/>
              <a:gd name="connsiteX8" fmla="*/ 693 w 8601504"/>
              <a:gd name="connsiteY8" fmla="*/ 3603678 h 7424433"/>
              <a:gd name="connsiteX9" fmla="*/ 693 w 8601504"/>
              <a:gd name="connsiteY9" fmla="*/ 3603679 h 7424433"/>
              <a:gd name="connsiteX0" fmla="*/ 691 w 8601502"/>
              <a:gd name="connsiteY0" fmla="*/ 3603679 h 7424433"/>
              <a:gd name="connsiteX1" fmla="*/ 2749741 w 8601502"/>
              <a:gd name="connsiteY1" fmla="*/ 2065107 h 7424433"/>
              <a:gd name="connsiteX2" fmla="*/ 4959102 w 8601502"/>
              <a:gd name="connsiteY2" fmla="*/ 6858796 h 7424433"/>
              <a:gd name="connsiteX3" fmla="*/ 7284387 w 8601502"/>
              <a:gd name="connsiteY3" fmla="*/ 6513213 h 7424433"/>
              <a:gd name="connsiteX4" fmla="*/ 6607969 w 8601502"/>
              <a:gd name="connsiteY4" fmla="*/ 175909 h 7424433"/>
              <a:gd name="connsiteX5" fmla="*/ 8565213 w 8601502"/>
              <a:gd name="connsiteY5" fmla="*/ 1759414 h 7424433"/>
              <a:gd name="connsiteX6" fmla="*/ 5835874 w 8601502"/>
              <a:gd name="connsiteY6" fmla="*/ 3519924 h 7424433"/>
              <a:gd name="connsiteX7" fmla="*/ 2045699 w 8601502"/>
              <a:gd name="connsiteY7" fmla="*/ 5557671 h 7424433"/>
              <a:gd name="connsiteX8" fmla="*/ 691 w 8601502"/>
              <a:gd name="connsiteY8" fmla="*/ 3603678 h 7424433"/>
              <a:gd name="connsiteX9" fmla="*/ 691 w 8601502"/>
              <a:gd name="connsiteY9" fmla="*/ 3603679 h 7424433"/>
              <a:gd name="connsiteX0" fmla="*/ 691 w 8601502"/>
              <a:gd name="connsiteY0" fmla="*/ 3603679 h 7424433"/>
              <a:gd name="connsiteX1" fmla="*/ 2749741 w 8601502"/>
              <a:gd name="connsiteY1" fmla="*/ 2065107 h 7424433"/>
              <a:gd name="connsiteX2" fmla="*/ 4959102 w 8601502"/>
              <a:gd name="connsiteY2" fmla="*/ 6858796 h 7424433"/>
              <a:gd name="connsiteX3" fmla="*/ 7284387 w 8601502"/>
              <a:gd name="connsiteY3" fmla="*/ 6513213 h 7424433"/>
              <a:gd name="connsiteX4" fmla="*/ 6607969 w 8601502"/>
              <a:gd name="connsiteY4" fmla="*/ 175909 h 7424433"/>
              <a:gd name="connsiteX5" fmla="*/ 8565213 w 8601502"/>
              <a:gd name="connsiteY5" fmla="*/ 1759414 h 7424433"/>
              <a:gd name="connsiteX6" fmla="*/ 5835874 w 8601502"/>
              <a:gd name="connsiteY6" fmla="*/ 3519924 h 7424433"/>
              <a:gd name="connsiteX7" fmla="*/ 2045699 w 8601502"/>
              <a:gd name="connsiteY7" fmla="*/ 5557671 h 7424433"/>
              <a:gd name="connsiteX8" fmla="*/ 691 w 8601502"/>
              <a:gd name="connsiteY8" fmla="*/ 3603678 h 7424433"/>
              <a:gd name="connsiteX9" fmla="*/ 691 w 8601502"/>
              <a:gd name="connsiteY9" fmla="*/ 3603679 h 7424433"/>
              <a:gd name="connsiteX0" fmla="*/ 691 w 8601502"/>
              <a:gd name="connsiteY0" fmla="*/ 3603679 h 7424433"/>
              <a:gd name="connsiteX1" fmla="*/ 2749741 w 8601502"/>
              <a:gd name="connsiteY1" fmla="*/ 2065107 h 7424433"/>
              <a:gd name="connsiteX2" fmla="*/ 4959102 w 8601502"/>
              <a:gd name="connsiteY2" fmla="*/ 6858796 h 7424433"/>
              <a:gd name="connsiteX3" fmla="*/ 7284387 w 8601502"/>
              <a:gd name="connsiteY3" fmla="*/ 6513213 h 7424433"/>
              <a:gd name="connsiteX4" fmla="*/ 6607969 w 8601502"/>
              <a:gd name="connsiteY4" fmla="*/ 175909 h 7424433"/>
              <a:gd name="connsiteX5" fmla="*/ 8565213 w 8601502"/>
              <a:gd name="connsiteY5" fmla="*/ 1759414 h 7424433"/>
              <a:gd name="connsiteX6" fmla="*/ 5539774 w 8601502"/>
              <a:gd name="connsiteY6" fmla="*/ 3665924 h 7424433"/>
              <a:gd name="connsiteX7" fmla="*/ 2045699 w 8601502"/>
              <a:gd name="connsiteY7" fmla="*/ 5557671 h 7424433"/>
              <a:gd name="connsiteX8" fmla="*/ 691 w 8601502"/>
              <a:gd name="connsiteY8" fmla="*/ 3603678 h 7424433"/>
              <a:gd name="connsiteX9" fmla="*/ 691 w 8601502"/>
              <a:gd name="connsiteY9" fmla="*/ 3603679 h 7424433"/>
              <a:gd name="connsiteX0" fmla="*/ 691 w 8601502"/>
              <a:gd name="connsiteY0" fmla="*/ 3603679 h 7424433"/>
              <a:gd name="connsiteX1" fmla="*/ 2749741 w 8601502"/>
              <a:gd name="connsiteY1" fmla="*/ 2065107 h 7424433"/>
              <a:gd name="connsiteX2" fmla="*/ 4959102 w 8601502"/>
              <a:gd name="connsiteY2" fmla="*/ 6858796 h 7424433"/>
              <a:gd name="connsiteX3" fmla="*/ 7284387 w 8601502"/>
              <a:gd name="connsiteY3" fmla="*/ 6513213 h 7424433"/>
              <a:gd name="connsiteX4" fmla="*/ 6607969 w 8601502"/>
              <a:gd name="connsiteY4" fmla="*/ 175909 h 7424433"/>
              <a:gd name="connsiteX5" fmla="*/ 8565213 w 8601502"/>
              <a:gd name="connsiteY5" fmla="*/ 1759414 h 7424433"/>
              <a:gd name="connsiteX6" fmla="*/ 5539774 w 8601502"/>
              <a:gd name="connsiteY6" fmla="*/ 3665924 h 7424433"/>
              <a:gd name="connsiteX7" fmla="*/ 2045699 w 8601502"/>
              <a:gd name="connsiteY7" fmla="*/ 5557671 h 7424433"/>
              <a:gd name="connsiteX8" fmla="*/ 691 w 8601502"/>
              <a:gd name="connsiteY8" fmla="*/ 3603678 h 7424433"/>
              <a:gd name="connsiteX9" fmla="*/ 691 w 8601502"/>
              <a:gd name="connsiteY9" fmla="*/ 3603679 h 7424433"/>
              <a:gd name="connsiteX0" fmla="*/ 691 w 8601502"/>
              <a:gd name="connsiteY0" fmla="*/ 3603679 h 7424433"/>
              <a:gd name="connsiteX1" fmla="*/ 2749741 w 8601502"/>
              <a:gd name="connsiteY1" fmla="*/ 2065107 h 7424433"/>
              <a:gd name="connsiteX2" fmla="*/ 4959102 w 8601502"/>
              <a:gd name="connsiteY2" fmla="*/ 6858796 h 7424433"/>
              <a:gd name="connsiteX3" fmla="*/ 7284387 w 8601502"/>
              <a:gd name="connsiteY3" fmla="*/ 6513213 h 7424433"/>
              <a:gd name="connsiteX4" fmla="*/ 6607969 w 8601502"/>
              <a:gd name="connsiteY4" fmla="*/ 175909 h 7424433"/>
              <a:gd name="connsiteX5" fmla="*/ 8565213 w 8601502"/>
              <a:gd name="connsiteY5" fmla="*/ 1759414 h 7424433"/>
              <a:gd name="connsiteX6" fmla="*/ 5539774 w 8601502"/>
              <a:gd name="connsiteY6" fmla="*/ 3665924 h 7424433"/>
              <a:gd name="connsiteX7" fmla="*/ 2045699 w 8601502"/>
              <a:gd name="connsiteY7" fmla="*/ 5557671 h 7424433"/>
              <a:gd name="connsiteX8" fmla="*/ 691 w 8601502"/>
              <a:gd name="connsiteY8" fmla="*/ 3603678 h 7424433"/>
              <a:gd name="connsiteX9" fmla="*/ 691 w 8601502"/>
              <a:gd name="connsiteY9" fmla="*/ 3603679 h 7424433"/>
              <a:gd name="connsiteX0" fmla="*/ 691 w 8601502"/>
              <a:gd name="connsiteY0" fmla="*/ 3603679 h 7388758"/>
              <a:gd name="connsiteX1" fmla="*/ 2749741 w 8601502"/>
              <a:gd name="connsiteY1" fmla="*/ 2065107 h 7388758"/>
              <a:gd name="connsiteX2" fmla="*/ 4959102 w 8601502"/>
              <a:gd name="connsiteY2" fmla="*/ 6858796 h 7388758"/>
              <a:gd name="connsiteX3" fmla="*/ 7284387 w 8601502"/>
              <a:gd name="connsiteY3" fmla="*/ 6513213 h 7388758"/>
              <a:gd name="connsiteX4" fmla="*/ 6607969 w 8601502"/>
              <a:gd name="connsiteY4" fmla="*/ 175909 h 7388758"/>
              <a:gd name="connsiteX5" fmla="*/ 8565213 w 8601502"/>
              <a:gd name="connsiteY5" fmla="*/ 1759414 h 7388758"/>
              <a:gd name="connsiteX6" fmla="*/ 5539774 w 8601502"/>
              <a:gd name="connsiteY6" fmla="*/ 3665924 h 7388758"/>
              <a:gd name="connsiteX7" fmla="*/ 2045699 w 8601502"/>
              <a:gd name="connsiteY7" fmla="*/ 5557671 h 7388758"/>
              <a:gd name="connsiteX8" fmla="*/ 691 w 8601502"/>
              <a:gd name="connsiteY8" fmla="*/ 3603678 h 7388758"/>
              <a:gd name="connsiteX9" fmla="*/ 691 w 8601502"/>
              <a:gd name="connsiteY9" fmla="*/ 3603679 h 7388758"/>
              <a:gd name="connsiteX0" fmla="*/ 691 w 8601502"/>
              <a:gd name="connsiteY0" fmla="*/ 3603679 h 7314031"/>
              <a:gd name="connsiteX1" fmla="*/ 2749741 w 8601502"/>
              <a:gd name="connsiteY1" fmla="*/ 2065107 h 7314031"/>
              <a:gd name="connsiteX2" fmla="*/ 4959102 w 8601502"/>
              <a:gd name="connsiteY2" fmla="*/ 6858796 h 7314031"/>
              <a:gd name="connsiteX3" fmla="*/ 7124949 w 8601502"/>
              <a:gd name="connsiteY3" fmla="*/ 6269879 h 7314031"/>
              <a:gd name="connsiteX4" fmla="*/ 6607969 w 8601502"/>
              <a:gd name="connsiteY4" fmla="*/ 175909 h 7314031"/>
              <a:gd name="connsiteX5" fmla="*/ 8565213 w 8601502"/>
              <a:gd name="connsiteY5" fmla="*/ 1759414 h 7314031"/>
              <a:gd name="connsiteX6" fmla="*/ 5539774 w 8601502"/>
              <a:gd name="connsiteY6" fmla="*/ 3665924 h 7314031"/>
              <a:gd name="connsiteX7" fmla="*/ 2045699 w 8601502"/>
              <a:gd name="connsiteY7" fmla="*/ 5557671 h 7314031"/>
              <a:gd name="connsiteX8" fmla="*/ 691 w 8601502"/>
              <a:gd name="connsiteY8" fmla="*/ 3603678 h 7314031"/>
              <a:gd name="connsiteX9" fmla="*/ 691 w 8601502"/>
              <a:gd name="connsiteY9" fmla="*/ 3603679 h 7314031"/>
              <a:gd name="connsiteX0" fmla="*/ 691 w 8601502"/>
              <a:gd name="connsiteY0" fmla="*/ 3603679 h 7314033"/>
              <a:gd name="connsiteX1" fmla="*/ 2749741 w 8601502"/>
              <a:gd name="connsiteY1" fmla="*/ 2065107 h 7314033"/>
              <a:gd name="connsiteX2" fmla="*/ 4959102 w 8601502"/>
              <a:gd name="connsiteY2" fmla="*/ 6858796 h 7314033"/>
              <a:gd name="connsiteX3" fmla="*/ 7124949 w 8601502"/>
              <a:gd name="connsiteY3" fmla="*/ 6269879 h 7314033"/>
              <a:gd name="connsiteX4" fmla="*/ 6607969 w 8601502"/>
              <a:gd name="connsiteY4" fmla="*/ 175909 h 7314033"/>
              <a:gd name="connsiteX5" fmla="*/ 8565213 w 8601502"/>
              <a:gd name="connsiteY5" fmla="*/ 1759414 h 7314033"/>
              <a:gd name="connsiteX6" fmla="*/ 5539774 w 8601502"/>
              <a:gd name="connsiteY6" fmla="*/ 3665924 h 7314033"/>
              <a:gd name="connsiteX7" fmla="*/ 2045699 w 8601502"/>
              <a:gd name="connsiteY7" fmla="*/ 5557671 h 7314033"/>
              <a:gd name="connsiteX8" fmla="*/ 691 w 8601502"/>
              <a:gd name="connsiteY8" fmla="*/ 3603678 h 7314033"/>
              <a:gd name="connsiteX9" fmla="*/ 691 w 8601502"/>
              <a:gd name="connsiteY9" fmla="*/ 3603679 h 7314033"/>
              <a:gd name="connsiteX0" fmla="*/ 691 w 8601502"/>
              <a:gd name="connsiteY0" fmla="*/ 3603679 h 6997111"/>
              <a:gd name="connsiteX1" fmla="*/ 2749741 w 8601502"/>
              <a:gd name="connsiteY1" fmla="*/ 2065107 h 6997111"/>
              <a:gd name="connsiteX2" fmla="*/ 4731333 w 8601502"/>
              <a:gd name="connsiteY2" fmla="*/ 6372128 h 6997111"/>
              <a:gd name="connsiteX3" fmla="*/ 7124949 w 8601502"/>
              <a:gd name="connsiteY3" fmla="*/ 6269879 h 6997111"/>
              <a:gd name="connsiteX4" fmla="*/ 6607969 w 8601502"/>
              <a:gd name="connsiteY4" fmla="*/ 175909 h 6997111"/>
              <a:gd name="connsiteX5" fmla="*/ 8565213 w 8601502"/>
              <a:gd name="connsiteY5" fmla="*/ 1759414 h 6997111"/>
              <a:gd name="connsiteX6" fmla="*/ 5539774 w 8601502"/>
              <a:gd name="connsiteY6" fmla="*/ 3665924 h 6997111"/>
              <a:gd name="connsiteX7" fmla="*/ 2045699 w 8601502"/>
              <a:gd name="connsiteY7" fmla="*/ 5557671 h 6997111"/>
              <a:gd name="connsiteX8" fmla="*/ 691 w 8601502"/>
              <a:gd name="connsiteY8" fmla="*/ 3603678 h 6997111"/>
              <a:gd name="connsiteX9" fmla="*/ 691 w 8601502"/>
              <a:gd name="connsiteY9" fmla="*/ 3603679 h 6997111"/>
              <a:gd name="connsiteX0" fmla="*/ 691 w 8601502"/>
              <a:gd name="connsiteY0" fmla="*/ 3603679 h 6997111"/>
              <a:gd name="connsiteX1" fmla="*/ 2749741 w 8601502"/>
              <a:gd name="connsiteY1" fmla="*/ 2065107 h 6997111"/>
              <a:gd name="connsiteX2" fmla="*/ 4731333 w 8601502"/>
              <a:gd name="connsiteY2" fmla="*/ 6372128 h 6997111"/>
              <a:gd name="connsiteX3" fmla="*/ 7124949 w 8601502"/>
              <a:gd name="connsiteY3" fmla="*/ 6269879 h 6997111"/>
              <a:gd name="connsiteX4" fmla="*/ 6607969 w 8601502"/>
              <a:gd name="connsiteY4" fmla="*/ 175909 h 6997111"/>
              <a:gd name="connsiteX5" fmla="*/ 8565213 w 8601502"/>
              <a:gd name="connsiteY5" fmla="*/ 1759414 h 6997111"/>
              <a:gd name="connsiteX6" fmla="*/ 5403112 w 8601502"/>
              <a:gd name="connsiteY6" fmla="*/ 3690258 h 6997111"/>
              <a:gd name="connsiteX7" fmla="*/ 2045699 w 8601502"/>
              <a:gd name="connsiteY7" fmla="*/ 5557671 h 6997111"/>
              <a:gd name="connsiteX8" fmla="*/ 691 w 8601502"/>
              <a:gd name="connsiteY8" fmla="*/ 3603678 h 6997111"/>
              <a:gd name="connsiteX9" fmla="*/ 691 w 8601502"/>
              <a:gd name="connsiteY9" fmla="*/ 3603679 h 6997111"/>
              <a:gd name="connsiteX0" fmla="*/ 691 w 8601502"/>
              <a:gd name="connsiteY0" fmla="*/ 3603679 h 6997111"/>
              <a:gd name="connsiteX1" fmla="*/ 2749741 w 8601502"/>
              <a:gd name="connsiteY1" fmla="*/ 2065107 h 6997111"/>
              <a:gd name="connsiteX2" fmla="*/ 4731333 w 8601502"/>
              <a:gd name="connsiteY2" fmla="*/ 6372128 h 6997111"/>
              <a:gd name="connsiteX3" fmla="*/ 7124949 w 8601502"/>
              <a:gd name="connsiteY3" fmla="*/ 6269879 h 6997111"/>
              <a:gd name="connsiteX4" fmla="*/ 6607969 w 8601502"/>
              <a:gd name="connsiteY4" fmla="*/ 175909 h 6997111"/>
              <a:gd name="connsiteX5" fmla="*/ 8565213 w 8601502"/>
              <a:gd name="connsiteY5" fmla="*/ 1759414 h 6997111"/>
              <a:gd name="connsiteX6" fmla="*/ 5403112 w 8601502"/>
              <a:gd name="connsiteY6" fmla="*/ 3690258 h 6997111"/>
              <a:gd name="connsiteX7" fmla="*/ 2045699 w 8601502"/>
              <a:gd name="connsiteY7" fmla="*/ 5557671 h 6997111"/>
              <a:gd name="connsiteX8" fmla="*/ 691 w 8601502"/>
              <a:gd name="connsiteY8" fmla="*/ 3603678 h 6997111"/>
              <a:gd name="connsiteX9" fmla="*/ 691 w 8601502"/>
              <a:gd name="connsiteY9" fmla="*/ 3603679 h 6997111"/>
              <a:gd name="connsiteX0" fmla="*/ 691 w 8601502"/>
              <a:gd name="connsiteY0" fmla="*/ 3603679 h 6997111"/>
              <a:gd name="connsiteX1" fmla="*/ 2749741 w 8601502"/>
              <a:gd name="connsiteY1" fmla="*/ 2065107 h 6997111"/>
              <a:gd name="connsiteX2" fmla="*/ 4731333 w 8601502"/>
              <a:gd name="connsiteY2" fmla="*/ 6372128 h 6997111"/>
              <a:gd name="connsiteX3" fmla="*/ 7124949 w 8601502"/>
              <a:gd name="connsiteY3" fmla="*/ 6269879 h 6997111"/>
              <a:gd name="connsiteX4" fmla="*/ 6607969 w 8601502"/>
              <a:gd name="connsiteY4" fmla="*/ 175909 h 6997111"/>
              <a:gd name="connsiteX5" fmla="*/ 8565213 w 8601502"/>
              <a:gd name="connsiteY5" fmla="*/ 1759414 h 6997111"/>
              <a:gd name="connsiteX6" fmla="*/ 5425889 w 8601502"/>
              <a:gd name="connsiteY6" fmla="*/ 3787592 h 6997111"/>
              <a:gd name="connsiteX7" fmla="*/ 2045699 w 8601502"/>
              <a:gd name="connsiteY7" fmla="*/ 5557671 h 6997111"/>
              <a:gd name="connsiteX8" fmla="*/ 691 w 8601502"/>
              <a:gd name="connsiteY8" fmla="*/ 3603678 h 6997111"/>
              <a:gd name="connsiteX9" fmla="*/ 691 w 8601502"/>
              <a:gd name="connsiteY9" fmla="*/ 3603679 h 6997111"/>
              <a:gd name="connsiteX0" fmla="*/ 691 w 8601502"/>
              <a:gd name="connsiteY0" fmla="*/ 3603679 h 6997111"/>
              <a:gd name="connsiteX1" fmla="*/ 2749741 w 8601502"/>
              <a:gd name="connsiteY1" fmla="*/ 2065107 h 6997111"/>
              <a:gd name="connsiteX2" fmla="*/ 4731333 w 8601502"/>
              <a:gd name="connsiteY2" fmla="*/ 6372128 h 6997111"/>
              <a:gd name="connsiteX3" fmla="*/ 7124949 w 8601502"/>
              <a:gd name="connsiteY3" fmla="*/ 6269879 h 6997111"/>
              <a:gd name="connsiteX4" fmla="*/ 6607969 w 8601502"/>
              <a:gd name="connsiteY4" fmla="*/ 175909 h 6997111"/>
              <a:gd name="connsiteX5" fmla="*/ 8565213 w 8601502"/>
              <a:gd name="connsiteY5" fmla="*/ 1759414 h 6997111"/>
              <a:gd name="connsiteX6" fmla="*/ 5425889 w 8601502"/>
              <a:gd name="connsiteY6" fmla="*/ 3787592 h 6997111"/>
              <a:gd name="connsiteX7" fmla="*/ 2045699 w 8601502"/>
              <a:gd name="connsiteY7" fmla="*/ 5557671 h 6997111"/>
              <a:gd name="connsiteX8" fmla="*/ 691 w 8601502"/>
              <a:gd name="connsiteY8" fmla="*/ 3603678 h 6997111"/>
              <a:gd name="connsiteX9" fmla="*/ 691 w 8601502"/>
              <a:gd name="connsiteY9" fmla="*/ 3603679 h 6997111"/>
              <a:gd name="connsiteX0" fmla="*/ 691 w 8601502"/>
              <a:gd name="connsiteY0" fmla="*/ 3603679 h 6997111"/>
              <a:gd name="connsiteX1" fmla="*/ 2749741 w 8601502"/>
              <a:gd name="connsiteY1" fmla="*/ 2065107 h 6997111"/>
              <a:gd name="connsiteX2" fmla="*/ 4731333 w 8601502"/>
              <a:gd name="connsiteY2" fmla="*/ 6372128 h 6997111"/>
              <a:gd name="connsiteX3" fmla="*/ 7124949 w 8601502"/>
              <a:gd name="connsiteY3" fmla="*/ 6269879 h 6997111"/>
              <a:gd name="connsiteX4" fmla="*/ 6607969 w 8601502"/>
              <a:gd name="connsiteY4" fmla="*/ 175909 h 6997111"/>
              <a:gd name="connsiteX5" fmla="*/ 8565213 w 8601502"/>
              <a:gd name="connsiteY5" fmla="*/ 1759414 h 6997111"/>
              <a:gd name="connsiteX6" fmla="*/ 5425889 w 8601502"/>
              <a:gd name="connsiteY6" fmla="*/ 3787592 h 6997111"/>
              <a:gd name="connsiteX7" fmla="*/ 2045699 w 8601502"/>
              <a:gd name="connsiteY7" fmla="*/ 5557671 h 6997111"/>
              <a:gd name="connsiteX8" fmla="*/ 691 w 8601502"/>
              <a:gd name="connsiteY8" fmla="*/ 3603678 h 6997111"/>
              <a:gd name="connsiteX9" fmla="*/ 691 w 8601502"/>
              <a:gd name="connsiteY9" fmla="*/ 3603679 h 6997111"/>
              <a:gd name="connsiteX0" fmla="*/ 691 w 8601502"/>
              <a:gd name="connsiteY0" fmla="*/ 4393538 h 7786970"/>
              <a:gd name="connsiteX1" fmla="*/ 2749741 w 8601502"/>
              <a:gd name="connsiteY1" fmla="*/ 2854966 h 7786970"/>
              <a:gd name="connsiteX2" fmla="*/ 4731333 w 8601502"/>
              <a:gd name="connsiteY2" fmla="*/ 7161987 h 7786970"/>
              <a:gd name="connsiteX3" fmla="*/ 7124949 w 8601502"/>
              <a:gd name="connsiteY3" fmla="*/ 7059738 h 7786970"/>
              <a:gd name="connsiteX4" fmla="*/ 6607969 w 8601502"/>
              <a:gd name="connsiteY4" fmla="*/ 965768 h 7786970"/>
              <a:gd name="connsiteX5" fmla="*/ 8565213 w 8601502"/>
              <a:gd name="connsiteY5" fmla="*/ 2549273 h 7786970"/>
              <a:gd name="connsiteX6" fmla="*/ 4455521 w 8601502"/>
              <a:gd name="connsiteY6" fmla="*/ 30188 h 7786970"/>
              <a:gd name="connsiteX7" fmla="*/ 2045699 w 8601502"/>
              <a:gd name="connsiteY7" fmla="*/ 6347530 h 7786970"/>
              <a:gd name="connsiteX8" fmla="*/ 691 w 8601502"/>
              <a:gd name="connsiteY8" fmla="*/ 4393537 h 7786970"/>
              <a:gd name="connsiteX9" fmla="*/ 691 w 8601502"/>
              <a:gd name="connsiteY9" fmla="*/ 4393538 h 7786970"/>
              <a:gd name="connsiteX0" fmla="*/ 691 w 8601502"/>
              <a:gd name="connsiteY0" fmla="*/ 4393538 h 7786970"/>
              <a:gd name="connsiteX1" fmla="*/ 2749741 w 8601502"/>
              <a:gd name="connsiteY1" fmla="*/ 2854966 h 7786970"/>
              <a:gd name="connsiteX2" fmla="*/ 4731333 w 8601502"/>
              <a:gd name="connsiteY2" fmla="*/ 7161987 h 7786970"/>
              <a:gd name="connsiteX3" fmla="*/ 7124949 w 8601502"/>
              <a:gd name="connsiteY3" fmla="*/ 7059738 h 7786970"/>
              <a:gd name="connsiteX4" fmla="*/ 6607969 w 8601502"/>
              <a:gd name="connsiteY4" fmla="*/ 965768 h 7786970"/>
              <a:gd name="connsiteX5" fmla="*/ 8565213 w 8601502"/>
              <a:gd name="connsiteY5" fmla="*/ 2549273 h 7786970"/>
              <a:gd name="connsiteX6" fmla="*/ 4455521 w 8601502"/>
              <a:gd name="connsiteY6" fmla="*/ 30188 h 7786970"/>
              <a:gd name="connsiteX7" fmla="*/ 2045699 w 8601502"/>
              <a:gd name="connsiteY7" fmla="*/ 6347530 h 7786970"/>
              <a:gd name="connsiteX8" fmla="*/ 691 w 8601502"/>
              <a:gd name="connsiteY8" fmla="*/ 4393537 h 7786970"/>
              <a:gd name="connsiteX9" fmla="*/ 691 w 8601502"/>
              <a:gd name="connsiteY9" fmla="*/ 4393538 h 7786970"/>
              <a:gd name="connsiteX0" fmla="*/ 691 w 8601502"/>
              <a:gd name="connsiteY0" fmla="*/ 4477027 h 7870459"/>
              <a:gd name="connsiteX1" fmla="*/ 2749741 w 8601502"/>
              <a:gd name="connsiteY1" fmla="*/ 2938455 h 7870459"/>
              <a:gd name="connsiteX2" fmla="*/ 4731333 w 8601502"/>
              <a:gd name="connsiteY2" fmla="*/ 7245476 h 7870459"/>
              <a:gd name="connsiteX3" fmla="*/ 7124949 w 8601502"/>
              <a:gd name="connsiteY3" fmla="*/ 7143227 h 7870459"/>
              <a:gd name="connsiteX4" fmla="*/ 6607969 w 8601502"/>
              <a:gd name="connsiteY4" fmla="*/ 1049257 h 7870459"/>
              <a:gd name="connsiteX5" fmla="*/ 8565213 w 8601502"/>
              <a:gd name="connsiteY5" fmla="*/ 2632762 h 7870459"/>
              <a:gd name="connsiteX6" fmla="*/ 6756105 w 8601502"/>
              <a:gd name="connsiteY6" fmla="*/ 3799401 h 7870459"/>
              <a:gd name="connsiteX7" fmla="*/ 4455521 w 8601502"/>
              <a:gd name="connsiteY7" fmla="*/ 113677 h 7870459"/>
              <a:gd name="connsiteX8" fmla="*/ 2045699 w 8601502"/>
              <a:gd name="connsiteY8" fmla="*/ 6431019 h 7870459"/>
              <a:gd name="connsiteX9" fmla="*/ 691 w 8601502"/>
              <a:gd name="connsiteY9" fmla="*/ 4477026 h 7870459"/>
              <a:gd name="connsiteX10" fmla="*/ 691 w 8601502"/>
              <a:gd name="connsiteY10" fmla="*/ 4477027 h 7870459"/>
              <a:gd name="connsiteX0" fmla="*/ 691 w 8601502"/>
              <a:gd name="connsiteY0" fmla="*/ 4477029 h 7870461"/>
              <a:gd name="connsiteX1" fmla="*/ 2749741 w 8601502"/>
              <a:gd name="connsiteY1" fmla="*/ 2938457 h 7870461"/>
              <a:gd name="connsiteX2" fmla="*/ 4731333 w 8601502"/>
              <a:gd name="connsiteY2" fmla="*/ 7245478 h 7870461"/>
              <a:gd name="connsiteX3" fmla="*/ 7124949 w 8601502"/>
              <a:gd name="connsiteY3" fmla="*/ 7143229 h 7870461"/>
              <a:gd name="connsiteX4" fmla="*/ 6607969 w 8601502"/>
              <a:gd name="connsiteY4" fmla="*/ 1049259 h 7870461"/>
              <a:gd name="connsiteX5" fmla="*/ 8565213 w 8601502"/>
              <a:gd name="connsiteY5" fmla="*/ 2632764 h 7870461"/>
              <a:gd name="connsiteX6" fmla="*/ 6756105 w 8601502"/>
              <a:gd name="connsiteY6" fmla="*/ 3799403 h 7870461"/>
              <a:gd name="connsiteX7" fmla="*/ 4455521 w 8601502"/>
              <a:gd name="connsiteY7" fmla="*/ 113679 h 7870461"/>
              <a:gd name="connsiteX8" fmla="*/ 2045699 w 8601502"/>
              <a:gd name="connsiteY8" fmla="*/ 6431021 h 7870461"/>
              <a:gd name="connsiteX9" fmla="*/ 691 w 8601502"/>
              <a:gd name="connsiteY9" fmla="*/ 4477028 h 7870461"/>
              <a:gd name="connsiteX10" fmla="*/ 691 w 8601502"/>
              <a:gd name="connsiteY10" fmla="*/ 4477029 h 7870461"/>
              <a:gd name="connsiteX0" fmla="*/ 691 w 8566310"/>
              <a:gd name="connsiteY0" fmla="*/ 4477029 h 7870461"/>
              <a:gd name="connsiteX1" fmla="*/ 2749741 w 8566310"/>
              <a:gd name="connsiteY1" fmla="*/ 2938457 h 7870461"/>
              <a:gd name="connsiteX2" fmla="*/ 4731333 w 8566310"/>
              <a:gd name="connsiteY2" fmla="*/ 7245478 h 7870461"/>
              <a:gd name="connsiteX3" fmla="*/ 7124949 w 8566310"/>
              <a:gd name="connsiteY3" fmla="*/ 7143229 h 7870461"/>
              <a:gd name="connsiteX4" fmla="*/ 6607969 w 8566310"/>
              <a:gd name="connsiteY4" fmla="*/ 1049259 h 7870461"/>
              <a:gd name="connsiteX5" fmla="*/ 8565213 w 8566310"/>
              <a:gd name="connsiteY5" fmla="*/ 2632764 h 7870461"/>
              <a:gd name="connsiteX6" fmla="*/ 6756105 w 8566310"/>
              <a:gd name="connsiteY6" fmla="*/ 3799403 h 7870461"/>
              <a:gd name="connsiteX7" fmla="*/ 4455521 w 8566310"/>
              <a:gd name="connsiteY7" fmla="*/ 113679 h 7870461"/>
              <a:gd name="connsiteX8" fmla="*/ 2045699 w 8566310"/>
              <a:gd name="connsiteY8" fmla="*/ 6431021 h 7870461"/>
              <a:gd name="connsiteX9" fmla="*/ 691 w 8566310"/>
              <a:gd name="connsiteY9" fmla="*/ 4477028 h 7870461"/>
              <a:gd name="connsiteX10" fmla="*/ 691 w 8566310"/>
              <a:gd name="connsiteY10" fmla="*/ 4477029 h 7870461"/>
              <a:gd name="connsiteX0" fmla="*/ 691 w 8566310"/>
              <a:gd name="connsiteY0" fmla="*/ 4477029 h 7870461"/>
              <a:gd name="connsiteX1" fmla="*/ 2749741 w 8566310"/>
              <a:gd name="connsiteY1" fmla="*/ 2938457 h 7870461"/>
              <a:gd name="connsiteX2" fmla="*/ 4731333 w 8566310"/>
              <a:gd name="connsiteY2" fmla="*/ 7245478 h 7870461"/>
              <a:gd name="connsiteX3" fmla="*/ 7124949 w 8566310"/>
              <a:gd name="connsiteY3" fmla="*/ 7143229 h 7870461"/>
              <a:gd name="connsiteX4" fmla="*/ 6607969 w 8566310"/>
              <a:gd name="connsiteY4" fmla="*/ 1049259 h 7870461"/>
              <a:gd name="connsiteX5" fmla="*/ 8565213 w 8566310"/>
              <a:gd name="connsiteY5" fmla="*/ 2632764 h 7870461"/>
              <a:gd name="connsiteX6" fmla="*/ 6756105 w 8566310"/>
              <a:gd name="connsiteY6" fmla="*/ 3799403 h 7870461"/>
              <a:gd name="connsiteX7" fmla="*/ 4455521 w 8566310"/>
              <a:gd name="connsiteY7" fmla="*/ 113679 h 7870461"/>
              <a:gd name="connsiteX8" fmla="*/ 2045699 w 8566310"/>
              <a:gd name="connsiteY8" fmla="*/ 6431021 h 7870461"/>
              <a:gd name="connsiteX9" fmla="*/ 691 w 8566310"/>
              <a:gd name="connsiteY9" fmla="*/ 4477028 h 7870461"/>
              <a:gd name="connsiteX10" fmla="*/ 691 w 8566310"/>
              <a:gd name="connsiteY10" fmla="*/ 4477029 h 7870461"/>
              <a:gd name="connsiteX0" fmla="*/ 691 w 8566310"/>
              <a:gd name="connsiteY0" fmla="*/ 4477029 h 7870461"/>
              <a:gd name="connsiteX1" fmla="*/ 2749741 w 8566310"/>
              <a:gd name="connsiteY1" fmla="*/ 2938457 h 7870461"/>
              <a:gd name="connsiteX2" fmla="*/ 4731333 w 8566310"/>
              <a:gd name="connsiteY2" fmla="*/ 7245478 h 7870461"/>
              <a:gd name="connsiteX3" fmla="*/ 7124949 w 8566310"/>
              <a:gd name="connsiteY3" fmla="*/ 7143229 h 7870461"/>
              <a:gd name="connsiteX4" fmla="*/ 6607969 w 8566310"/>
              <a:gd name="connsiteY4" fmla="*/ 1049259 h 7870461"/>
              <a:gd name="connsiteX5" fmla="*/ 8565213 w 8566310"/>
              <a:gd name="connsiteY5" fmla="*/ 2632764 h 7870461"/>
              <a:gd name="connsiteX6" fmla="*/ 6756105 w 8566310"/>
              <a:gd name="connsiteY6" fmla="*/ 3799403 h 7870461"/>
              <a:gd name="connsiteX7" fmla="*/ 4455521 w 8566310"/>
              <a:gd name="connsiteY7" fmla="*/ 113679 h 7870461"/>
              <a:gd name="connsiteX8" fmla="*/ 2045699 w 8566310"/>
              <a:gd name="connsiteY8" fmla="*/ 6431021 h 7870461"/>
              <a:gd name="connsiteX9" fmla="*/ 691 w 8566310"/>
              <a:gd name="connsiteY9" fmla="*/ 4477028 h 7870461"/>
              <a:gd name="connsiteX10" fmla="*/ 691 w 8566310"/>
              <a:gd name="connsiteY10" fmla="*/ 4477029 h 7870461"/>
              <a:gd name="connsiteX0" fmla="*/ 691 w 8566310"/>
              <a:gd name="connsiteY0" fmla="*/ 4481116 h 7874548"/>
              <a:gd name="connsiteX1" fmla="*/ 2749741 w 8566310"/>
              <a:gd name="connsiteY1" fmla="*/ 2942544 h 7874548"/>
              <a:gd name="connsiteX2" fmla="*/ 4731333 w 8566310"/>
              <a:gd name="connsiteY2" fmla="*/ 7249565 h 7874548"/>
              <a:gd name="connsiteX3" fmla="*/ 7124949 w 8566310"/>
              <a:gd name="connsiteY3" fmla="*/ 7147316 h 7874548"/>
              <a:gd name="connsiteX4" fmla="*/ 6607969 w 8566310"/>
              <a:gd name="connsiteY4" fmla="*/ 1053346 h 7874548"/>
              <a:gd name="connsiteX5" fmla="*/ 8565213 w 8566310"/>
              <a:gd name="connsiteY5" fmla="*/ 2636851 h 7874548"/>
              <a:gd name="connsiteX6" fmla="*/ 6756105 w 8566310"/>
              <a:gd name="connsiteY6" fmla="*/ 3803490 h 7874548"/>
              <a:gd name="connsiteX7" fmla="*/ 4455521 w 8566310"/>
              <a:gd name="connsiteY7" fmla="*/ 117766 h 7874548"/>
              <a:gd name="connsiteX8" fmla="*/ 2045699 w 8566310"/>
              <a:gd name="connsiteY8" fmla="*/ 6435108 h 7874548"/>
              <a:gd name="connsiteX9" fmla="*/ 691 w 8566310"/>
              <a:gd name="connsiteY9" fmla="*/ 4481115 h 7874548"/>
              <a:gd name="connsiteX10" fmla="*/ 691 w 8566310"/>
              <a:gd name="connsiteY10" fmla="*/ 4481116 h 7874548"/>
              <a:gd name="connsiteX0" fmla="*/ 691 w 8566310"/>
              <a:gd name="connsiteY0" fmla="*/ 4482296 h 7875728"/>
              <a:gd name="connsiteX1" fmla="*/ 2749741 w 8566310"/>
              <a:gd name="connsiteY1" fmla="*/ 2943724 h 7875728"/>
              <a:gd name="connsiteX2" fmla="*/ 4731333 w 8566310"/>
              <a:gd name="connsiteY2" fmla="*/ 7250745 h 7875728"/>
              <a:gd name="connsiteX3" fmla="*/ 7124949 w 8566310"/>
              <a:gd name="connsiteY3" fmla="*/ 7148496 h 7875728"/>
              <a:gd name="connsiteX4" fmla="*/ 6607969 w 8566310"/>
              <a:gd name="connsiteY4" fmla="*/ 1054526 h 7875728"/>
              <a:gd name="connsiteX5" fmla="*/ 8565213 w 8566310"/>
              <a:gd name="connsiteY5" fmla="*/ 2638031 h 7875728"/>
              <a:gd name="connsiteX6" fmla="*/ 6856479 w 8566310"/>
              <a:gd name="connsiteY6" fmla="*/ 3759520 h 7875728"/>
              <a:gd name="connsiteX7" fmla="*/ 4455521 w 8566310"/>
              <a:gd name="connsiteY7" fmla="*/ 118946 h 7875728"/>
              <a:gd name="connsiteX8" fmla="*/ 2045699 w 8566310"/>
              <a:gd name="connsiteY8" fmla="*/ 6436288 h 7875728"/>
              <a:gd name="connsiteX9" fmla="*/ 691 w 8566310"/>
              <a:gd name="connsiteY9" fmla="*/ 4482295 h 7875728"/>
              <a:gd name="connsiteX10" fmla="*/ 691 w 8566310"/>
              <a:gd name="connsiteY10" fmla="*/ 4482296 h 7875728"/>
              <a:gd name="connsiteX0" fmla="*/ 691 w 8566310"/>
              <a:gd name="connsiteY0" fmla="*/ 4482296 h 7875728"/>
              <a:gd name="connsiteX1" fmla="*/ 2749741 w 8566310"/>
              <a:gd name="connsiteY1" fmla="*/ 2943724 h 7875728"/>
              <a:gd name="connsiteX2" fmla="*/ 4731333 w 8566310"/>
              <a:gd name="connsiteY2" fmla="*/ 7250745 h 7875728"/>
              <a:gd name="connsiteX3" fmla="*/ 7124949 w 8566310"/>
              <a:gd name="connsiteY3" fmla="*/ 7148496 h 7875728"/>
              <a:gd name="connsiteX4" fmla="*/ 6607969 w 8566310"/>
              <a:gd name="connsiteY4" fmla="*/ 1054526 h 7875728"/>
              <a:gd name="connsiteX5" fmla="*/ 8565213 w 8566310"/>
              <a:gd name="connsiteY5" fmla="*/ 2638031 h 7875728"/>
              <a:gd name="connsiteX6" fmla="*/ 6856479 w 8566310"/>
              <a:gd name="connsiteY6" fmla="*/ 3759520 h 7875728"/>
              <a:gd name="connsiteX7" fmla="*/ 4455521 w 8566310"/>
              <a:gd name="connsiteY7" fmla="*/ 118946 h 7875728"/>
              <a:gd name="connsiteX8" fmla="*/ 2045699 w 8566310"/>
              <a:gd name="connsiteY8" fmla="*/ 6436288 h 7875728"/>
              <a:gd name="connsiteX9" fmla="*/ 691 w 8566310"/>
              <a:gd name="connsiteY9" fmla="*/ 4482295 h 7875728"/>
              <a:gd name="connsiteX10" fmla="*/ 691 w 8566310"/>
              <a:gd name="connsiteY10" fmla="*/ 4482296 h 7875728"/>
              <a:gd name="connsiteX0" fmla="*/ 691 w 8566310"/>
              <a:gd name="connsiteY0" fmla="*/ 4472866 h 7866298"/>
              <a:gd name="connsiteX1" fmla="*/ 2749741 w 8566310"/>
              <a:gd name="connsiteY1" fmla="*/ 2934294 h 7866298"/>
              <a:gd name="connsiteX2" fmla="*/ 4731333 w 8566310"/>
              <a:gd name="connsiteY2" fmla="*/ 7241315 h 7866298"/>
              <a:gd name="connsiteX3" fmla="*/ 7124949 w 8566310"/>
              <a:gd name="connsiteY3" fmla="*/ 7139066 h 7866298"/>
              <a:gd name="connsiteX4" fmla="*/ 6607969 w 8566310"/>
              <a:gd name="connsiteY4" fmla="*/ 1045096 h 7866298"/>
              <a:gd name="connsiteX5" fmla="*/ 8565213 w 8566310"/>
              <a:gd name="connsiteY5" fmla="*/ 2628601 h 7866298"/>
              <a:gd name="connsiteX6" fmla="*/ 6856479 w 8566310"/>
              <a:gd name="connsiteY6" fmla="*/ 3750090 h 7866298"/>
              <a:gd name="connsiteX7" fmla="*/ 4455521 w 8566310"/>
              <a:gd name="connsiteY7" fmla="*/ 109516 h 7866298"/>
              <a:gd name="connsiteX8" fmla="*/ 2045699 w 8566310"/>
              <a:gd name="connsiteY8" fmla="*/ 6426858 h 7866298"/>
              <a:gd name="connsiteX9" fmla="*/ 691 w 8566310"/>
              <a:gd name="connsiteY9" fmla="*/ 4472865 h 7866298"/>
              <a:gd name="connsiteX10" fmla="*/ 691 w 8566310"/>
              <a:gd name="connsiteY10" fmla="*/ 4472866 h 7866298"/>
              <a:gd name="connsiteX0" fmla="*/ 691 w 8566310"/>
              <a:gd name="connsiteY0" fmla="*/ 4476147 h 7869579"/>
              <a:gd name="connsiteX1" fmla="*/ 2749741 w 8566310"/>
              <a:gd name="connsiteY1" fmla="*/ 2937575 h 7869579"/>
              <a:gd name="connsiteX2" fmla="*/ 4731333 w 8566310"/>
              <a:gd name="connsiteY2" fmla="*/ 7244596 h 7869579"/>
              <a:gd name="connsiteX3" fmla="*/ 7124949 w 8566310"/>
              <a:gd name="connsiteY3" fmla="*/ 7142347 h 7869579"/>
              <a:gd name="connsiteX4" fmla="*/ 6607969 w 8566310"/>
              <a:gd name="connsiteY4" fmla="*/ 1048377 h 7869579"/>
              <a:gd name="connsiteX5" fmla="*/ 8565213 w 8566310"/>
              <a:gd name="connsiteY5" fmla="*/ 2631882 h 7869579"/>
              <a:gd name="connsiteX6" fmla="*/ 6856479 w 8566310"/>
              <a:gd name="connsiteY6" fmla="*/ 3753371 h 7869579"/>
              <a:gd name="connsiteX7" fmla="*/ 4455521 w 8566310"/>
              <a:gd name="connsiteY7" fmla="*/ 112797 h 7869579"/>
              <a:gd name="connsiteX8" fmla="*/ 2045699 w 8566310"/>
              <a:gd name="connsiteY8" fmla="*/ 6430139 h 7869579"/>
              <a:gd name="connsiteX9" fmla="*/ 691 w 8566310"/>
              <a:gd name="connsiteY9" fmla="*/ 4476146 h 7869579"/>
              <a:gd name="connsiteX10" fmla="*/ 691 w 8566310"/>
              <a:gd name="connsiteY10" fmla="*/ 4476147 h 7869579"/>
              <a:gd name="connsiteX0" fmla="*/ 691 w 8566310"/>
              <a:gd name="connsiteY0" fmla="*/ 4476147 h 7869579"/>
              <a:gd name="connsiteX1" fmla="*/ 2749741 w 8566310"/>
              <a:gd name="connsiteY1" fmla="*/ 2937575 h 7869579"/>
              <a:gd name="connsiteX2" fmla="*/ 4731333 w 8566310"/>
              <a:gd name="connsiteY2" fmla="*/ 7244596 h 7869579"/>
              <a:gd name="connsiteX3" fmla="*/ 7124949 w 8566310"/>
              <a:gd name="connsiteY3" fmla="*/ 7142347 h 7869579"/>
              <a:gd name="connsiteX4" fmla="*/ 6607969 w 8566310"/>
              <a:gd name="connsiteY4" fmla="*/ 1048377 h 7869579"/>
              <a:gd name="connsiteX5" fmla="*/ 8565213 w 8566310"/>
              <a:gd name="connsiteY5" fmla="*/ 2631882 h 7869579"/>
              <a:gd name="connsiteX6" fmla="*/ 6856479 w 8566310"/>
              <a:gd name="connsiteY6" fmla="*/ 3753371 h 7869579"/>
              <a:gd name="connsiteX7" fmla="*/ 4455521 w 8566310"/>
              <a:gd name="connsiteY7" fmla="*/ 112797 h 7869579"/>
              <a:gd name="connsiteX8" fmla="*/ 2045699 w 8566310"/>
              <a:gd name="connsiteY8" fmla="*/ 6430139 h 7869579"/>
              <a:gd name="connsiteX9" fmla="*/ 691 w 8566310"/>
              <a:gd name="connsiteY9" fmla="*/ 4476146 h 7869579"/>
              <a:gd name="connsiteX10" fmla="*/ 691 w 8566310"/>
              <a:gd name="connsiteY10" fmla="*/ 4476147 h 7869579"/>
              <a:gd name="connsiteX0" fmla="*/ 691 w 8566310"/>
              <a:gd name="connsiteY0" fmla="*/ 4476147 h 7869579"/>
              <a:gd name="connsiteX1" fmla="*/ 2749741 w 8566310"/>
              <a:gd name="connsiteY1" fmla="*/ 2937575 h 7869579"/>
              <a:gd name="connsiteX2" fmla="*/ 4731333 w 8566310"/>
              <a:gd name="connsiteY2" fmla="*/ 7244596 h 7869579"/>
              <a:gd name="connsiteX3" fmla="*/ 7124949 w 8566310"/>
              <a:gd name="connsiteY3" fmla="*/ 7142347 h 7869579"/>
              <a:gd name="connsiteX4" fmla="*/ 6607969 w 8566310"/>
              <a:gd name="connsiteY4" fmla="*/ 1048377 h 7869579"/>
              <a:gd name="connsiteX5" fmla="*/ 8565213 w 8566310"/>
              <a:gd name="connsiteY5" fmla="*/ 2631882 h 7869579"/>
              <a:gd name="connsiteX6" fmla="*/ 6856479 w 8566310"/>
              <a:gd name="connsiteY6" fmla="*/ 3753371 h 7869579"/>
              <a:gd name="connsiteX7" fmla="*/ 4455521 w 8566310"/>
              <a:gd name="connsiteY7" fmla="*/ 112797 h 7869579"/>
              <a:gd name="connsiteX8" fmla="*/ 2045699 w 8566310"/>
              <a:gd name="connsiteY8" fmla="*/ 6430139 h 7869579"/>
              <a:gd name="connsiteX9" fmla="*/ 691 w 8566310"/>
              <a:gd name="connsiteY9" fmla="*/ 4476146 h 7869579"/>
              <a:gd name="connsiteX10" fmla="*/ 691 w 8566310"/>
              <a:gd name="connsiteY10" fmla="*/ 4476147 h 7869579"/>
              <a:gd name="connsiteX0" fmla="*/ 691 w 8577531"/>
              <a:gd name="connsiteY0" fmla="*/ 4476147 h 7869579"/>
              <a:gd name="connsiteX1" fmla="*/ 2749741 w 8577531"/>
              <a:gd name="connsiteY1" fmla="*/ 2937575 h 7869579"/>
              <a:gd name="connsiteX2" fmla="*/ 4731333 w 8577531"/>
              <a:gd name="connsiteY2" fmla="*/ 7244596 h 7869579"/>
              <a:gd name="connsiteX3" fmla="*/ 7124949 w 8577531"/>
              <a:gd name="connsiteY3" fmla="*/ 7142347 h 7869579"/>
              <a:gd name="connsiteX4" fmla="*/ 6607969 w 8577531"/>
              <a:gd name="connsiteY4" fmla="*/ 1048377 h 7869579"/>
              <a:gd name="connsiteX5" fmla="*/ 8565213 w 8577531"/>
              <a:gd name="connsiteY5" fmla="*/ 2631882 h 7869579"/>
              <a:gd name="connsiteX6" fmla="*/ 6856479 w 8577531"/>
              <a:gd name="connsiteY6" fmla="*/ 3753371 h 7869579"/>
              <a:gd name="connsiteX7" fmla="*/ 4455521 w 8577531"/>
              <a:gd name="connsiteY7" fmla="*/ 112797 h 7869579"/>
              <a:gd name="connsiteX8" fmla="*/ 2045699 w 8577531"/>
              <a:gd name="connsiteY8" fmla="*/ 6430139 h 7869579"/>
              <a:gd name="connsiteX9" fmla="*/ 691 w 8577531"/>
              <a:gd name="connsiteY9" fmla="*/ 4476146 h 7869579"/>
              <a:gd name="connsiteX10" fmla="*/ 691 w 8577531"/>
              <a:gd name="connsiteY10" fmla="*/ 4476147 h 7869579"/>
              <a:gd name="connsiteX0" fmla="*/ 691 w 8604782"/>
              <a:gd name="connsiteY0" fmla="*/ 4476147 h 7869579"/>
              <a:gd name="connsiteX1" fmla="*/ 2749741 w 8604782"/>
              <a:gd name="connsiteY1" fmla="*/ 2937575 h 7869579"/>
              <a:gd name="connsiteX2" fmla="*/ 4731333 w 8604782"/>
              <a:gd name="connsiteY2" fmla="*/ 7244596 h 7869579"/>
              <a:gd name="connsiteX3" fmla="*/ 7124949 w 8604782"/>
              <a:gd name="connsiteY3" fmla="*/ 7142347 h 7869579"/>
              <a:gd name="connsiteX4" fmla="*/ 6607969 w 8604782"/>
              <a:gd name="connsiteY4" fmla="*/ 1048377 h 7869579"/>
              <a:gd name="connsiteX5" fmla="*/ 8565213 w 8604782"/>
              <a:gd name="connsiteY5" fmla="*/ 2631882 h 7869579"/>
              <a:gd name="connsiteX6" fmla="*/ 6856479 w 8604782"/>
              <a:gd name="connsiteY6" fmla="*/ 3753371 h 7869579"/>
              <a:gd name="connsiteX7" fmla="*/ 4455521 w 8604782"/>
              <a:gd name="connsiteY7" fmla="*/ 112797 h 7869579"/>
              <a:gd name="connsiteX8" fmla="*/ 2045699 w 8604782"/>
              <a:gd name="connsiteY8" fmla="*/ 6430139 h 7869579"/>
              <a:gd name="connsiteX9" fmla="*/ 691 w 8604782"/>
              <a:gd name="connsiteY9" fmla="*/ 4476146 h 7869579"/>
              <a:gd name="connsiteX10" fmla="*/ 691 w 8604782"/>
              <a:gd name="connsiteY10" fmla="*/ 4476147 h 7869579"/>
              <a:gd name="connsiteX0" fmla="*/ 691 w 8604782"/>
              <a:gd name="connsiteY0" fmla="*/ 4354020 h 7747452"/>
              <a:gd name="connsiteX1" fmla="*/ 2749741 w 8604782"/>
              <a:gd name="connsiteY1" fmla="*/ 2815448 h 7747452"/>
              <a:gd name="connsiteX2" fmla="*/ 4731333 w 8604782"/>
              <a:gd name="connsiteY2" fmla="*/ 7122469 h 7747452"/>
              <a:gd name="connsiteX3" fmla="*/ 7124949 w 8604782"/>
              <a:gd name="connsiteY3" fmla="*/ 7020220 h 7747452"/>
              <a:gd name="connsiteX4" fmla="*/ 6607969 w 8604782"/>
              <a:gd name="connsiteY4" fmla="*/ 926250 h 7747452"/>
              <a:gd name="connsiteX5" fmla="*/ 8565213 w 8604782"/>
              <a:gd name="connsiteY5" fmla="*/ 2509755 h 7747452"/>
              <a:gd name="connsiteX6" fmla="*/ 6856479 w 8604782"/>
              <a:gd name="connsiteY6" fmla="*/ 3631244 h 7747452"/>
              <a:gd name="connsiteX7" fmla="*/ 4053769 w 8604782"/>
              <a:gd name="connsiteY7" fmla="*/ 115856 h 7747452"/>
              <a:gd name="connsiteX8" fmla="*/ 2045699 w 8604782"/>
              <a:gd name="connsiteY8" fmla="*/ 6308012 h 7747452"/>
              <a:gd name="connsiteX9" fmla="*/ 691 w 8604782"/>
              <a:gd name="connsiteY9" fmla="*/ 4354019 h 7747452"/>
              <a:gd name="connsiteX10" fmla="*/ 691 w 8604782"/>
              <a:gd name="connsiteY10" fmla="*/ 4354020 h 7747452"/>
              <a:gd name="connsiteX0" fmla="*/ 691 w 8604782"/>
              <a:gd name="connsiteY0" fmla="*/ 4304592 h 7698024"/>
              <a:gd name="connsiteX1" fmla="*/ 2749741 w 8604782"/>
              <a:gd name="connsiteY1" fmla="*/ 2766020 h 7698024"/>
              <a:gd name="connsiteX2" fmla="*/ 4731333 w 8604782"/>
              <a:gd name="connsiteY2" fmla="*/ 7073041 h 7698024"/>
              <a:gd name="connsiteX3" fmla="*/ 7124949 w 8604782"/>
              <a:gd name="connsiteY3" fmla="*/ 6970792 h 7698024"/>
              <a:gd name="connsiteX4" fmla="*/ 6607969 w 8604782"/>
              <a:gd name="connsiteY4" fmla="*/ 876822 h 7698024"/>
              <a:gd name="connsiteX5" fmla="*/ 8565213 w 8604782"/>
              <a:gd name="connsiteY5" fmla="*/ 2460327 h 7698024"/>
              <a:gd name="connsiteX6" fmla="*/ 6856479 w 8604782"/>
              <a:gd name="connsiteY6" fmla="*/ 3581816 h 7698024"/>
              <a:gd name="connsiteX7" fmla="*/ 4053769 w 8604782"/>
              <a:gd name="connsiteY7" fmla="*/ 66428 h 7698024"/>
              <a:gd name="connsiteX8" fmla="*/ 2045699 w 8604782"/>
              <a:gd name="connsiteY8" fmla="*/ 6258584 h 7698024"/>
              <a:gd name="connsiteX9" fmla="*/ 691 w 8604782"/>
              <a:gd name="connsiteY9" fmla="*/ 4304591 h 7698024"/>
              <a:gd name="connsiteX10" fmla="*/ 691 w 8604782"/>
              <a:gd name="connsiteY10" fmla="*/ 4304592 h 7698024"/>
              <a:gd name="connsiteX0" fmla="*/ 691 w 8604782"/>
              <a:gd name="connsiteY0" fmla="*/ 4304592 h 7698024"/>
              <a:gd name="connsiteX1" fmla="*/ 2749741 w 8604782"/>
              <a:gd name="connsiteY1" fmla="*/ 2766020 h 7698024"/>
              <a:gd name="connsiteX2" fmla="*/ 4731333 w 8604782"/>
              <a:gd name="connsiteY2" fmla="*/ 7073041 h 7698024"/>
              <a:gd name="connsiteX3" fmla="*/ 7124949 w 8604782"/>
              <a:gd name="connsiteY3" fmla="*/ 6970792 h 7698024"/>
              <a:gd name="connsiteX4" fmla="*/ 6607969 w 8604782"/>
              <a:gd name="connsiteY4" fmla="*/ 876822 h 7698024"/>
              <a:gd name="connsiteX5" fmla="*/ 8565213 w 8604782"/>
              <a:gd name="connsiteY5" fmla="*/ 2460327 h 7698024"/>
              <a:gd name="connsiteX6" fmla="*/ 6856479 w 8604782"/>
              <a:gd name="connsiteY6" fmla="*/ 3581816 h 7698024"/>
              <a:gd name="connsiteX7" fmla="*/ 4053769 w 8604782"/>
              <a:gd name="connsiteY7" fmla="*/ 66428 h 7698024"/>
              <a:gd name="connsiteX8" fmla="*/ 2045699 w 8604782"/>
              <a:gd name="connsiteY8" fmla="*/ 6258584 h 7698024"/>
              <a:gd name="connsiteX9" fmla="*/ 691 w 8604782"/>
              <a:gd name="connsiteY9" fmla="*/ 4304591 h 7698024"/>
              <a:gd name="connsiteX10" fmla="*/ 691 w 8604782"/>
              <a:gd name="connsiteY10" fmla="*/ 4304592 h 7698024"/>
              <a:gd name="connsiteX0" fmla="*/ 691 w 8604782"/>
              <a:gd name="connsiteY0" fmla="*/ 3777751 h 7171183"/>
              <a:gd name="connsiteX1" fmla="*/ 2749741 w 8604782"/>
              <a:gd name="connsiteY1" fmla="*/ 2239179 h 7171183"/>
              <a:gd name="connsiteX2" fmla="*/ 4731333 w 8604782"/>
              <a:gd name="connsiteY2" fmla="*/ 6546200 h 7171183"/>
              <a:gd name="connsiteX3" fmla="*/ 7124949 w 8604782"/>
              <a:gd name="connsiteY3" fmla="*/ 6443951 h 7171183"/>
              <a:gd name="connsiteX4" fmla="*/ 6607969 w 8604782"/>
              <a:gd name="connsiteY4" fmla="*/ 349981 h 7171183"/>
              <a:gd name="connsiteX5" fmla="*/ 8565213 w 8604782"/>
              <a:gd name="connsiteY5" fmla="*/ 1933486 h 7171183"/>
              <a:gd name="connsiteX6" fmla="*/ 6856479 w 8604782"/>
              <a:gd name="connsiteY6" fmla="*/ 3054975 h 7171183"/>
              <a:gd name="connsiteX7" fmla="*/ 3919852 w 8604782"/>
              <a:gd name="connsiteY7" fmla="*/ 76096 h 7171183"/>
              <a:gd name="connsiteX8" fmla="*/ 2045699 w 8604782"/>
              <a:gd name="connsiteY8" fmla="*/ 5731743 h 7171183"/>
              <a:gd name="connsiteX9" fmla="*/ 691 w 8604782"/>
              <a:gd name="connsiteY9" fmla="*/ 3777750 h 7171183"/>
              <a:gd name="connsiteX10" fmla="*/ 691 w 8604782"/>
              <a:gd name="connsiteY10" fmla="*/ 3777751 h 7171183"/>
              <a:gd name="connsiteX0" fmla="*/ 691 w 8604782"/>
              <a:gd name="connsiteY0" fmla="*/ 3797722 h 7191154"/>
              <a:gd name="connsiteX1" fmla="*/ 2749741 w 8604782"/>
              <a:gd name="connsiteY1" fmla="*/ 2259150 h 7191154"/>
              <a:gd name="connsiteX2" fmla="*/ 4731333 w 8604782"/>
              <a:gd name="connsiteY2" fmla="*/ 6566171 h 7191154"/>
              <a:gd name="connsiteX3" fmla="*/ 7124949 w 8604782"/>
              <a:gd name="connsiteY3" fmla="*/ 6463922 h 7191154"/>
              <a:gd name="connsiteX4" fmla="*/ 6607969 w 8604782"/>
              <a:gd name="connsiteY4" fmla="*/ 369952 h 7191154"/>
              <a:gd name="connsiteX5" fmla="*/ 8565213 w 8604782"/>
              <a:gd name="connsiteY5" fmla="*/ 1953457 h 7191154"/>
              <a:gd name="connsiteX6" fmla="*/ 6856479 w 8604782"/>
              <a:gd name="connsiteY6" fmla="*/ 3074946 h 7191154"/>
              <a:gd name="connsiteX7" fmla="*/ 3919852 w 8604782"/>
              <a:gd name="connsiteY7" fmla="*/ 96067 h 7191154"/>
              <a:gd name="connsiteX8" fmla="*/ 2045699 w 8604782"/>
              <a:gd name="connsiteY8" fmla="*/ 5751714 h 7191154"/>
              <a:gd name="connsiteX9" fmla="*/ 691 w 8604782"/>
              <a:gd name="connsiteY9" fmla="*/ 3797721 h 7191154"/>
              <a:gd name="connsiteX10" fmla="*/ 691 w 8604782"/>
              <a:gd name="connsiteY10" fmla="*/ 3797722 h 7191154"/>
              <a:gd name="connsiteX0" fmla="*/ 691 w 8604782"/>
              <a:gd name="connsiteY0" fmla="*/ 3743108 h 7136540"/>
              <a:gd name="connsiteX1" fmla="*/ 2749741 w 8604782"/>
              <a:gd name="connsiteY1" fmla="*/ 2204536 h 7136540"/>
              <a:gd name="connsiteX2" fmla="*/ 4731333 w 8604782"/>
              <a:gd name="connsiteY2" fmla="*/ 6511557 h 7136540"/>
              <a:gd name="connsiteX3" fmla="*/ 7124949 w 8604782"/>
              <a:gd name="connsiteY3" fmla="*/ 6409308 h 7136540"/>
              <a:gd name="connsiteX4" fmla="*/ 6607969 w 8604782"/>
              <a:gd name="connsiteY4" fmla="*/ 315338 h 7136540"/>
              <a:gd name="connsiteX5" fmla="*/ 8565213 w 8604782"/>
              <a:gd name="connsiteY5" fmla="*/ 1898843 h 7136540"/>
              <a:gd name="connsiteX6" fmla="*/ 6856479 w 8604782"/>
              <a:gd name="connsiteY6" fmla="*/ 3020332 h 7136540"/>
              <a:gd name="connsiteX7" fmla="*/ 3919852 w 8604782"/>
              <a:gd name="connsiteY7" fmla="*/ 41453 h 7136540"/>
              <a:gd name="connsiteX8" fmla="*/ 2045699 w 8604782"/>
              <a:gd name="connsiteY8" fmla="*/ 5697100 h 7136540"/>
              <a:gd name="connsiteX9" fmla="*/ 691 w 8604782"/>
              <a:gd name="connsiteY9" fmla="*/ 3743107 h 7136540"/>
              <a:gd name="connsiteX10" fmla="*/ 691 w 8604782"/>
              <a:gd name="connsiteY10" fmla="*/ 3743108 h 7136540"/>
              <a:gd name="connsiteX0" fmla="*/ 691 w 8604782"/>
              <a:gd name="connsiteY0" fmla="*/ 3743108 h 7136540"/>
              <a:gd name="connsiteX1" fmla="*/ 2749741 w 8604782"/>
              <a:gd name="connsiteY1" fmla="*/ 2204536 h 7136540"/>
              <a:gd name="connsiteX2" fmla="*/ 4731333 w 8604782"/>
              <a:gd name="connsiteY2" fmla="*/ 6511557 h 7136540"/>
              <a:gd name="connsiteX3" fmla="*/ 7124949 w 8604782"/>
              <a:gd name="connsiteY3" fmla="*/ 6409308 h 7136540"/>
              <a:gd name="connsiteX4" fmla="*/ 6607969 w 8604782"/>
              <a:gd name="connsiteY4" fmla="*/ 315338 h 7136540"/>
              <a:gd name="connsiteX5" fmla="*/ 8565213 w 8604782"/>
              <a:gd name="connsiteY5" fmla="*/ 1898843 h 7136540"/>
              <a:gd name="connsiteX6" fmla="*/ 6856479 w 8604782"/>
              <a:gd name="connsiteY6" fmla="*/ 3020332 h 7136540"/>
              <a:gd name="connsiteX7" fmla="*/ 3919852 w 8604782"/>
              <a:gd name="connsiteY7" fmla="*/ 41453 h 7136540"/>
              <a:gd name="connsiteX8" fmla="*/ 2045699 w 8604782"/>
              <a:gd name="connsiteY8" fmla="*/ 5697100 h 7136540"/>
              <a:gd name="connsiteX9" fmla="*/ 691 w 8604782"/>
              <a:gd name="connsiteY9" fmla="*/ 3743107 h 7136540"/>
              <a:gd name="connsiteX10" fmla="*/ 691 w 8604782"/>
              <a:gd name="connsiteY10" fmla="*/ 3743108 h 7136540"/>
              <a:gd name="connsiteX0" fmla="*/ 691 w 8604782"/>
              <a:gd name="connsiteY0" fmla="*/ 3759468 h 7152900"/>
              <a:gd name="connsiteX1" fmla="*/ 2749741 w 8604782"/>
              <a:gd name="connsiteY1" fmla="*/ 2220896 h 7152900"/>
              <a:gd name="connsiteX2" fmla="*/ 4731333 w 8604782"/>
              <a:gd name="connsiteY2" fmla="*/ 6527917 h 7152900"/>
              <a:gd name="connsiteX3" fmla="*/ 7124949 w 8604782"/>
              <a:gd name="connsiteY3" fmla="*/ 6425668 h 7152900"/>
              <a:gd name="connsiteX4" fmla="*/ 6607969 w 8604782"/>
              <a:gd name="connsiteY4" fmla="*/ 331698 h 7152900"/>
              <a:gd name="connsiteX5" fmla="*/ 8565213 w 8604782"/>
              <a:gd name="connsiteY5" fmla="*/ 1915203 h 7152900"/>
              <a:gd name="connsiteX6" fmla="*/ 6856479 w 8604782"/>
              <a:gd name="connsiteY6" fmla="*/ 3036692 h 7152900"/>
              <a:gd name="connsiteX7" fmla="*/ 3919852 w 8604782"/>
              <a:gd name="connsiteY7" fmla="*/ 57813 h 7152900"/>
              <a:gd name="connsiteX8" fmla="*/ 2045699 w 8604782"/>
              <a:gd name="connsiteY8" fmla="*/ 5713460 h 7152900"/>
              <a:gd name="connsiteX9" fmla="*/ 691 w 8604782"/>
              <a:gd name="connsiteY9" fmla="*/ 3759467 h 7152900"/>
              <a:gd name="connsiteX10" fmla="*/ 691 w 8604782"/>
              <a:gd name="connsiteY10" fmla="*/ 3759468 h 7152900"/>
              <a:gd name="connsiteX0" fmla="*/ 691 w 8604782"/>
              <a:gd name="connsiteY0" fmla="*/ 3759468 h 7152900"/>
              <a:gd name="connsiteX1" fmla="*/ 2749741 w 8604782"/>
              <a:gd name="connsiteY1" fmla="*/ 2220896 h 7152900"/>
              <a:gd name="connsiteX2" fmla="*/ 4731333 w 8604782"/>
              <a:gd name="connsiteY2" fmla="*/ 6527917 h 7152900"/>
              <a:gd name="connsiteX3" fmla="*/ 7124949 w 8604782"/>
              <a:gd name="connsiteY3" fmla="*/ 6425668 h 7152900"/>
              <a:gd name="connsiteX4" fmla="*/ 6607969 w 8604782"/>
              <a:gd name="connsiteY4" fmla="*/ 331698 h 7152900"/>
              <a:gd name="connsiteX5" fmla="*/ 8565213 w 8604782"/>
              <a:gd name="connsiteY5" fmla="*/ 1915203 h 7152900"/>
              <a:gd name="connsiteX6" fmla="*/ 6856479 w 8604782"/>
              <a:gd name="connsiteY6" fmla="*/ 3036692 h 7152900"/>
              <a:gd name="connsiteX7" fmla="*/ 3919852 w 8604782"/>
              <a:gd name="connsiteY7" fmla="*/ 57813 h 7152900"/>
              <a:gd name="connsiteX8" fmla="*/ 2045699 w 8604782"/>
              <a:gd name="connsiteY8" fmla="*/ 5713460 h 7152900"/>
              <a:gd name="connsiteX9" fmla="*/ 691 w 8604782"/>
              <a:gd name="connsiteY9" fmla="*/ 3759467 h 7152900"/>
              <a:gd name="connsiteX10" fmla="*/ 691 w 8604782"/>
              <a:gd name="connsiteY10" fmla="*/ 3759468 h 7152900"/>
              <a:gd name="connsiteX0" fmla="*/ 691 w 8604782"/>
              <a:gd name="connsiteY0" fmla="*/ 3759468 h 7152900"/>
              <a:gd name="connsiteX1" fmla="*/ 2749741 w 8604782"/>
              <a:gd name="connsiteY1" fmla="*/ 2220896 h 7152900"/>
              <a:gd name="connsiteX2" fmla="*/ 4731333 w 8604782"/>
              <a:gd name="connsiteY2" fmla="*/ 6527917 h 7152900"/>
              <a:gd name="connsiteX3" fmla="*/ 7124949 w 8604782"/>
              <a:gd name="connsiteY3" fmla="*/ 6425668 h 7152900"/>
              <a:gd name="connsiteX4" fmla="*/ 6607969 w 8604782"/>
              <a:gd name="connsiteY4" fmla="*/ 331698 h 7152900"/>
              <a:gd name="connsiteX5" fmla="*/ 8565213 w 8604782"/>
              <a:gd name="connsiteY5" fmla="*/ 1915203 h 7152900"/>
              <a:gd name="connsiteX6" fmla="*/ 6856479 w 8604782"/>
              <a:gd name="connsiteY6" fmla="*/ 3036692 h 7152900"/>
              <a:gd name="connsiteX7" fmla="*/ 3919852 w 8604782"/>
              <a:gd name="connsiteY7" fmla="*/ 57813 h 7152900"/>
              <a:gd name="connsiteX8" fmla="*/ 2045699 w 8604782"/>
              <a:gd name="connsiteY8" fmla="*/ 5713461 h 7152900"/>
              <a:gd name="connsiteX9" fmla="*/ 691 w 8604782"/>
              <a:gd name="connsiteY9" fmla="*/ 3759467 h 7152900"/>
              <a:gd name="connsiteX10" fmla="*/ 691 w 8604782"/>
              <a:gd name="connsiteY10" fmla="*/ 3759468 h 7152900"/>
              <a:gd name="connsiteX0" fmla="*/ 691 w 8604782"/>
              <a:gd name="connsiteY0" fmla="*/ 3759468 h 7152900"/>
              <a:gd name="connsiteX1" fmla="*/ 2749741 w 8604782"/>
              <a:gd name="connsiteY1" fmla="*/ 2220896 h 7152900"/>
              <a:gd name="connsiteX2" fmla="*/ 4731333 w 8604782"/>
              <a:gd name="connsiteY2" fmla="*/ 6527917 h 7152900"/>
              <a:gd name="connsiteX3" fmla="*/ 7124949 w 8604782"/>
              <a:gd name="connsiteY3" fmla="*/ 6425668 h 7152900"/>
              <a:gd name="connsiteX4" fmla="*/ 6607969 w 8604782"/>
              <a:gd name="connsiteY4" fmla="*/ 331698 h 7152900"/>
              <a:gd name="connsiteX5" fmla="*/ 8565213 w 8604782"/>
              <a:gd name="connsiteY5" fmla="*/ 1915203 h 7152900"/>
              <a:gd name="connsiteX6" fmla="*/ 6856479 w 8604782"/>
              <a:gd name="connsiteY6" fmla="*/ 3036692 h 7152900"/>
              <a:gd name="connsiteX7" fmla="*/ 3919852 w 8604782"/>
              <a:gd name="connsiteY7" fmla="*/ 57813 h 7152900"/>
              <a:gd name="connsiteX8" fmla="*/ 2045699 w 8604782"/>
              <a:gd name="connsiteY8" fmla="*/ 5713461 h 7152900"/>
              <a:gd name="connsiteX9" fmla="*/ 691 w 8604782"/>
              <a:gd name="connsiteY9" fmla="*/ 3759467 h 7152900"/>
              <a:gd name="connsiteX10" fmla="*/ 691 w 8604782"/>
              <a:gd name="connsiteY10" fmla="*/ 3759468 h 715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04782" h="7152900">
                <a:moveTo>
                  <a:pt x="691" y="3759468"/>
                </a:moveTo>
                <a:cubicBezTo>
                  <a:pt x="-32000" y="2776160"/>
                  <a:pt x="1096936" y="1306192"/>
                  <a:pt x="2749741" y="2220896"/>
                </a:cubicBezTo>
                <a:cubicBezTo>
                  <a:pt x="3697622" y="2747195"/>
                  <a:pt x="4074259" y="5583787"/>
                  <a:pt x="4731333" y="6527917"/>
                </a:cubicBezTo>
                <a:cubicBezTo>
                  <a:pt x="5388407" y="7472047"/>
                  <a:pt x="6648942" y="7271815"/>
                  <a:pt x="7124949" y="6425668"/>
                </a:cubicBezTo>
                <a:cubicBezTo>
                  <a:pt x="8200701" y="4624995"/>
                  <a:pt x="4279577" y="1907994"/>
                  <a:pt x="6607969" y="331698"/>
                </a:cubicBezTo>
                <a:cubicBezTo>
                  <a:pt x="7652418" y="-271488"/>
                  <a:pt x="8837501" y="793247"/>
                  <a:pt x="8565213" y="1915203"/>
                </a:cubicBezTo>
                <a:cubicBezTo>
                  <a:pt x="8563713" y="2290797"/>
                  <a:pt x="8084056" y="3323060"/>
                  <a:pt x="6856479" y="3036692"/>
                </a:cubicBezTo>
                <a:cubicBezTo>
                  <a:pt x="5479477" y="2701503"/>
                  <a:pt x="5806461" y="-463346"/>
                  <a:pt x="3919852" y="57813"/>
                </a:cubicBezTo>
                <a:cubicBezTo>
                  <a:pt x="2115603" y="686520"/>
                  <a:pt x="5212487" y="5078883"/>
                  <a:pt x="2045699" y="5713461"/>
                </a:cubicBezTo>
                <a:cubicBezTo>
                  <a:pt x="766515" y="5748717"/>
                  <a:pt x="691" y="4788361"/>
                  <a:pt x="691" y="3759467"/>
                </a:cubicBezTo>
                <a:lnTo>
                  <a:pt x="691" y="37594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7" name="Group 26"/>
          <p:cNvGrpSpPr/>
          <p:nvPr/>
        </p:nvGrpSpPr>
        <p:grpSpPr>
          <a:xfrm>
            <a:off x="3744080" y="2776035"/>
            <a:ext cx="2079576" cy="2079574"/>
            <a:chOff x="2266305" y="2443545"/>
            <a:chExt cx="2689770" cy="2689770"/>
          </a:xfrm>
        </p:grpSpPr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2266305" y="2443545"/>
              <a:ext cx="2689770" cy="2689770"/>
            </a:xfrm>
            <a:custGeom>
              <a:avLst/>
              <a:gdLst>
                <a:gd name="T0" fmla="*/ 1684 w 3118"/>
                <a:gd name="T1" fmla="*/ 2 h 3118"/>
                <a:gd name="T2" fmla="*/ 1756 w 3118"/>
                <a:gd name="T3" fmla="*/ 41 h 3118"/>
                <a:gd name="T4" fmla="*/ 1794 w 3118"/>
                <a:gd name="T5" fmla="*/ 114 h 3118"/>
                <a:gd name="T6" fmla="*/ 2035 w 3118"/>
                <a:gd name="T7" fmla="*/ 530 h 3118"/>
                <a:gd name="T8" fmla="*/ 2439 w 3118"/>
                <a:gd name="T9" fmla="*/ 358 h 3118"/>
                <a:gd name="T10" fmla="*/ 2521 w 3118"/>
                <a:gd name="T11" fmla="*/ 350 h 3118"/>
                <a:gd name="T12" fmla="*/ 2593 w 3118"/>
                <a:gd name="T13" fmla="*/ 389 h 3118"/>
                <a:gd name="T14" fmla="*/ 2761 w 3118"/>
                <a:gd name="T15" fmla="*/ 571 h 3118"/>
                <a:gd name="T16" fmla="*/ 2768 w 3118"/>
                <a:gd name="T17" fmla="*/ 652 h 3118"/>
                <a:gd name="T18" fmla="*/ 2547 w 3118"/>
                <a:gd name="T19" fmla="*/ 1003 h 3118"/>
                <a:gd name="T20" fmla="*/ 2651 w 3118"/>
                <a:gd name="T21" fmla="*/ 1253 h 3118"/>
                <a:gd name="T22" fmla="*/ 3056 w 3118"/>
                <a:gd name="T23" fmla="*/ 1345 h 3118"/>
                <a:gd name="T24" fmla="*/ 3107 w 3118"/>
                <a:gd name="T25" fmla="*/ 1408 h 3118"/>
                <a:gd name="T26" fmla="*/ 3118 w 3118"/>
                <a:gd name="T27" fmla="*/ 1655 h 3118"/>
                <a:gd name="T28" fmla="*/ 3095 w 3118"/>
                <a:gd name="T29" fmla="*/ 1735 h 3118"/>
                <a:gd name="T30" fmla="*/ 3031 w 3118"/>
                <a:gd name="T31" fmla="*/ 1786 h 3118"/>
                <a:gd name="T32" fmla="*/ 2623 w 3118"/>
                <a:gd name="T33" fmla="*/ 1952 h 3118"/>
                <a:gd name="T34" fmla="*/ 2747 w 3118"/>
                <a:gd name="T35" fmla="*/ 2414 h 3118"/>
                <a:gd name="T36" fmla="*/ 2770 w 3118"/>
                <a:gd name="T37" fmla="*/ 2494 h 3118"/>
                <a:gd name="T38" fmla="*/ 2748 w 3118"/>
                <a:gd name="T39" fmla="*/ 2572 h 3118"/>
                <a:gd name="T40" fmla="*/ 2572 w 3118"/>
                <a:gd name="T41" fmla="*/ 2748 h 3118"/>
                <a:gd name="T42" fmla="*/ 2494 w 3118"/>
                <a:gd name="T43" fmla="*/ 2770 h 3118"/>
                <a:gd name="T44" fmla="*/ 2414 w 3118"/>
                <a:gd name="T45" fmla="*/ 2747 h 3118"/>
                <a:gd name="T46" fmla="*/ 1951 w 3118"/>
                <a:gd name="T47" fmla="*/ 2623 h 3118"/>
                <a:gd name="T48" fmla="*/ 1786 w 3118"/>
                <a:gd name="T49" fmla="*/ 3031 h 3118"/>
                <a:gd name="T50" fmla="*/ 1735 w 3118"/>
                <a:gd name="T51" fmla="*/ 3095 h 3118"/>
                <a:gd name="T52" fmla="*/ 1655 w 3118"/>
                <a:gd name="T53" fmla="*/ 3118 h 3118"/>
                <a:gd name="T54" fmla="*/ 1408 w 3118"/>
                <a:gd name="T55" fmla="*/ 3107 h 3118"/>
                <a:gd name="T56" fmla="*/ 1345 w 3118"/>
                <a:gd name="T57" fmla="*/ 3056 h 3118"/>
                <a:gd name="T58" fmla="*/ 1253 w 3118"/>
                <a:gd name="T59" fmla="*/ 2651 h 3118"/>
                <a:gd name="T60" fmla="*/ 1003 w 3118"/>
                <a:gd name="T61" fmla="*/ 2547 h 3118"/>
                <a:gd name="T62" fmla="*/ 652 w 3118"/>
                <a:gd name="T63" fmla="*/ 2768 h 3118"/>
                <a:gd name="T64" fmla="*/ 571 w 3118"/>
                <a:gd name="T65" fmla="*/ 2761 h 3118"/>
                <a:gd name="T66" fmla="*/ 389 w 3118"/>
                <a:gd name="T67" fmla="*/ 2593 h 3118"/>
                <a:gd name="T68" fmla="*/ 350 w 3118"/>
                <a:gd name="T69" fmla="*/ 2521 h 3118"/>
                <a:gd name="T70" fmla="*/ 358 w 3118"/>
                <a:gd name="T71" fmla="*/ 2439 h 3118"/>
                <a:gd name="T72" fmla="*/ 530 w 3118"/>
                <a:gd name="T73" fmla="*/ 2035 h 3118"/>
                <a:gd name="T74" fmla="*/ 114 w 3118"/>
                <a:gd name="T75" fmla="*/ 1794 h 3118"/>
                <a:gd name="T76" fmla="*/ 41 w 3118"/>
                <a:gd name="T77" fmla="*/ 1756 h 3118"/>
                <a:gd name="T78" fmla="*/ 2 w 3118"/>
                <a:gd name="T79" fmla="*/ 1684 h 3118"/>
                <a:gd name="T80" fmla="*/ 2 w 3118"/>
                <a:gd name="T81" fmla="*/ 1434 h 3118"/>
                <a:gd name="T82" fmla="*/ 41 w 3118"/>
                <a:gd name="T83" fmla="*/ 1362 h 3118"/>
                <a:gd name="T84" fmla="*/ 114 w 3118"/>
                <a:gd name="T85" fmla="*/ 1324 h 3118"/>
                <a:gd name="T86" fmla="*/ 530 w 3118"/>
                <a:gd name="T87" fmla="*/ 1083 h 3118"/>
                <a:gd name="T88" fmla="*/ 358 w 3118"/>
                <a:gd name="T89" fmla="*/ 678 h 3118"/>
                <a:gd name="T90" fmla="*/ 350 w 3118"/>
                <a:gd name="T91" fmla="*/ 597 h 3118"/>
                <a:gd name="T92" fmla="*/ 389 w 3118"/>
                <a:gd name="T93" fmla="*/ 525 h 3118"/>
                <a:gd name="T94" fmla="*/ 571 w 3118"/>
                <a:gd name="T95" fmla="*/ 358 h 3118"/>
                <a:gd name="T96" fmla="*/ 652 w 3118"/>
                <a:gd name="T97" fmla="*/ 349 h 3118"/>
                <a:gd name="T98" fmla="*/ 1003 w 3118"/>
                <a:gd name="T99" fmla="*/ 571 h 3118"/>
                <a:gd name="T100" fmla="*/ 1253 w 3118"/>
                <a:gd name="T101" fmla="*/ 467 h 3118"/>
                <a:gd name="T102" fmla="*/ 1345 w 3118"/>
                <a:gd name="T103" fmla="*/ 62 h 3118"/>
                <a:gd name="T104" fmla="*/ 1408 w 3118"/>
                <a:gd name="T105" fmla="*/ 11 h 3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18" h="3118">
                  <a:moveTo>
                    <a:pt x="1463" y="0"/>
                  </a:moveTo>
                  <a:lnTo>
                    <a:pt x="1655" y="0"/>
                  </a:lnTo>
                  <a:lnTo>
                    <a:pt x="1684" y="2"/>
                  </a:lnTo>
                  <a:lnTo>
                    <a:pt x="1710" y="11"/>
                  </a:lnTo>
                  <a:lnTo>
                    <a:pt x="1735" y="24"/>
                  </a:lnTo>
                  <a:lnTo>
                    <a:pt x="1756" y="41"/>
                  </a:lnTo>
                  <a:lnTo>
                    <a:pt x="1773" y="62"/>
                  </a:lnTo>
                  <a:lnTo>
                    <a:pt x="1786" y="87"/>
                  </a:lnTo>
                  <a:lnTo>
                    <a:pt x="1794" y="114"/>
                  </a:lnTo>
                  <a:lnTo>
                    <a:pt x="1865" y="467"/>
                  </a:lnTo>
                  <a:lnTo>
                    <a:pt x="1952" y="495"/>
                  </a:lnTo>
                  <a:lnTo>
                    <a:pt x="2035" y="530"/>
                  </a:lnTo>
                  <a:lnTo>
                    <a:pt x="2115" y="571"/>
                  </a:lnTo>
                  <a:lnTo>
                    <a:pt x="2414" y="371"/>
                  </a:lnTo>
                  <a:lnTo>
                    <a:pt x="2439" y="358"/>
                  </a:lnTo>
                  <a:lnTo>
                    <a:pt x="2466" y="349"/>
                  </a:lnTo>
                  <a:lnTo>
                    <a:pt x="2494" y="346"/>
                  </a:lnTo>
                  <a:lnTo>
                    <a:pt x="2521" y="350"/>
                  </a:lnTo>
                  <a:lnTo>
                    <a:pt x="2547" y="358"/>
                  </a:lnTo>
                  <a:lnTo>
                    <a:pt x="2572" y="370"/>
                  </a:lnTo>
                  <a:lnTo>
                    <a:pt x="2593" y="389"/>
                  </a:lnTo>
                  <a:lnTo>
                    <a:pt x="2730" y="525"/>
                  </a:lnTo>
                  <a:lnTo>
                    <a:pt x="2748" y="546"/>
                  </a:lnTo>
                  <a:lnTo>
                    <a:pt x="2761" y="571"/>
                  </a:lnTo>
                  <a:lnTo>
                    <a:pt x="2768" y="597"/>
                  </a:lnTo>
                  <a:lnTo>
                    <a:pt x="2770" y="625"/>
                  </a:lnTo>
                  <a:lnTo>
                    <a:pt x="2768" y="652"/>
                  </a:lnTo>
                  <a:lnTo>
                    <a:pt x="2761" y="678"/>
                  </a:lnTo>
                  <a:lnTo>
                    <a:pt x="2747" y="704"/>
                  </a:lnTo>
                  <a:lnTo>
                    <a:pt x="2547" y="1003"/>
                  </a:lnTo>
                  <a:lnTo>
                    <a:pt x="2588" y="1083"/>
                  </a:lnTo>
                  <a:lnTo>
                    <a:pt x="2623" y="1166"/>
                  </a:lnTo>
                  <a:lnTo>
                    <a:pt x="2651" y="1253"/>
                  </a:lnTo>
                  <a:lnTo>
                    <a:pt x="3004" y="1324"/>
                  </a:lnTo>
                  <a:lnTo>
                    <a:pt x="3031" y="1332"/>
                  </a:lnTo>
                  <a:lnTo>
                    <a:pt x="3056" y="1345"/>
                  </a:lnTo>
                  <a:lnTo>
                    <a:pt x="3077" y="1362"/>
                  </a:lnTo>
                  <a:lnTo>
                    <a:pt x="3095" y="1383"/>
                  </a:lnTo>
                  <a:lnTo>
                    <a:pt x="3107" y="1408"/>
                  </a:lnTo>
                  <a:lnTo>
                    <a:pt x="3116" y="1434"/>
                  </a:lnTo>
                  <a:lnTo>
                    <a:pt x="3118" y="1463"/>
                  </a:lnTo>
                  <a:lnTo>
                    <a:pt x="3118" y="1655"/>
                  </a:lnTo>
                  <a:lnTo>
                    <a:pt x="3116" y="1684"/>
                  </a:lnTo>
                  <a:lnTo>
                    <a:pt x="3107" y="1710"/>
                  </a:lnTo>
                  <a:lnTo>
                    <a:pt x="3095" y="1735"/>
                  </a:lnTo>
                  <a:lnTo>
                    <a:pt x="3077" y="1756"/>
                  </a:lnTo>
                  <a:lnTo>
                    <a:pt x="3056" y="1773"/>
                  </a:lnTo>
                  <a:lnTo>
                    <a:pt x="3031" y="1786"/>
                  </a:lnTo>
                  <a:lnTo>
                    <a:pt x="3004" y="1794"/>
                  </a:lnTo>
                  <a:lnTo>
                    <a:pt x="2651" y="1865"/>
                  </a:lnTo>
                  <a:lnTo>
                    <a:pt x="2623" y="1952"/>
                  </a:lnTo>
                  <a:lnTo>
                    <a:pt x="2588" y="2035"/>
                  </a:lnTo>
                  <a:lnTo>
                    <a:pt x="2547" y="2115"/>
                  </a:lnTo>
                  <a:lnTo>
                    <a:pt x="2747" y="2414"/>
                  </a:lnTo>
                  <a:lnTo>
                    <a:pt x="2761" y="2439"/>
                  </a:lnTo>
                  <a:lnTo>
                    <a:pt x="2768" y="2466"/>
                  </a:lnTo>
                  <a:lnTo>
                    <a:pt x="2770" y="2494"/>
                  </a:lnTo>
                  <a:lnTo>
                    <a:pt x="2768" y="2521"/>
                  </a:lnTo>
                  <a:lnTo>
                    <a:pt x="2761" y="2547"/>
                  </a:lnTo>
                  <a:lnTo>
                    <a:pt x="2748" y="2572"/>
                  </a:lnTo>
                  <a:lnTo>
                    <a:pt x="2730" y="2593"/>
                  </a:lnTo>
                  <a:lnTo>
                    <a:pt x="2593" y="2730"/>
                  </a:lnTo>
                  <a:lnTo>
                    <a:pt x="2572" y="2748"/>
                  </a:lnTo>
                  <a:lnTo>
                    <a:pt x="2547" y="2761"/>
                  </a:lnTo>
                  <a:lnTo>
                    <a:pt x="2521" y="2768"/>
                  </a:lnTo>
                  <a:lnTo>
                    <a:pt x="2494" y="2770"/>
                  </a:lnTo>
                  <a:lnTo>
                    <a:pt x="2466" y="2768"/>
                  </a:lnTo>
                  <a:lnTo>
                    <a:pt x="2439" y="2761"/>
                  </a:lnTo>
                  <a:lnTo>
                    <a:pt x="2414" y="2747"/>
                  </a:lnTo>
                  <a:lnTo>
                    <a:pt x="2115" y="2547"/>
                  </a:lnTo>
                  <a:lnTo>
                    <a:pt x="2035" y="2588"/>
                  </a:lnTo>
                  <a:lnTo>
                    <a:pt x="1951" y="2623"/>
                  </a:lnTo>
                  <a:lnTo>
                    <a:pt x="1865" y="2651"/>
                  </a:lnTo>
                  <a:lnTo>
                    <a:pt x="1794" y="3004"/>
                  </a:lnTo>
                  <a:lnTo>
                    <a:pt x="1786" y="3031"/>
                  </a:lnTo>
                  <a:lnTo>
                    <a:pt x="1773" y="3056"/>
                  </a:lnTo>
                  <a:lnTo>
                    <a:pt x="1756" y="3077"/>
                  </a:lnTo>
                  <a:lnTo>
                    <a:pt x="1735" y="3095"/>
                  </a:lnTo>
                  <a:lnTo>
                    <a:pt x="1710" y="3107"/>
                  </a:lnTo>
                  <a:lnTo>
                    <a:pt x="1684" y="3116"/>
                  </a:lnTo>
                  <a:lnTo>
                    <a:pt x="1655" y="3118"/>
                  </a:lnTo>
                  <a:lnTo>
                    <a:pt x="1463" y="3118"/>
                  </a:lnTo>
                  <a:lnTo>
                    <a:pt x="1434" y="3116"/>
                  </a:lnTo>
                  <a:lnTo>
                    <a:pt x="1408" y="3107"/>
                  </a:lnTo>
                  <a:lnTo>
                    <a:pt x="1383" y="3095"/>
                  </a:lnTo>
                  <a:lnTo>
                    <a:pt x="1362" y="3077"/>
                  </a:lnTo>
                  <a:lnTo>
                    <a:pt x="1345" y="3056"/>
                  </a:lnTo>
                  <a:lnTo>
                    <a:pt x="1332" y="3031"/>
                  </a:lnTo>
                  <a:lnTo>
                    <a:pt x="1324" y="3004"/>
                  </a:lnTo>
                  <a:lnTo>
                    <a:pt x="1253" y="2651"/>
                  </a:lnTo>
                  <a:lnTo>
                    <a:pt x="1166" y="2623"/>
                  </a:lnTo>
                  <a:lnTo>
                    <a:pt x="1083" y="2588"/>
                  </a:lnTo>
                  <a:lnTo>
                    <a:pt x="1003" y="2547"/>
                  </a:lnTo>
                  <a:lnTo>
                    <a:pt x="704" y="2747"/>
                  </a:lnTo>
                  <a:lnTo>
                    <a:pt x="678" y="2761"/>
                  </a:lnTo>
                  <a:lnTo>
                    <a:pt x="652" y="2768"/>
                  </a:lnTo>
                  <a:lnTo>
                    <a:pt x="625" y="2770"/>
                  </a:lnTo>
                  <a:lnTo>
                    <a:pt x="597" y="2768"/>
                  </a:lnTo>
                  <a:lnTo>
                    <a:pt x="571" y="2761"/>
                  </a:lnTo>
                  <a:lnTo>
                    <a:pt x="546" y="2748"/>
                  </a:lnTo>
                  <a:lnTo>
                    <a:pt x="525" y="2730"/>
                  </a:lnTo>
                  <a:lnTo>
                    <a:pt x="389" y="2593"/>
                  </a:lnTo>
                  <a:lnTo>
                    <a:pt x="370" y="2572"/>
                  </a:lnTo>
                  <a:lnTo>
                    <a:pt x="358" y="2547"/>
                  </a:lnTo>
                  <a:lnTo>
                    <a:pt x="350" y="2521"/>
                  </a:lnTo>
                  <a:lnTo>
                    <a:pt x="346" y="2494"/>
                  </a:lnTo>
                  <a:lnTo>
                    <a:pt x="349" y="2466"/>
                  </a:lnTo>
                  <a:lnTo>
                    <a:pt x="358" y="2439"/>
                  </a:lnTo>
                  <a:lnTo>
                    <a:pt x="371" y="2414"/>
                  </a:lnTo>
                  <a:lnTo>
                    <a:pt x="571" y="2115"/>
                  </a:lnTo>
                  <a:lnTo>
                    <a:pt x="530" y="2035"/>
                  </a:lnTo>
                  <a:lnTo>
                    <a:pt x="495" y="1952"/>
                  </a:lnTo>
                  <a:lnTo>
                    <a:pt x="467" y="1865"/>
                  </a:lnTo>
                  <a:lnTo>
                    <a:pt x="114" y="1794"/>
                  </a:lnTo>
                  <a:lnTo>
                    <a:pt x="87" y="1786"/>
                  </a:lnTo>
                  <a:lnTo>
                    <a:pt x="62" y="1773"/>
                  </a:lnTo>
                  <a:lnTo>
                    <a:pt x="41" y="1756"/>
                  </a:lnTo>
                  <a:lnTo>
                    <a:pt x="24" y="1735"/>
                  </a:lnTo>
                  <a:lnTo>
                    <a:pt x="11" y="1710"/>
                  </a:lnTo>
                  <a:lnTo>
                    <a:pt x="2" y="1684"/>
                  </a:lnTo>
                  <a:lnTo>
                    <a:pt x="0" y="1655"/>
                  </a:lnTo>
                  <a:lnTo>
                    <a:pt x="0" y="1463"/>
                  </a:lnTo>
                  <a:lnTo>
                    <a:pt x="2" y="1434"/>
                  </a:lnTo>
                  <a:lnTo>
                    <a:pt x="11" y="1408"/>
                  </a:lnTo>
                  <a:lnTo>
                    <a:pt x="24" y="1383"/>
                  </a:lnTo>
                  <a:lnTo>
                    <a:pt x="41" y="1362"/>
                  </a:lnTo>
                  <a:lnTo>
                    <a:pt x="62" y="1345"/>
                  </a:lnTo>
                  <a:lnTo>
                    <a:pt x="87" y="1332"/>
                  </a:lnTo>
                  <a:lnTo>
                    <a:pt x="114" y="1324"/>
                  </a:lnTo>
                  <a:lnTo>
                    <a:pt x="467" y="1253"/>
                  </a:lnTo>
                  <a:lnTo>
                    <a:pt x="495" y="1166"/>
                  </a:lnTo>
                  <a:lnTo>
                    <a:pt x="530" y="1083"/>
                  </a:lnTo>
                  <a:lnTo>
                    <a:pt x="571" y="1003"/>
                  </a:lnTo>
                  <a:lnTo>
                    <a:pt x="371" y="704"/>
                  </a:lnTo>
                  <a:lnTo>
                    <a:pt x="358" y="678"/>
                  </a:lnTo>
                  <a:lnTo>
                    <a:pt x="349" y="652"/>
                  </a:lnTo>
                  <a:lnTo>
                    <a:pt x="346" y="625"/>
                  </a:lnTo>
                  <a:lnTo>
                    <a:pt x="350" y="597"/>
                  </a:lnTo>
                  <a:lnTo>
                    <a:pt x="358" y="571"/>
                  </a:lnTo>
                  <a:lnTo>
                    <a:pt x="370" y="546"/>
                  </a:lnTo>
                  <a:lnTo>
                    <a:pt x="389" y="525"/>
                  </a:lnTo>
                  <a:lnTo>
                    <a:pt x="525" y="389"/>
                  </a:lnTo>
                  <a:lnTo>
                    <a:pt x="546" y="370"/>
                  </a:lnTo>
                  <a:lnTo>
                    <a:pt x="571" y="358"/>
                  </a:lnTo>
                  <a:lnTo>
                    <a:pt x="597" y="350"/>
                  </a:lnTo>
                  <a:lnTo>
                    <a:pt x="625" y="346"/>
                  </a:lnTo>
                  <a:lnTo>
                    <a:pt x="652" y="349"/>
                  </a:lnTo>
                  <a:lnTo>
                    <a:pt x="678" y="358"/>
                  </a:lnTo>
                  <a:lnTo>
                    <a:pt x="704" y="371"/>
                  </a:lnTo>
                  <a:lnTo>
                    <a:pt x="1003" y="571"/>
                  </a:lnTo>
                  <a:lnTo>
                    <a:pt x="1083" y="530"/>
                  </a:lnTo>
                  <a:lnTo>
                    <a:pt x="1166" y="495"/>
                  </a:lnTo>
                  <a:lnTo>
                    <a:pt x="1253" y="467"/>
                  </a:lnTo>
                  <a:lnTo>
                    <a:pt x="1324" y="114"/>
                  </a:lnTo>
                  <a:lnTo>
                    <a:pt x="1332" y="87"/>
                  </a:lnTo>
                  <a:lnTo>
                    <a:pt x="1345" y="62"/>
                  </a:lnTo>
                  <a:lnTo>
                    <a:pt x="1362" y="41"/>
                  </a:lnTo>
                  <a:lnTo>
                    <a:pt x="1383" y="24"/>
                  </a:lnTo>
                  <a:lnTo>
                    <a:pt x="1408" y="11"/>
                  </a:lnTo>
                  <a:lnTo>
                    <a:pt x="1434" y="2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3020269" y="3197509"/>
              <a:ext cx="1180980" cy="1180980"/>
            </a:xfrm>
            <a:custGeom>
              <a:avLst/>
              <a:gdLst>
                <a:gd name="T0" fmla="*/ 755 w 1369"/>
                <a:gd name="T1" fmla="*/ 4 h 1369"/>
                <a:gd name="T2" fmla="*/ 888 w 1369"/>
                <a:gd name="T3" fmla="*/ 31 h 1369"/>
                <a:gd name="T4" fmla="*/ 1011 w 1369"/>
                <a:gd name="T5" fmla="*/ 83 h 1369"/>
                <a:gd name="T6" fmla="*/ 1120 w 1369"/>
                <a:gd name="T7" fmla="*/ 157 h 1369"/>
                <a:gd name="T8" fmla="*/ 1213 w 1369"/>
                <a:gd name="T9" fmla="*/ 250 h 1369"/>
                <a:gd name="T10" fmla="*/ 1287 w 1369"/>
                <a:gd name="T11" fmla="*/ 359 h 1369"/>
                <a:gd name="T12" fmla="*/ 1339 w 1369"/>
                <a:gd name="T13" fmla="*/ 482 h 1369"/>
                <a:gd name="T14" fmla="*/ 1366 w 1369"/>
                <a:gd name="T15" fmla="*/ 615 h 1369"/>
                <a:gd name="T16" fmla="*/ 1366 w 1369"/>
                <a:gd name="T17" fmla="*/ 755 h 1369"/>
                <a:gd name="T18" fmla="*/ 1339 w 1369"/>
                <a:gd name="T19" fmla="*/ 888 h 1369"/>
                <a:gd name="T20" fmla="*/ 1287 w 1369"/>
                <a:gd name="T21" fmla="*/ 1011 h 1369"/>
                <a:gd name="T22" fmla="*/ 1213 w 1369"/>
                <a:gd name="T23" fmla="*/ 1120 h 1369"/>
                <a:gd name="T24" fmla="*/ 1120 w 1369"/>
                <a:gd name="T25" fmla="*/ 1213 h 1369"/>
                <a:gd name="T26" fmla="*/ 1011 w 1369"/>
                <a:gd name="T27" fmla="*/ 1287 h 1369"/>
                <a:gd name="T28" fmla="*/ 888 w 1369"/>
                <a:gd name="T29" fmla="*/ 1339 h 1369"/>
                <a:gd name="T30" fmla="*/ 755 w 1369"/>
                <a:gd name="T31" fmla="*/ 1366 h 1369"/>
                <a:gd name="T32" fmla="*/ 615 w 1369"/>
                <a:gd name="T33" fmla="*/ 1366 h 1369"/>
                <a:gd name="T34" fmla="*/ 482 w 1369"/>
                <a:gd name="T35" fmla="*/ 1339 h 1369"/>
                <a:gd name="T36" fmla="*/ 359 w 1369"/>
                <a:gd name="T37" fmla="*/ 1287 h 1369"/>
                <a:gd name="T38" fmla="*/ 250 w 1369"/>
                <a:gd name="T39" fmla="*/ 1213 h 1369"/>
                <a:gd name="T40" fmla="*/ 157 w 1369"/>
                <a:gd name="T41" fmla="*/ 1120 h 1369"/>
                <a:gd name="T42" fmla="*/ 83 w 1369"/>
                <a:gd name="T43" fmla="*/ 1011 h 1369"/>
                <a:gd name="T44" fmla="*/ 31 w 1369"/>
                <a:gd name="T45" fmla="*/ 888 h 1369"/>
                <a:gd name="T46" fmla="*/ 4 w 1369"/>
                <a:gd name="T47" fmla="*/ 755 h 1369"/>
                <a:gd name="T48" fmla="*/ 4 w 1369"/>
                <a:gd name="T49" fmla="*/ 615 h 1369"/>
                <a:gd name="T50" fmla="*/ 31 w 1369"/>
                <a:gd name="T51" fmla="*/ 482 h 1369"/>
                <a:gd name="T52" fmla="*/ 83 w 1369"/>
                <a:gd name="T53" fmla="*/ 359 h 1369"/>
                <a:gd name="T54" fmla="*/ 157 w 1369"/>
                <a:gd name="T55" fmla="*/ 250 h 1369"/>
                <a:gd name="T56" fmla="*/ 250 w 1369"/>
                <a:gd name="T57" fmla="*/ 157 h 1369"/>
                <a:gd name="T58" fmla="*/ 359 w 1369"/>
                <a:gd name="T59" fmla="*/ 83 h 1369"/>
                <a:gd name="T60" fmla="*/ 482 w 1369"/>
                <a:gd name="T61" fmla="*/ 31 h 1369"/>
                <a:gd name="T62" fmla="*/ 615 w 1369"/>
                <a:gd name="T63" fmla="*/ 4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69" h="1369">
                  <a:moveTo>
                    <a:pt x="684" y="0"/>
                  </a:moveTo>
                  <a:lnTo>
                    <a:pt x="755" y="4"/>
                  </a:lnTo>
                  <a:lnTo>
                    <a:pt x="822" y="15"/>
                  </a:lnTo>
                  <a:lnTo>
                    <a:pt x="888" y="31"/>
                  </a:lnTo>
                  <a:lnTo>
                    <a:pt x="951" y="55"/>
                  </a:lnTo>
                  <a:lnTo>
                    <a:pt x="1011" y="83"/>
                  </a:lnTo>
                  <a:lnTo>
                    <a:pt x="1068" y="118"/>
                  </a:lnTo>
                  <a:lnTo>
                    <a:pt x="1120" y="157"/>
                  </a:lnTo>
                  <a:lnTo>
                    <a:pt x="1169" y="201"/>
                  </a:lnTo>
                  <a:lnTo>
                    <a:pt x="1213" y="250"/>
                  </a:lnTo>
                  <a:lnTo>
                    <a:pt x="1252" y="302"/>
                  </a:lnTo>
                  <a:lnTo>
                    <a:pt x="1287" y="359"/>
                  </a:lnTo>
                  <a:lnTo>
                    <a:pt x="1315" y="419"/>
                  </a:lnTo>
                  <a:lnTo>
                    <a:pt x="1339" y="482"/>
                  </a:lnTo>
                  <a:lnTo>
                    <a:pt x="1355" y="547"/>
                  </a:lnTo>
                  <a:lnTo>
                    <a:pt x="1366" y="615"/>
                  </a:lnTo>
                  <a:lnTo>
                    <a:pt x="1369" y="684"/>
                  </a:lnTo>
                  <a:lnTo>
                    <a:pt x="1366" y="755"/>
                  </a:lnTo>
                  <a:lnTo>
                    <a:pt x="1355" y="822"/>
                  </a:lnTo>
                  <a:lnTo>
                    <a:pt x="1339" y="888"/>
                  </a:lnTo>
                  <a:lnTo>
                    <a:pt x="1315" y="951"/>
                  </a:lnTo>
                  <a:lnTo>
                    <a:pt x="1287" y="1011"/>
                  </a:lnTo>
                  <a:lnTo>
                    <a:pt x="1252" y="1068"/>
                  </a:lnTo>
                  <a:lnTo>
                    <a:pt x="1213" y="1120"/>
                  </a:lnTo>
                  <a:lnTo>
                    <a:pt x="1169" y="1169"/>
                  </a:lnTo>
                  <a:lnTo>
                    <a:pt x="1120" y="1213"/>
                  </a:lnTo>
                  <a:lnTo>
                    <a:pt x="1068" y="1252"/>
                  </a:lnTo>
                  <a:lnTo>
                    <a:pt x="1011" y="1287"/>
                  </a:lnTo>
                  <a:lnTo>
                    <a:pt x="951" y="1315"/>
                  </a:lnTo>
                  <a:lnTo>
                    <a:pt x="888" y="1339"/>
                  </a:lnTo>
                  <a:lnTo>
                    <a:pt x="822" y="1355"/>
                  </a:lnTo>
                  <a:lnTo>
                    <a:pt x="755" y="1366"/>
                  </a:lnTo>
                  <a:lnTo>
                    <a:pt x="684" y="1369"/>
                  </a:lnTo>
                  <a:lnTo>
                    <a:pt x="615" y="1366"/>
                  </a:lnTo>
                  <a:lnTo>
                    <a:pt x="547" y="1355"/>
                  </a:lnTo>
                  <a:lnTo>
                    <a:pt x="482" y="1339"/>
                  </a:lnTo>
                  <a:lnTo>
                    <a:pt x="419" y="1315"/>
                  </a:lnTo>
                  <a:lnTo>
                    <a:pt x="359" y="1287"/>
                  </a:lnTo>
                  <a:lnTo>
                    <a:pt x="302" y="1252"/>
                  </a:lnTo>
                  <a:lnTo>
                    <a:pt x="250" y="1213"/>
                  </a:lnTo>
                  <a:lnTo>
                    <a:pt x="201" y="1169"/>
                  </a:lnTo>
                  <a:lnTo>
                    <a:pt x="157" y="1120"/>
                  </a:lnTo>
                  <a:lnTo>
                    <a:pt x="118" y="1068"/>
                  </a:lnTo>
                  <a:lnTo>
                    <a:pt x="83" y="1011"/>
                  </a:lnTo>
                  <a:lnTo>
                    <a:pt x="55" y="951"/>
                  </a:lnTo>
                  <a:lnTo>
                    <a:pt x="31" y="888"/>
                  </a:lnTo>
                  <a:lnTo>
                    <a:pt x="15" y="822"/>
                  </a:lnTo>
                  <a:lnTo>
                    <a:pt x="4" y="755"/>
                  </a:lnTo>
                  <a:lnTo>
                    <a:pt x="0" y="684"/>
                  </a:lnTo>
                  <a:lnTo>
                    <a:pt x="4" y="615"/>
                  </a:lnTo>
                  <a:lnTo>
                    <a:pt x="15" y="547"/>
                  </a:lnTo>
                  <a:lnTo>
                    <a:pt x="31" y="482"/>
                  </a:lnTo>
                  <a:lnTo>
                    <a:pt x="55" y="419"/>
                  </a:lnTo>
                  <a:lnTo>
                    <a:pt x="83" y="359"/>
                  </a:lnTo>
                  <a:lnTo>
                    <a:pt x="118" y="302"/>
                  </a:lnTo>
                  <a:lnTo>
                    <a:pt x="157" y="250"/>
                  </a:lnTo>
                  <a:lnTo>
                    <a:pt x="201" y="201"/>
                  </a:lnTo>
                  <a:lnTo>
                    <a:pt x="250" y="157"/>
                  </a:lnTo>
                  <a:lnTo>
                    <a:pt x="302" y="118"/>
                  </a:lnTo>
                  <a:lnTo>
                    <a:pt x="359" y="83"/>
                  </a:lnTo>
                  <a:lnTo>
                    <a:pt x="419" y="55"/>
                  </a:lnTo>
                  <a:lnTo>
                    <a:pt x="482" y="31"/>
                  </a:lnTo>
                  <a:lnTo>
                    <a:pt x="547" y="15"/>
                  </a:lnTo>
                  <a:lnTo>
                    <a:pt x="615" y="4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3317023" y="3494263"/>
              <a:ext cx="587471" cy="587471"/>
            </a:xfrm>
            <a:custGeom>
              <a:avLst/>
              <a:gdLst>
                <a:gd name="T0" fmla="*/ 340 w 681"/>
                <a:gd name="T1" fmla="*/ 0 h 681"/>
                <a:gd name="T2" fmla="*/ 391 w 681"/>
                <a:gd name="T3" fmla="*/ 4 h 681"/>
                <a:gd name="T4" fmla="*/ 440 w 681"/>
                <a:gd name="T5" fmla="*/ 15 h 681"/>
                <a:gd name="T6" fmla="*/ 485 w 681"/>
                <a:gd name="T7" fmla="*/ 33 h 681"/>
                <a:gd name="T8" fmla="*/ 527 w 681"/>
                <a:gd name="T9" fmla="*/ 56 h 681"/>
                <a:gd name="T10" fmla="*/ 564 w 681"/>
                <a:gd name="T11" fmla="*/ 85 h 681"/>
                <a:gd name="T12" fmla="*/ 598 w 681"/>
                <a:gd name="T13" fmla="*/ 118 h 681"/>
                <a:gd name="T14" fmla="*/ 626 w 681"/>
                <a:gd name="T15" fmla="*/ 155 h 681"/>
                <a:gd name="T16" fmla="*/ 650 w 681"/>
                <a:gd name="T17" fmla="*/ 198 h 681"/>
                <a:gd name="T18" fmla="*/ 667 w 681"/>
                <a:gd name="T19" fmla="*/ 242 h 681"/>
                <a:gd name="T20" fmla="*/ 677 w 681"/>
                <a:gd name="T21" fmla="*/ 291 h 681"/>
                <a:gd name="T22" fmla="*/ 681 w 681"/>
                <a:gd name="T23" fmla="*/ 340 h 681"/>
                <a:gd name="T24" fmla="*/ 677 w 681"/>
                <a:gd name="T25" fmla="*/ 391 h 681"/>
                <a:gd name="T26" fmla="*/ 667 w 681"/>
                <a:gd name="T27" fmla="*/ 440 h 681"/>
                <a:gd name="T28" fmla="*/ 650 w 681"/>
                <a:gd name="T29" fmla="*/ 485 h 681"/>
                <a:gd name="T30" fmla="*/ 626 w 681"/>
                <a:gd name="T31" fmla="*/ 527 h 681"/>
                <a:gd name="T32" fmla="*/ 598 w 681"/>
                <a:gd name="T33" fmla="*/ 564 h 681"/>
                <a:gd name="T34" fmla="*/ 564 w 681"/>
                <a:gd name="T35" fmla="*/ 598 h 681"/>
                <a:gd name="T36" fmla="*/ 527 w 681"/>
                <a:gd name="T37" fmla="*/ 626 h 681"/>
                <a:gd name="T38" fmla="*/ 485 w 681"/>
                <a:gd name="T39" fmla="*/ 650 h 681"/>
                <a:gd name="T40" fmla="*/ 440 w 681"/>
                <a:gd name="T41" fmla="*/ 667 h 681"/>
                <a:gd name="T42" fmla="*/ 391 w 681"/>
                <a:gd name="T43" fmla="*/ 677 h 681"/>
                <a:gd name="T44" fmla="*/ 340 w 681"/>
                <a:gd name="T45" fmla="*/ 681 h 681"/>
                <a:gd name="T46" fmla="*/ 291 w 681"/>
                <a:gd name="T47" fmla="*/ 677 h 681"/>
                <a:gd name="T48" fmla="*/ 242 w 681"/>
                <a:gd name="T49" fmla="*/ 667 h 681"/>
                <a:gd name="T50" fmla="*/ 198 w 681"/>
                <a:gd name="T51" fmla="*/ 650 h 681"/>
                <a:gd name="T52" fmla="*/ 155 w 681"/>
                <a:gd name="T53" fmla="*/ 626 h 681"/>
                <a:gd name="T54" fmla="*/ 118 w 681"/>
                <a:gd name="T55" fmla="*/ 598 h 681"/>
                <a:gd name="T56" fmla="*/ 85 w 681"/>
                <a:gd name="T57" fmla="*/ 564 h 681"/>
                <a:gd name="T58" fmla="*/ 56 w 681"/>
                <a:gd name="T59" fmla="*/ 527 h 681"/>
                <a:gd name="T60" fmla="*/ 33 w 681"/>
                <a:gd name="T61" fmla="*/ 485 h 681"/>
                <a:gd name="T62" fmla="*/ 15 w 681"/>
                <a:gd name="T63" fmla="*/ 440 h 681"/>
                <a:gd name="T64" fmla="*/ 4 w 681"/>
                <a:gd name="T65" fmla="*/ 391 h 681"/>
                <a:gd name="T66" fmla="*/ 0 w 681"/>
                <a:gd name="T67" fmla="*/ 340 h 681"/>
                <a:gd name="T68" fmla="*/ 4 w 681"/>
                <a:gd name="T69" fmla="*/ 291 h 681"/>
                <a:gd name="T70" fmla="*/ 15 w 681"/>
                <a:gd name="T71" fmla="*/ 242 h 681"/>
                <a:gd name="T72" fmla="*/ 33 w 681"/>
                <a:gd name="T73" fmla="*/ 198 h 681"/>
                <a:gd name="T74" fmla="*/ 56 w 681"/>
                <a:gd name="T75" fmla="*/ 155 h 681"/>
                <a:gd name="T76" fmla="*/ 85 w 681"/>
                <a:gd name="T77" fmla="*/ 118 h 681"/>
                <a:gd name="T78" fmla="*/ 118 w 681"/>
                <a:gd name="T79" fmla="*/ 85 h 681"/>
                <a:gd name="T80" fmla="*/ 155 w 681"/>
                <a:gd name="T81" fmla="*/ 56 h 681"/>
                <a:gd name="T82" fmla="*/ 198 w 681"/>
                <a:gd name="T83" fmla="*/ 33 h 681"/>
                <a:gd name="T84" fmla="*/ 242 w 681"/>
                <a:gd name="T85" fmla="*/ 15 h 681"/>
                <a:gd name="T86" fmla="*/ 291 w 681"/>
                <a:gd name="T87" fmla="*/ 4 h 681"/>
                <a:gd name="T88" fmla="*/ 340 w 681"/>
                <a:gd name="T89" fmla="*/ 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81" h="681">
                  <a:moveTo>
                    <a:pt x="340" y="0"/>
                  </a:moveTo>
                  <a:lnTo>
                    <a:pt x="391" y="4"/>
                  </a:lnTo>
                  <a:lnTo>
                    <a:pt x="440" y="15"/>
                  </a:lnTo>
                  <a:lnTo>
                    <a:pt x="485" y="33"/>
                  </a:lnTo>
                  <a:lnTo>
                    <a:pt x="527" y="56"/>
                  </a:lnTo>
                  <a:lnTo>
                    <a:pt x="564" y="85"/>
                  </a:lnTo>
                  <a:lnTo>
                    <a:pt x="598" y="118"/>
                  </a:lnTo>
                  <a:lnTo>
                    <a:pt x="626" y="155"/>
                  </a:lnTo>
                  <a:lnTo>
                    <a:pt x="650" y="198"/>
                  </a:lnTo>
                  <a:lnTo>
                    <a:pt x="667" y="242"/>
                  </a:lnTo>
                  <a:lnTo>
                    <a:pt x="677" y="291"/>
                  </a:lnTo>
                  <a:lnTo>
                    <a:pt x="681" y="340"/>
                  </a:lnTo>
                  <a:lnTo>
                    <a:pt x="677" y="391"/>
                  </a:lnTo>
                  <a:lnTo>
                    <a:pt x="667" y="440"/>
                  </a:lnTo>
                  <a:lnTo>
                    <a:pt x="650" y="485"/>
                  </a:lnTo>
                  <a:lnTo>
                    <a:pt x="626" y="527"/>
                  </a:lnTo>
                  <a:lnTo>
                    <a:pt x="598" y="564"/>
                  </a:lnTo>
                  <a:lnTo>
                    <a:pt x="564" y="598"/>
                  </a:lnTo>
                  <a:lnTo>
                    <a:pt x="527" y="626"/>
                  </a:lnTo>
                  <a:lnTo>
                    <a:pt x="485" y="650"/>
                  </a:lnTo>
                  <a:lnTo>
                    <a:pt x="440" y="667"/>
                  </a:lnTo>
                  <a:lnTo>
                    <a:pt x="391" y="677"/>
                  </a:lnTo>
                  <a:lnTo>
                    <a:pt x="340" y="681"/>
                  </a:lnTo>
                  <a:lnTo>
                    <a:pt x="291" y="677"/>
                  </a:lnTo>
                  <a:lnTo>
                    <a:pt x="242" y="667"/>
                  </a:lnTo>
                  <a:lnTo>
                    <a:pt x="198" y="650"/>
                  </a:lnTo>
                  <a:lnTo>
                    <a:pt x="155" y="626"/>
                  </a:lnTo>
                  <a:lnTo>
                    <a:pt x="118" y="598"/>
                  </a:lnTo>
                  <a:lnTo>
                    <a:pt x="85" y="564"/>
                  </a:lnTo>
                  <a:lnTo>
                    <a:pt x="56" y="527"/>
                  </a:lnTo>
                  <a:lnTo>
                    <a:pt x="33" y="485"/>
                  </a:lnTo>
                  <a:lnTo>
                    <a:pt x="15" y="440"/>
                  </a:lnTo>
                  <a:lnTo>
                    <a:pt x="4" y="391"/>
                  </a:lnTo>
                  <a:lnTo>
                    <a:pt x="0" y="340"/>
                  </a:lnTo>
                  <a:lnTo>
                    <a:pt x="4" y="291"/>
                  </a:lnTo>
                  <a:lnTo>
                    <a:pt x="15" y="242"/>
                  </a:lnTo>
                  <a:lnTo>
                    <a:pt x="33" y="198"/>
                  </a:lnTo>
                  <a:lnTo>
                    <a:pt x="56" y="155"/>
                  </a:lnTo>
                  <a:lnTo>
                    <a:pt x="85" y="118"/>
                  </a:lnTo>
                  <a:lnTo>
                    <a:pt x="118" y="85"/>
                  </a:lnTo>
                  <a:lnTo>
                    <a:pt x="155" y="56"/>
                  </a:lnTo>
                  <a:lnTo>
                    <a:pt x="198" y="33"/>
                  </a:lnTo>
                  <a:lnTo>
                    <a:pt x="242" y="15"/>
                  </a:lnTo>
                  <a:lnTo>
                    <a:pt x="291" y="4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3317023" y="3508066"/>
              <a:ext cx="409763" cy="560728"/>
            </a:xfrm>
            <a:custGeom>
              <a:avLst/>
              <a:gdLst>
                <a:gd name="T0" fmla="*/ 237 w 475"/>
                <a:gd name="T1" fmla="*/ 0 h 650"/>
                <a:gd name="T2" fmla="*/ 282 w 475"/>
                <a:gd name="T3" fmla="*/ 19 h 650"/>
                <a:gd name="T4" fmla="*/ 323 w 475"/>
                <a:gd name="T5" fmla="*/ 41 h 650"/>
                <a:gd name="T6" fmla="*/ 360 w 475"/>
                <a:gd name="T7" fmla="*/ 70 h 650"/>
                <a:gd name="T8" fmla="*/ 393 w 475"/>
                <a:gd name="T9" fmla="*/ 103 h 650"/>
                <a:gd name="T10" fmla="*/ 421 w 475"/>
                <a:gd name="T11" fmla="*/ 142 h 650"/>
                <a:gd name="T12" fmla="*/ 444 w 475"/>
                <a:gd name="T13" fmla="*/ 183 h 650"/>
                <a:gd name="T14" fmla="*/ 461 w 475"/>
                <a:gd name="T15" fmla="*/ 228 h 650"/>
                <a:gd name="T16" fmla="*/ 471 w 475"/>
                <a:gd name="T17" fmla="*/ 275 h 650"/>
                <a:gd name="T18" fmla="*/ 475 w 475"/>
                <a:gd name="T19" fmla="*/ 324 h 650"/>
                <a:gd name="T20" fmla="*/ 471 w 475"/>
                <a:gd name="T21" fmla="*/ 374 h 650"/>
                <a:gd name="T22" fmla="*/ 461 w 475"/>
                <a:gd name="T23" fmla="*/ 423 h 650"/>
                <a:gd name="T24" fmla="*/ 444 w 475"/>
                <a:gd name="T25" fmla="*/ 467 h 650"/>
                <a:gd name="T26" fmla="*/ 421 w 475"/>
                <a:gd name="T27" fmla="*/ 508 h 650"/>
                <a:gd name="T28" fmla="*/ 393 w 475"/>
                <a:gd name="T29" fmla="*/ 546 h 650"/>
                <a:gd name="T30" fmla="*/ 360 w 475"/>
                <a:gd name="T31" fmla="*/ 579 h 650"/>
                <a:gd name="T32" fmla="*/ 323 w 475"/>
                <a:gd name="T33" fmla="*/ 608 h 650"/>
                <a:gd name="T34" fmla="*/ 282 w 475"/>
                <a:gd name="T35" fmla="*/ 631 h 650"/>
                <a:gd name="T36" fmla="*/ 237 w 475"/>
                <a:gd name="T37" fmla="*/ 650 h 650"/>
                <a:gd name="T38" fmla="*/ 194 w 475"/>
                <a:gd name="T39" fmla="*/ 631 h 650"/>
                <a:gd name="T40" fmla="*/ 153 w 475"/>
                <a:gd name="T41" fmla="*/ 608 h 650"/>
                <a:gd name="T42" fmla="*/ 116 w 475"/>
                <a:gd name="T43" fmla="*/ 579 h 650"/>
                <a:gd name="T44" fmla="*/ 82 w 475"/>
                <a:gd name="T45" fmla="*/ 546 h 650"/>
                <a:gd name="T46" fmla="*/ 55 w 475"/>
                <a:gd name="T47" fmla="*/ 508 h 650"/>
                <a:gd name="T48" fmla="*/ 31 w 475"/>
                <a:gd name="T49" fmla="*/ 467 h 650"/>
                <a:gd name="T50" fmla="*/ 15 w 475"/>
                <a:gd name="T51" fmla="*/ 423 h 650"/>
                <a:gd name="T52" fmla="*/ 4 w 475"/>
                <a:gd name="T53" fmla="*/ 374 h 650"/>
                <a:gd name="T54" fmla="*/ 0 w 475"/>
                <a:gd name="T55" fmla="*/ 324 h 650"/>
                <a:gd name="T56" fmla="*/ 4 w 475"/>
                <a:gd name="T57" fmla="*/ 275 h 650"/>
                <a:gd name="T58" fmla="*/ 15 w 475"/>
                <a:gd name="T59" fmla="*/ 228 h 650"/>
                <a:gd name="T60" fmla="*/ 31 w 475"/>
                <a:gd name="T61" fmla="*/ 183 h 650"/>
                <a:gd name="T62" fmla="*/ 55 w 475"/>
                <a:gd name="T63" fmla="*/ 142 h 650"/>
                <a:gd name="T64" fmla="*/ 82 w 475"/>
                <a:gd name="T65" fmla="*/ 103 h 650"/>
                <a:gd name="T66" fmla="*/ 116 w 475"/>
                <a:gd name="T67" fmla="*/ 70 h 650"/>
                <a:gd name="T68" fmla="*/ 153 w 475"/>
                <a:gd name="T69" fmla="*/ 41 h 650"/>
                <a:gd name="T70" fmla="*/ 194 w 475"/>
                <a:gd name="T71" fmla="*/ 19 h 650"/>
                <a:gd name="T72" fmla="*/ 237 w 475"/>
                <a:gd name="T73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75" h="650">
                  <a:moveTo>
                    <a:pt x="237" y="0"/>
                  </a:moveTo>
                  <a:lnTo>
                    <a:pt x="282" y="19"/>
                  </a:lnTo>
                  <a:lnTo>
                    <a:pt x="323" y="41"/>
                  </a:lnTo>
                  <a:lnTo>
                    <a:pt x="360" y="70"/>
                  </a:lnTo>
                  <a:lnTo>
                    <a:pt x="393" y="103"/>
                  </a:lnTo>
                  <a:lnTo>
                    <a:pt x="421" y="142"/>
                  </a:lnTo>
                  <a:lnTo>
                    <a:pt x="444" y="183"/>
                  </a:lnTo>
                  <a:lnTo>
                    <a:pt x="461" y="228"/>
                  </a:lnTo>
                  <a:lnTo>
                    <a:pt x="471" y="275"/>
                  </a:lnTo>
                  <a:lnTo>
                    <a:pt x="475" y="324"/>
                  </a:lnTo>
                  <a:lnTo>
                    <a:pt x="471" y="374"/>
                  </a:lnTo>
                  <a:lnTo>
                    <a:pt x="461" y="423"/>
                  </a:lnTo>
                  <a:lnTo>
                    <a:pt x="444" y="467"/>
                  </a:lnTo>
                  <a:lnTo>
                    <a:pt x="421" y="508"/>
                  </a:lnTo>
                  <a:lnTo>
                    <a:pt x="393" y="546"/>
                  </a:lnTo>
                  <a:lnTo>
                    <a:pt x="360" y="579"/>
                  </a:lnTo>
                  <a:lnTo>
                    <a:pt x="323" y="608"/>
                  </a:lnTo>
                  <a:lnTo>
                    <a:pt x="282" y="631"/>
                  </a:lnTo>
                  <a:lnTo>
                    <a:pt x="237" y="650"/>
                  </a:lnTo>
                  <a:lnTo>
                    <a:pt x="194" y="631"/>
                  </a:lnTo>
                  <a:lnTo>
                    <a:pt x="153" y="608"/>
                  </a:lnTo>
                  <a:lnTo>
                    <a:pt x="116" y="579"/>
                  </a:lnTo>
                  <a:lnTo>
                    <a:pt x="82" y="546"/>
                  </a:lnTo>
                  <a:lnTo>
                    <a:pt x="55" y="508"/>
                  </a:lnTo>
                  <a:lnTo>
                    <a:pt x="31" y="467"/>
                  </a:lnTo>
                  <a:lnTo>
                    <a:pt x="15" y="423"/>
                  </a:lnTo>
                  <a:lnTo>
                    <a:pt x="4" y="374"/>
                  </a:lnTo>
                  <a:lnTo>
                    <a:pt x="0" y="324"/>
                  </a:lnTo>
                  <a:lnTo>
                    <a:pt x="4" y="275"/>
                  </a:lnTo>
                  <a:lnTo>
                    <a:pt x="15" y="228"/>
                  </a:lnTo>
                  <a:lnTo>
                    <a:pt x="31" y="183"/>
                  </a:lnTo>
                  <a:lnTo>
                    <a:pt x="55" y="142"/>
                  </a:lnTo>
                  <a:lnTo>
                    <a:pt x="82" y="103"/>
                  </a:lnTo>
                  <a:lnTo>
                    <a:pt x="116" y="70"/>
                  </a:lnTo>
                  <a:lnTo>
                    <a:pt x="153" y="41"/>
                  </a:lnTo>
                  <a:lnTo>
                    <a:pt x="194" y="19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576804" y="1683479"/>
            <a:ext cx="1619032" cy="1619030"/>
            <a:chOff x="4033030" y="4210270"/>
            <a:chExt cx="1768451" cy="1768451"/>
          </a:xfrm>
        </p:grpSpPr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4033030" y="4210270"/>
              <a:ext cx="1768451" cy="1768451"/>
            </a:xfrm>
            <a:custGeom>
              <a:avLst/>
              <a:gdLst>
                <a:gd name="T0" fmla="*/ 1110 w 2050"/>
                <a:gd name="T1" fmla="*/ 3 h 2050"/>
                <a:gd name="T2" fmla="*/ 1162 w 2050"/>
                <a:gd name="T3" fmla="*/ 37 h 2050"/>
                <a:gd name="T4" fmla="*/ 1227 w 2050"/>
                <a:gd name="T5" fmla="*/ 308 h 2050"/>
                <a:gd name="T6" fmla="*/ 1391 w 2050"/>
                <a:gd name="T7" fmla="*/ 376 h 2050"/>
                <a:gd name="T8" fmla="*/ 1628 w 2050"/>
                <a:gd name="T9" fmla="*/ 229 h 2050"/>
                <a:gd name="T10" fmla="*/ 1689 w 2050"/>
                <a:gd name="T11" fmla="*/ 243 h 2050"/>
                <a:gd name="T12" fmla="*/ 1808 w 2050"/>
                <a:gd name="T13" fmla="*/ 362 h 2050"/>
                <a:gd name="T14" fmla="*/ 1822 w 2050"/>
                <a:gd name="T15" fmla="*/ 423 h 2050"/>
                <a:gd name="T16" fmla="*/ 1675 w 2050"/>
                <a:gd name="T17" fmla="*/ 660 h 2050"/>
                <a:gd name="T18" fmla="*/ 1743 w 2050"/>
                <a:gd name="T19" fmla="*/ 824 h 2050"/>
                <a:gd name="T20" fmla="*/ 2014 w 2050"/>
                <a:gd name="T21" fmla="*/ 889 h 2050"/>
                <a:gd name="T22" fmla="*/ 2048 w 2050"/>
                <a:gd name="T23" fmla="*/ 941 h 2050"/>
                <a:gd name="T24" fmla="*/ 2048 w 2050"/>
                <a:gd name="T25" fmla="*/ 1110 h 2050"/>
                <a:gd name="T26" fmla="*/ 2014 w 2050"/>
                <a:gd name="T27" fmla="*/ 1162 h 2050"/>
                <a:gd name="T28" fmla="*/ 1743 w 2050"/>
                <a:gd name="T29" fmla="*/ 1227 h 2050"/>
                <a:gd name="T30" fmla="*/ 1675 w 2050"/>
                <a:gd name="T31" fmla="*/ 1391 h 2050"/>
                <a:gd name="T32" fmla="*/ 1822 w 2050"/>
                <a:gd name="T33" fmla="*/ 1628 h 2050"/>
                <a:gd name="T34" fmla="*/ 1808 w 2050"/>
                <a:gd name="T35" fmla="*/ 1689 h 2050"/>
                <a:gd name="T36" fmla="*/ 1689 w 2050"/>
                <a:gd name="T37" fmla="*/ 1808 h 2050"/>
                <a:gd name="T38" fmla="*/ 1628 w 2050"/>
                <a:gd name="T39" fmla="*/ 1822 h 2050"/>
                <a:gd name="T40" fmla="*/ 1391 w 2050"/>
                <a:gd name="T41" fmla="*/ 1675 h 2050"/>
                <a:gd name="T42" fmla="*/ 1227 w 2050"/>
                <a:gd name="T43" fmla="*/ 1743 h 2050"/>
                <a:gd name="T44" fmla="*/ 1162 w 2050"/>
                <a:gd name="T45" fmla="*/ 2014 h 2050"/>
                <a:gd name="T46" fmla="*/ 1110 w 2050"/>
                <a:gd name="T47" fmla="*/ 2048 h 2050"/>
                <a:gd name="T48" fmla="*/ 941 w 2050"/>
                <a:gd name="T49" fmla="*/ 2048 h 2050"/>
                <a:gd name="T50" fmla="*/ 889 w 2050"/>
                <a:gd name="T51" fmla="*/ 2014 h 2050"/>
                <a:gd name="T52" fmla="*/ 824 w 2050"/>
                <a:gd name="T53" fmla="*/ 1743 h 2050"/>
                <a:gd name="T54" fmla="*/ 660 w 2050"/>
                <a:gd name="T55" fmla="*/ 1675 h 2050"/>
                <a:gd name="T56" fmla="*/ 423 w 2050"/>
                <a:gd name="T57" fmla="*/ 1822 h 2050"/>
                <a:gd name="T58" fmla="*/ 362 w 2050"/>
                <a:gd name="T59" fmla="*/ 1808 h 2050"/>
                <a:gd name="T60" fmla="*/ 243 w 2050"/>
                <a:gd name="T61" fmla="*/ 1689 h 2050"/>
                <a:gd name="T62" fmla="*/ 229 w 2050"/>
                <a:gd name="T63" fmla="*/ 1628 h 2050"/>
                <a:gd name="T64" fmla="*/ 376 w 2050"/>
                <a:gd name="T65" fmla="*/ 1391 h 2050"/>
                <a:gd name="T66" fmla="*/ 308 w 2050"/>
                <a:gd name="T67" fmla="*/ 1227 h 2050"/>
                <a:gd name="T68" fmla="*/ 37 w 2050"/>
                <a:gd name="T69" fmla="*/ 1162 h 2050"/>
                <a:gd name="T70" fmla="*/ 3 w 2050"/>
                <a:gd name="T71" fmla="*/ 1110 h 2050"/>
                <a:gd name="T72" fmla="*/ 3 w 2050"/>
                <a:gd name="T73" fmla="*/ 941 h 2050"/>
                <a:gd name="T74" fmla="*/ 37 w 2050"/>
                <a:gd name="T75" fmla="*/ 889 h 2050"/>
                <a:gd name="T76" fmla="*/ 308 w 2050"/>
                <a:gd name="T77" fmla="*/ 824 h 2050"/>
                <a:gd name="T78" fmla="*/ 376 w 2050"/>
                <a:gd name="T79" fmla="*/ 660 h 2050"/>
                <a:gd name="T80" fmla="*/ 229 w 2050"/>
                <a:gd name="T81" fmla="*/ 423 h 2050"/>
                <a:gd name="T82" fmla="*/ 243 w 2050"/>
                <a:gd name="T83" fmla="*/ 362 h 2050"/>
                <a:gd name="T84" fmla="*/ 362 w 2050"/>
                <a:gd name="T85" fmla="*/ 243 h 2050"/>
                <a:gd name="T86" fmla="*/ 423 w 2050"/>
                <a:gd name="T87" fmla="*/ 229 h 2050"/>
                <a:gd name="T88" fmla="*/ 660 w 2050"/>
                <a:gd name="T89" fmla="*/ 376 h 2050"/>
                <a:gd name="T90" fmla="*/ 824 w 2050"/>
                <a:gd name="T91" fmla="*/ 308 h 2050"/>
                <a:gd name="T92" fmla="*/ 889 w 2050"/>
                <a:gd name="T93" fmla="*/ 37 h 2050"/>
                <a:gd name="T94" fmla="*/ 941 w 2050"/>
                <a:gd name="T95" fmla="*/ 3 h 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50" h="2050">
                  <a:moveTo>
                    <a:pt x="962" y="0"/>
                  </a:moveTo>
                  <a:lnTo>
                    <a:pt x="1089" y="0"/>
                  </a:lnTo>
                  <a:lnTo>
                    <a:pt x="1110" y="3"/>
                  </a:lnTo>
                  <a:lnTo>
                    <a:pt x="1130" y="11"/>
                  </a:lnTo>
                  <a:lnTo>
                    <a:pt x="1148" y="22"/>
                  </a:lnTo>
                  <a:lnTo>
                    <a:pt x="1162" y="37"/>
                  </a:lnTo>
                  <a:lnTo>
                    <a:pt x="1173" y="56"/>
                  </a:lnTo>
                  <a:lnTo>
                    <a:pt x="1181" y="76"/>
                  </a:lnTo>
                  <a:lnTo>
                    <a:pt x="1227" y="308"/>
                  </a:lnTo>
                  <a:lnTo>
                    <a:pt x="1284" y="326"/>
                  </a:lnTo>
                  <a:lnTo>
                    <a:pt x="1338" y="349"/>
                  </a:lnTo>
                  <a:lnTo>
                    <a:pt x="1391" y="376"/>
                  </a:lnTo>
                  <a:lnTo>
                    <a:pt x="1588" y="244"/>
                  </a:lnTo>
                  <a:lnTo>
                    <a:pt x="1607" y="234"/>
                  </a:lnTo>
                  <a:lnTo>
                    <a:pt x="1628" y="229"/>
                  </a:lnTo>
                  <a:lnTo>
                    <a:pt x="1649" y="229"/>
                  </a:lnTo>
                  <a:lnTo>
                    <a:pt x="1669" y="233"/>
                  </a:lnTo>
                  <a:lnTo>
                    <a:pt x="1689" y="243"/>
                  </a:lnTo>
                  <a:lnTo>
                    <a:pt x="1705" y="257"/>
                  </a:lnTo>
                  <a:lnTo>
                    <a:pt x="1794" y="346"/>
                  </a:lnTo>
                  <a:lnTo>
                    <a:pt x="1808" y="362"/>
                  </a:lnTo>
                  <a:lnTo>
                    <a:pt x="1818" y="382"/>
                  </a:lnTo>
                  <a:lnTo>
                    <a:pt x="1822" y="402"/>
                  </a:lnTo>
                  <a:lnTo>
                    <a:pt x="1822" y="423"/>
                  </a:lnTo>
                  <a:lnTo>
                    <a:pt x="1817" y="444"/>
                  </a:lnTo>
                  <a:lnTo>
                    <a:pt x="1807" y="463"/>
                  </a:lnTo>
                  <a:lnTo>
                    <a:pt x="1675" y="660"/>
                  </a:lnTo>
                  <a:lnTo>
                    <a:pt x="1702" y="713"/>
                  </a:lnTo>
                  <a:lnTo>
                    <a:pt x="1725" y="767"/>
                  </a:lnTo>
                  <a:lnTo>
                    <a:pt x="1743" y="824"/>
                  </a:lnTo>
                  <a:lnTo>
                    <a:pt x="1975" y="870"/>
                  </a:lnTo>
                  <a:lnTo>
                    <a:pt x="1995" y="878"/>
                  </a:lnTo>
                  <a:lnTo>
                    <a:pt x="2014" y="889"/>
                  </a:lnTo>
                  <a:lnTo>
                    <a:pt x="2029" y="903"/>
                  </a:lnTo>
                  <a:lnTo>
                    <a:pt x="2040" y="921"/>
                  </a:lnTo>
                  <a:lnTo>
                    <a:pt x="2048" y="941"/>
                  </a:lnTo>
                  <a:lnTo>
                    <a:pt x="2050" y="962"/>
                  </a:lnTo>
                  <a:lnTo>
                    <a:pt x="2050" y="1089"/>
                  </a:lnTo>
                  <a:lnTo>
                    <a:pt x="2048" y="1110"/>
                  </a:lnTo>
                  <a:lnTo>
                    <a:pt x="2040" y="1130"/>
                  </a:lnTo>
                  <a:lnTo>
                    <a:pt x="2029" y="1148"/>
                  </a:lnTo>
                  <a:lnTo>
                    <a:pt x="2014" y="1162"/>
                  </a:lnTo>
                  <a:lnTo>
                    <a:pt x="1995" y="1173"/>
                  </a:lnTo>
                  <a:lnTo>
                    <a:pt x="1975" y="1181"/>
                  </a:lnTo>
                  <a:lnTo>
                    <a:pt x="1743" y="1227"/>
                  </a:lnTo>
                  <a:lnTo>
                    <a:pt x="1725" y="1284"/>
                  </a:lnTo>
                  <a:lnTo>
                    <a:pt x="1702" y="1338"/>
                  </a:lnTo>
                  <a:lnTo>
                    <a:pt x="1675" y="1391"/>
                  </a:lnTo>
                  <a:lnTo>
                    <a:pt x="1807" y="1588"/>
                  </a:lnTo>
                  <a:lnTo>
                    <a:pt x="1817" y="1607"/>
                  </a:lnTo>
                  <a:lnTo>
                    <a:pt x="1822" y="1628"/>
                  </a:lnTo>
                  <a:lnTo>
                    <a:pt x="1822" y="1649"/>
                  </a:lnTo>
                  <a:lnTo>
                    <a:pt x="1818" y="1669"/>
                  </a:lnTo>
                  <a:lnTo>
                    <a:pt x="1808" y="1689"/>
                  </a:lnTo>
                  <a:lnTo>
                    <a:pt x="1794" y="1705"/>
                  </a:lnTo>
                  <a:lnTo>
                    <a:pt x="1705" y="1794"/>
                  </a:lnTo>
                  <a:lnTo>
                    <a:pt x="1689" y="1808"/>
                  </a:lnTo>
                  <a:lnTo>
                    <a:pt x="1669" y="1818"/>
                  </a:lnTo>
                  <a:lnTo>
                    <a:pt x="1649" y="1822"/>
                  </a:lnTo>
                  <a:lnTo>
                    <a:pt x="1628" y="1822"/>
                  </a:lnTo>
                  <a:lnTo>
                    <a:pt x="1607" y="1817"/>
                  </a:lnTo>
                  <a:lnTo>
                    <a:pt x="1588" y="1807"/>
                  </a:lnTo>
                  <a:lnTo>
                    <a:pt x="1391" y="1675"/>
                  </a:lnTo>
                  <a:lnTo>
                    <a:pt x="1338" y="1702"/>
                  </a:lnTo>
                  <a:lnTo>
                    <a:pt x="1284" y="1725"/>
                  </a:lnTo>
                  <a:lnTo>
                    <a:pt x="1227" y="1743"/>
                  </a:lnTo>
                  <a:lnTo>
                    <a:pt x="1181" y="1975"/>
                  </a:lnTo>
                  <a:lnTo>
                    <a:pt x="1173" y="1995"/>
                  </a:lnTo>
                  <a:lnTo>
                    <a:pt x="1162" y="2014"/>
                  </a:lnTo>
                  <a:lnTo>
                    <a:pt x="1148" y="2029"/>
                  </a:lnTo>
                  <a:lnTo>
                    <a:pt x="1130" y="2040"/>
                  </a:lnTo>
                  <a:lnTo>
                    <a:pt x="1110" y="2048"/>
                  </a:lnTo>
                  <a:lnTo>
                    <a:pt x="1089" y="2050"/>
                  </a:lnTo>
                  <a:lnTo>
                    <a:pt x="962" y="2050"/>
                  </a:lnTo>
                  <a:lnTo>
                    <a:pt x="941" y="2048"/>
                  </a:lnTo>
                  <a:lnTo>
                    <a:pt x="921" y="2040"/>
                  </a:lnTo>
                  <a:lnTo>
                    <a:pt x="903" y="2029"/>
                  </a:lnTo>
                  <a:lnTo>
                    <a:pt x="889" y="2014"/>
                  </a:lnTo>
                  <a:lnTo>
                    <a:pt x="878" y="1995"/>
                  </a:lnTo>
                  <a:lnTo>
                    <a:pt x="870" y="1975"/>
                  </a:lnTo>
                  <a:lnTo>
                    <a:pt x="824" y="1743"/>
                  </a:lnTo>
                  <a:lnTo>
                    <a:pt x="767" y="1725"/>
                  </a:lnTo>
                  <a:lnTo>
                    <a:pt x="713" y="1702"/>
                  </a:lnTo>
                  <a:lnTo>
                    <a:pt x="660" y="1675"/>
                  </a:lnTo>
                  <a:lnTo>
                    <a:pt x="463" y="1807"/>
                  </a:lnTo>
                  <a:lnTo>
                    <a:pt x="444" y="1817"/>
                  </a:lnTo>
                  <a:lnTo>
                    <a:pt x="423" y="1822"/>
                  </a:lnTo>
                  <a:lnTo>
                    <a:pt x="402" y="1822"/>
                  </a:lnTo>
                  <a:lnTo>
                    <a:pt x="382" y="1818"/>
                  </a:lnTo>
                  <a:lnTo>
                    <a:pt x="362" y="1808"/>
                  </a:lnTo>
                  <a:lnTo>
                    <a:pt x="346" y="1794"/>
                  </a:lnTo>
                  <a:lnTo>
                    <a:pt x="257" y="1705"/>
                  </a:lnTo>
                  <a:lnTo>
                    <a:pt x="243" y="1689"/>
                  </a:lnTo>
                  <a:lnTo>
                    <a:pt x="233" y="1669"/>
                  </a:lnTo>
                  <a:lnTo>
                    <a:pt x="229" y="1649"/>
                  </a:lnTo>
                  <a:lnTo>
                    <a:pt x="229" y="1628"/>
                  </a:lnTo>
                  <a:lnTo>
                    <a:pt x="234" y="1607"/>
                  </a:lnTo>
                  <a:lnTo>
                    <a:pt x="244" y="1588"/>
                  </a:lnTo>
                  <a:lnTo>
                    <a:pt x="376" y="1391"/>
                  </a:lnTo>
                  <a:lnTo>
                    <a:pt x="349" y="1338"/>
                  </a:lnTo>
                  <a:lnTo>
                    <a:pt x="326" y="1284"/>
                  </a:lnTo>
                  <a:lnTo>
                    <a:pt x="308" y="1227"/>
                  </a:lnTo>
                  <a:lnTo>
                    <a:pt x="76" y="1181"/>
                  </a:lnTo>
                  <a:lnTo>
                    <a:pt x="56" y="1173"/>
                  </a:lnTo>
                  <a:lnTo>
                    <a:pt x="37" y="1162"/>
                  </a:lnTo>
                  <a:lnTo>
                    <a:pt x="22" y="1148"/>
                  </a:lnTo>
                  <a:lnTo>
                    <a:pt x="11" y="1130"/>
                  </a:lnTo>
                  <a:lnTo>
                    <a:pt x="3" y="1110"/>
                  </a:lnTo>
                  <a:lnTo>
                    <a:pt x="0" y="1089"/>
                  </a:lnTo>
                  <a:lnTo>
                    <a:pt x="0" y="962"/>
                  </a:lnTo>
                  <a:lnTo>
                    <a:pt x="3" y="941"/>
                  </a:lnTo>
                  <a:lnTo>
                    <a:pt x="11" y="921"/>
                  </a:lnTo>
                  <a:lnTo>
                    <a:pt x="22" y="903"/>
                  </a:lnTo>
                  <a:lnTo>
                    <a:pt x="37" y="889"/>
                  </a:lnTo>
                  <a:lnTo>
                    <a:pt x="56" y="878"/>
                  </a:lnTo>
                  <a:lnTo>
                    <a:pt x="76" y="870"/>
                  </a:lnTo>
                  <a:lnTo>
                    <a:pt x="308" y="824"/>
                  </a:lnTo>
                  <a:lnTo>
                    <a:pt x="326" y="767"/>
                  </a:lnTo>
                  <a:lnTo>
                    <a:pt x="349" y="713"/>
                  </a:lnTo>
                  <a:lnTo>
                    <a:pt x="376" y="660"/>
                  </a:lnTo>
                  <a:lnTo>
                    <a:pt x="244" y="463"/>
                  </a:lnTo>
                  <a:lnTo>
                    <a:pt x="234" y="444"/>
                  </a:lnTo>
                  <a:lnTo>
                    <a:pt x="229" y="423"/>
                  </a:lnTo>
                  <a:lnTo>
                    <a:pt x="229" y="402"/>
                  </a:lnTo>
                  <a:lnTo>
                    <a:pt x="233" y="382"/>
                  </a:lnTo>
                  <a:lnTo>
                    <a:pt x="243" y="362"/>
                  </a:lnTo>
                  <a:lnTo>
                    <a:pt x="257" y="346"/>
                  </a:lnTo>
                  <a:lnTo>
                    <a:pt x="346" y="257"/>
                  </a:lnTo>
                  <a:lnTo>
                    <a:pt x="362" y="243"/>
                  </a:lnTo>
                  <a:lnTo>
                    <a:pt x="382" y="233"/>
                  </a:lnTo>
                  <a:lnTo>
                    <a:pt x="402" y="229"/>
                  </a:lnTo>
                  <a:lnTo>
                    <a:pt x="423" y="229"/>
                  </a:lnTo>
                  <a:lnTo>
                    <a:pt x="444" y="234"/>
                  </a:lnTo>
                  <a:lnTo>
                    <a:pt x="463" y="244"/>
                  </a:lnTo>
                  <a:lnTo>
                    <a:pt x="660" y="376"/>
                  </a:lnTo>
                  <a:lnTo>
                    <a:pt x="713" y="349"/>
                  </a:lnTo>
                  <a:lnTo>
                    <a:pt x="767" y="326"/>
                  </a:lnTo>
                  <a:lnTo>
                    <a:pt x="824" y="308"/>
                  </a:lnTo>
                  <a:lnTo>
                    <a:pt x="870" y="76"/>
                  </a:lnTo>
                  <a:lnTo>
                    <a:pt x="878" y="56"/>
                  </a:lnTo>
                  <a:lnTo>
                    <a:pt x="889" y="37"/>
                  </a:lnTo>
                  <a:lnTo>
                    <a:pt x="903" y="22"/>
                  </a:lnTo>
                  <a:lnTo>
                    <a:pt x="921" y="11"/>
                  </a:lnTo>
                  <a:lnTo>
                    <a:pt x="941" y="3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4476437" y="4653677"/>
              <a:ext cx="883363" cy="883363"/>
            </a:xfrm>
            <a:custGeom>
              <a:avLst/>
              <a:gdLst>
                <a:gd name="T0" fmla="*/ 512 w 1024"/>
                <a:gd name="T1" fmla="*/ 0 h 1024"/>
                <a:gd name="T2" fmla="*/ 571 w 1024"/>
                <a:gd name="T3" fmla="*/ 2 h 1024"/>
                <a:gd name="T4" fmla="*/ 629 w 1024"/>
                <a:gd name="T5" fmla="*/ 12 h 1024"/>
                <a:gd name="T6" fmla="*/ 684 w 1024"/>
                <a:gd name="T7" fmla="*/ 30 h 1024"/>
                <a:gd name="T8" fmla="*/ 736 w 1024"/>
                <a:gd name="T9" fmla="*/ 51 h 1024"/>
                <a:gd name="T10" fmla="*/ 786 w 1024"/>
                <a:gd name="T11" fmla="*/ 79 h 1024"/>
                <a:gd name="T12" fmla="*/ 832 w 1024"/>
                <a:gd name="T13" fmla="*/ 112 h 1024"/>
                <a:gd name="T14" fmla="*/ 874 w 1024"/>
                <a:gd name="T15" fmla="*/ 149 h 1024"/>
                <a:gd name="T16" fmla="*/ 911 w 1024"/>
                <a:gd name="T17" fmla="*/ 191 h 1024"/>
                <a:gd name="T18" fmla="*/ 944 w 1024"/>
                <a:gd name="T19" fmla="*/ 237 h 1024"/>
                <a:gd name="T20" fmla="*/ 972 w 1024"/>
                <a:gd name="T21" fmla="*/ 287 h 1024"/>
                <a:gd name="T22" fmla="*/ 993 w 1024"/>
                <a:gd name="T23" fmla="*/ 339 h 1024"/>
                <a:gd name="T24" fmla="*/ 1011 w 1024"/>
                <a:gd name="T25" fmla="*/ 394 h 1024"/>
                <a:gd name="T26" fmla="*/ 1021 w 1024"/>
                <a:gd name="T27" fmla="*/ 452 h 1024"/>
                <a:gd name="T28" fmla="*/ 1024 w 1024"/>
                <a:gd name="T29" fmla="*/ 512 h 1024"/>
                <a:gd name="T30" fmla="*/ 1021 w 1024"/>
                <a:gd name="T31" fmla="*/ 571 h 1024"/>
                <a:gd name="T32" fmla="*/ 1011 w 1024"/>
                <a:gd name="T33" fmla="*/ 629 h 1024"/>
                <a:gd name="T34" fmla="*/ 993 w 1024"/>
                <a:gd name="T35" fmla="*/ 684 h 1024"/>
                <a:gd name="T36" fmla="*/ 972 w 1024"/>
                <a:gd name="T37" fmla="*/ 736 h 1024"/>
                <a:gd name="T38" fmla="*/ 944 w 1024"/>
                <a:gd name="T39" fmla="*/ 786 h 1024"/>
                <a:gd name="T40" fmla="*/ 911 w 1024"/>
                <a:gd name="T41" fmla="*/ 832 h 1024"/>
                <a:gd name="T42" fmla="*/ 874 w 1024"/>
                <a:gd name="T43" fmla="*/ 874 h 1024"/>
                <a:gd name="T44" fmla="*/ 832 w 1024"/>
                <a:gd name="T45" fmla="*/ 911 h 1024"/>
                <a:gd name="T46" fmla="*/ 786 w 1024"/>
                <a:gd name="T47" fmla="*/ 944 h 1024"/>
                <a:gd name="T48" fmla="*/ 736 w 1024"/>
                <a:gd name="T49" fmla="*/ 972 h 1024"/>
                <a:gd name="T50" fmla="*/ 684 w 1024"/>
                <a:gd name="T51" fmla="*/ 993 h 1024"/>
                <a:gd name="T52" fmla="*/ 629 w 1024"/>
                <a:gd name="T53" fmla="*/ 1011 h 1024"/>
                <a:gd name="T54" fmla="*/ 571 w 1024"/>
                <a:gd name="T55" fmla="*/ 1021 h 1024"/>
                <a:gd name="T56" fmla="*/ 512 w 1024"/>
                <a:gd name="T57" fmla="*/ 1024 h 1024"/>
                <a:gd name="T58" fmla="*/ 452 w 1024"/>
                <a:gd name="T59" fmla="*/ 1021 h 1024"/>
                <a:gd name="T60" fmla="*/ 394 w 1024"/>
                <a:gd name="T61" fmla="*/ 1011 h 1024"/>
                <a:gd name="T62" fmla="*/ 339 w 1024"/>
                <a:gd name="T63" fmla="*/ 993 h 1024"/>
                <a:gd name="T64" fmla="*/ 287 w 1024"/>
                <a:gd name="T65" fmla="*/ 972 h 1024"/>
                <a:gd name="T66" fmla="*/ 237 w 1024"/>
                <a:gd name="T67" fmla="*/ 944 h 1024"/>
                <a:gd name="T68" fmla="*/ 191 w 1024"/>
                <a:gd name="T69" fmla="*/ 911 h 1024"/>
                <a:gd name="T70" fmla="*/ 149 w 1024"/>
                <a:gd name="T71" fmla="*/ 874 h 1024"/>
                <a:gd name="T72" fmla="*/ 112 w 1024"/>
                <a:gd name="T73" fmla="*/ 832 h 1024"/>
                <a:gd name="T74" fmla="*/ 79 w 1024"/>
                <a:gd name="T75" fmla="*/ 786 h 1024"/>
                <a:gd name="T76" fmla="*/ 51 w 1024"/>
                <a:gd name="T77" fmla="*/ 736 h 1024"/>
                <a:gd name="T78" fmla="*/ 30 w 1024"/>
                <a:gd name="T79" fmla="*/ 684 h 1024"/>
                <a:gd name="T80" fmla="*/ 12 w 1024"/>
                <a:gd name="T81" fmla="*/ 629 h 1024"/>
                <a:gd name="T82" fmla="*/ 2 w 1024"/>
                <a:gd name="T83" fmla="*/ 571 h 1024"/>
                <a:gd name="T84" fmla="*/ 0 w 1024"/>
                <a:gd name="T85" fmla="*/ 512 h 1024"/>
                <a:gd name="T86" fmla="*/ 2 w 1024"/>
                <a:gd name="T87" fmla="*/ 452 h 1024"/>
                <a:gd name="T88" fmla="*/ 12 w 1024"/>
                <a:gd name="T89" fmla="*/ 394 h 1024"/>
                <a:gd name="T90" fmla="*/ 30 w 1024"/>
                <a:gd name="T91" fmla="*/ 339 h 1024"/>
                <a:gd name="T92" fmla="*/ 51 w 1024"/>
                <a:gd name="T93" fmla="*/ 287 h 1024"/>
                <a:gd name="T94" fmla="*/ 79 w 1024"/>
                <a:gd name="T95" fmla="*/ 237 h 1024"/>
                <a:gd name="T96" fmla="*/ 112 w 1024"/>
                <a:gd name="T97" fmla="*/ 191 h 1024"/>
                <a:gd name="T98" fmla="*/ 149 w 1024"/>
                <a:gd name="T99" fmla="*/ 149 h 1024"/>
                <a:gd name="T100" fmla="*/ 191 w 1024"/>
                <a:gd name="T101" fmla="*/ 112 h 1024"/>
                <a:gd name="T102" fmla="*/ 237 w 1024"/>
                <a:gd name="T103" fmla="*/ 79 h 1024"/>
                <a:gd name="T104" fmla="*/ 287 w 1024"/>
                <a:gd name="T105" fmla="*/ 51 h 1024"/>
                <a:gd name="T106" fmla="*/ 339 w 1024"/>
                <a:gd name="T107" fmla="*/ 30 h 1024"/>
                <a:gd name="T108" fmla="*/ 394 w 1024"/>
                <a:gd name="T109" fmla="*/ 12 h 1024"/>
                <a:gd name="T110" fmla="*/ 452 w 1024"/>
                <a:gd name="T111" fmla="*/ 2 h 1024"/>
                <a:gd name="T112" fmla="*/ 512 w 1024"/>
                <a:gd name="T113" fmla="*/ 0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24" h="1024">
                  <a:moveTo>
                    <a:pt x="512" y="0"/>
                  </a:moveTo>
                  <a:lnTo>
                    <a:pt x="571" y="2"/>
                  </a:lnTo>
                  <a:lnTo>
                    <a:pt x="629" y="12"/>
                  </a:lnTo>
                  <a:lnTo>
                    <a:pt x="684" y="30"/>
                  </a:lnTo>
                  <a:lnTo>
                    <a:pt x="736" y="51"/>
                  </a:lnTo>
                  <a:lnTo>
                    <a:pt x="786" y="79"/>
                  </a:lnTo>
                  <a:lnTo>
                    <a:pt x="832" y="112"/>
                  </a:lnTo>
                  <a:lnTo>
                    <a:pt x="874" y="149"/>
                  </a:lnTo>
                  <a:lnTo>
                    <a:pt x="911" y="191"/>
                  </a:lnTo>
                  <a:lnTo>
                    <a:pt x="944" y="237"/>
                  </a:lnTo>
                  <a:lnTo>
                    <a:pt x="972" y="287"/>
                  </a:lnTo>
                  <a:lnTo>
                    <a:pt x="993" y="339"/>
                  </a:lnTo>
                  <a:lnTo>
                    <a:pt x="1011" y="394"/>
                  </a:lnTo>
                  <a:lnTo>
                    <a:pt x="1021" y="452"/>
                  </a:lnTo>
                  <a:lnTo>
                    <a:pt x="1024" y="512"/>
                  </a:lnTo>
                  <a:lnTo>
                    <a:pt x="1021" y="571"/>
                  </a:lnTo>
                  <a:lnTo>
                    <a:pt x="1011" y="629"/>
                  </a:lnTo>
                  <a:lnTo>
                    <a:pt x="993" y="684"/>
                  </a:lnTo>
                  <a:lnTo>
                    <a:pt x="972" y="736"/>
                  </a:lnTo>
                  <a:lnTo>
                    <a:pt x="944" y="786"/>
                  </a:lnTo>
                  <a:lnTo>
                    <a:pt x="911" y="832"/>
                  </a:lnTo>
                  <a:lnTo>
                    <a:pt x="874" y="874"/>
                  </a:lnTo>
                  <a:lnTo>
                    <a:pt x="832" y="911"/>
                  </a:lnTo>
                  <a:lnTo>
                    <a:pt x="786" y="944"/>
                  </a:lnTo>
                  <a:lnTo>
                    <a:pt x="736" y="972"/>
                  </a:lnTo>
                  <a:lnTo>
                    <a:pt x="684" y="993"/>
                  </a:lnTo>
                  <a:lnTo>
                    <a:pt x="629" y="1011"/>
                  </a:lnTo>
                  <a:lnTo>
                    <a:pt x="571" y="1021"/>
                  </a:lnTo>
                  <a:lnTo>
                    <a:pt x="512" y="1024"/>
                  </a:lnTo>
                  <a:lnTo>
                    <a:pt x="452" y="1021"/>
                  </a:lnTo>
                  <a:lnTo>
                    <a:pt x="394" y="1011"/>
                  </a:lnTo>
                  <a:lnTo>
                    <a:pt x="339" y="993"/>
                  </a:lnTo>
                  <a:lnTo>
                    <a:pt x="287" y="972"/>
                  </a:lnTo>
                  <a:lnTo>
                    <a:pt x="237" y="944"/>
                  </a:lnTo>
                  <a:lnTo>
                    <a:pt x="191" y="911"/>
                  </a:lnTo>
                  <a:lnTo>
                    <a:pt x="149" y="874"/>
                  </a:lnTo>
                  <a:lnTo>
                    <a:pt x="112" y="832"/>
                  </a:lnTo>
                  <a:lnTo>
                    <a:pt x="79" y="786"/>
                  </a:lnTo>
                  <a:lnTo>
                    <a:pt x="51" y="736"/>
                  </a:lnTo>
                  <a:lnTo>
                    <a:pt x="30" y="684"/>
                  </a:lnTo>
                  <a:lnTo>
                    <a:pt x="12" y="629"/>
                  </a:lnTo>
                  <a:lnTo>
                    <a:pt x="2" y="571"/>
                  </a:lnTo>
                  <a:lnTo>
                    <a:pt x="0" y="512"/>
                  </a:lnTo>
                  <a:lnTo>
                    <a:pt x="2" y="452"/>
                  </a:lnTo>
                  <a:lnTo>
                    <a:pt x="12" y="394"/>
                  </a:lnTo>
                  <a:lnTo>
                    <a:pt x="30" y="339"/>
                  </a:lnTo>
                  <a:lnTo>
                    <a:pt x="51" y="287"/>
                  </a:lnTo>
                  <a:lnTo>
                    <a:pt x="79" y="237"/>
                  </a:lnTo>
                  <a:lnTo>
                    <a:pt x="112" y="191"/>
                  </a:lnTo>
                  <a:lnTo>
                    <a:pt x="149" y="149"/>
                  </a:lnTo>
                  <a:lnTo>
                    <a:pt x="191" y="112"/>
                  </a:lnTo>
                  <a:lnTo>
                    <a:pt x="237" y="79"/>
                  </a:lnTo>
                  <a:lnTo>
                    <a:pt x="287" y="51"/>
                  </a:lnTo>
                  <a:lnTo>
                    <a:pt x="339" y="30"/>
                  </a:lnTo>
                  <a:lnTo>
                    <a:pt x="394" y="12"/>
                  </a:lnTo>
                  <a:lnTo>
                    <a:pt x="452" y="2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653282" y="4830522"/>
              <a:ext cx="529673" cy="529673"/>
            </a:xfrm>
            <a:custGeom>
              <a:avLst/>
              <a:gdLst>
                <a:gd name="T0" fmla="*/ 307 w 614"/>
                <a:gd name="T1" fmla="*/ 0 h 614"/>
                <a:gd name="T2" fmla="*/ 352 w 614"/>
                <a:gd name="T3" fmla="*/ 2 h 614"/>
                <a:gd name="T4" fmla="*/ 395 w 614"/>
                <a:gd name="T5" fmla="*/ 12 h 614"/>
                <a:gd name="T6" fmla="*/ 436 w 614"/>
                <a:gd name="T7" fmla="*/ 28 h 614"/>
                <a:gd name="T8" fmla="*/ 474 w 614"/>
                <a:gd name="T9" fmla="*/ 48 h 614"/>
                <a:gd name="T10" fmla="*/ 508 w 614"/>
                <a:gd name="T11" fmla="*/ 74 h 614"/>
                <a:gd name="T12" fmla="*/ 539 w 614"/>
                <a:gd name="T13" fmla="*/ 105 h 614"/>
                <a:gd name="T14" fmla="*/ 565 w 614"/>
                <a:gd name="T15" fmla="*/ 139 h 614"/>
                <a:gd name="T16" fmla="*/ 585 w 614"/>
                <a:gd name="T17" fmla="*/ 177 h 614"/>
                <a:gd name="T18" fmla="*/ 601 w 614"/>
                <a:gd name="T19" fmla="*/ 218 h 614"/>
                <a:gd name="T20" fmla="*/ 611 w 614"/>
                <a:gd name="T21" fmla="*/ 261 h 614"/>
                <a:gd name="T22" fmla="*/ 614 w 614"/>
                <a:gd name="T23" fmla="*/ 307 h 614"/>
                <a:gd name="T24" fmla="*/ 611 w 614"/>
                <a:gd name="T25" fmla="*/ 352 h 614"/>
                <a:gd name="T26" fmla="*/ 601 w 614"/>
                <a:gd name="T27" fmla="*/ 395 h 614"/>
                <a:gd name="T28" fmla="*/ 585 w 614"/>
                <a:gd name="T29" fmla="*/ 436 h 614"/>
                <a:gd name="T30" fmla="*/ 565 w 614"/>
                <a:gd name="T31" fmla="*/ 474 h 614"/>
                <a:gd name="T32" fmla="*/ 539 w 614"/>
                <a:gd name="T33" fmla="*/ 508 h 614"/>
                <a:gd name="T34" fmla="*/ 508 w 614"/>
                <a:gd name="T35" fmla="*/ 539 h 614"/>
                <a:gd name="T36" fmla="*/ 474 w 614"/>
                <a:gd name="T37" fmla="*/ 565 h 614"/>
                <a:gd name="T38" fmla="*/ 436 w 614"/>
                <a:gd name="T39" fmla="*/ 585 h 614"/>
                <a:gd name="T40" fmla="*/ 395 w 614"/>
                <a:gd name="T41" fmla="*/ 601 h 614"/>
                <a:gd name="T42" fmla="*/ 352 w 614"/>
                <a:gd name="T43" fmla="*/ 611 h 614"/>
                <a:gd name="T44" fmla="*/ 307 w 614"/>
                <a:gd name="T45" fmla="*/ 614 h 614"/>
                <a:gd name="T46" fmla="*/ 261 w 614"/>
                <a:gd name="T47" fmla="*/ 611 h 614"/>
                <a:gd name="T48" fmla="*/ 218 w 614"/>
                <a:gd name="T49" fmla="*/ 601 h 614"/>
                <a:gd name="T50" fmla="*/ 177 w 614"/>
                <a:gd name="T51" fmla="*/ 585 h 614"/>
                <a:gd name="T52" fmla="*/ 139 w 614"/>
                <a:gd name="T53" fmla="*/ 565 h 614"/>
                <a:gd name="T54" fmla="*/ 105 w 614"/>
                <a:gd name="T55" fmla="*/ 539 h 614"/>
                <a:gd name="T56" fmla="*/ 74 w 614"/>
                <a:gd name="T57" fmla="*/ 508 h 614"/>
                <a:gd name="T58" fmla="*/ 48 w 614"/>
                <a:gd name="T59" fmla="*/ 474 h 614"/>
                <a:gd name="T60" fmla="*/ 28 w 614"/>
                <a:gd name="T61" fmla="*/ 436 h 614"/>
                <a:gd name="T62" fmla="*/ 12 w 614"/>
                <a:gd name="T63" fmla="*/ 395 h 614"/>
                <a:gd name="T64" fmla="*/ 2 w 614"/>
                <a:gd name="T65" fmla="*/ 352 h 614"/>
                <a:gd name="T66" fmla="*/ 0 w 614"/>
                <a:gd name="T67" fmla="*/ 307 h 614"/>
                <a:gd name="T68" fmla="*/ 2 w 614"/>
                <a:gd name="T69" fmla="*/ 261 h 614"/>
                <a:gd name="T70" fmla="*/ 12 w 614"/>
                <a:gd name="T71" fmla="*/ 218 h 614"/>
                <a:gd name="T72" fmla="*/ 28 w 614"/>
                <a:gd name="T73" fmla="*/ 177 h 614"/>
                <a:gd name="T74" fmla="*/ 48 w 614"/>
                <a:gd name="T75" fmla="*/ 139 h 614"/>
                <a:gd name="T76" fmla="*/ 74 w 614"/>
                <a:gd name="T77" fmla="*/ 105 h 614"/>
                <a:gd name="T78" fmla="*/ 105 w 614"/>
                <a:gd name="T79" fmla="*/ 74 h 614"/>
                <a:gd name="T80" fmla="*/ 139 w 614"/>
                <a:gd name="T81" fmla="*/ 48 h 614"/>
                <a:gd name="T82" fmla="*/ 177 w 614"/>
                <a:gd name="T83" fmla="*/ 28 h 614"/>
                <a:gd name="T84" fmla="*/ 218 w 614"/>
                <a:gd name="T85" fmla="*/ 12 h 614"/>
                <a:gd name="T86" fmla="*/ 261 w 614"/>
                <a:gd name="T87" fmla="*/ 2 h 614"/>
                <a:gd name="T88" fmla="*/ 307 w 614"/>
                <a:gd name="T89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14" h="614">
                  <a:moveTo>
                    <a:pt x="307" y="0"/>
                  </a:moveTo>
                  <a:lnTo>
                    <a:pt x="352" y="2"/>
                  </a:lnTo>
                  <a:lnTo>
                    <a:pt x="395" y="12"/>
                  </a:lnTo>
                  <a:lnTo>
                    <a:pt x="436" y="28"/>
                  </a:lnTo>
                  <a:lnTo>
                    <a:pt x="474" y="48"/>
                  </a:lnTo>
                  <a:lnTo>
                    <a:pt x="508" y="74"/>
                  </a:lnTo>
                  <a:lnTo>
                    <a:pt x="539" y="105"/>
                  </a:lnTo>
                  <a:lnTo>
                    <a:pt x="565" y="139"/>
                  </a:lnTo>
                  <a:lnTo>
                    <a:pt x="585" y="177"/>
                  </a:lnTo>
                  <a:lnTo>
                    <a:pt x="601" y="218"/>
                  </a:lnTo>
                  <a:lnTo>
                    <a:pt x="611" y="261"/>
                  </a:lnTo>
                  <a:lnTo>
                    <a:pt x="614" y="307"/>
                  </a:lnTo>
                  <a:lnTo>
                    <a:pt x="611" y="352"/>
                  </a:lnTo>
                  <a:lnTo>
                    <a:pt x="601" y="395"/>
                  </a:lnTo>
                  <a:lnTo>
                    <a:pt x="585" y="436"/>
                  </a:lnTo>
                  <a:lnTo>
                    <a:pt x="565" y="474"/>
                  </a:lnTo>
                  <a:lnTo>
                    <a:pt x="539" y="508"/>
                  </a:lnTo>
                  <a:lnTo>
                    <a:pt x="508" y="539"/>
                  </a:lnTo>
                  <a:lnTo>
                    <a:pt x="474" y="565"/>
                  </a:lnTo>
                  <a:lnTo>
                    <a:pt x="436" y="585"/>
                  </a:lnTo>
                  <a:lnTo>
                    <a:pt x="395" y="601"/>
                  </a:lnTo>
                  <a:lnTo>
                    <a:pt x="352" y="611"/>
                  </a:lnTo>
                  <a:lnTo>
                    <a:pt x="307" y="614"/>
                  </a:lnTo>
                  <a:lnTo>
                    <a:pt x="261" y="611"/>
                  </a:lnTo>
                  <a:lnTo>
                    <a:pt x="218" y="601"/>
                  </a:lnTo>
                  <a:lnTo>
                    <a:pt x="177" y="585"/>
                  </a:lnTo>
                  <a:lnTo>
                    <a:pt x="139" y="565"/>
                  </a:lnTo>
                  <a:lnTo>
                    <a:pt x="105" y="539"/>
                  </a:lnTo>
                  <a:lnTo>
                    <a:pt x="74" y="508"/>
                  </a:lnTo>
                  <a:lnTo>
                    <a:pt x="48" y="474"/>
                  </a:lnTo>
                  <a:lnTo>
                    <a:pt x="28" y="436"/>
                  </a:lnTo>
                  <a:lnTo>
                    <a:pt x="12" y="395"/>
                  </a:lnTo>
                  <a:lnTo>
                    <a:pt x="2" y="352"/>
                  </a:lnTo>
                  <a:lnTo>
                    <a:pt x="0" y="307"/>
                  </a:lnTo>
                  <a:lnTo>
                    <a:pt x="2" y="261"/>
                  </a:lnTo>
                  <a:lnTo>
                    <a:pt x="12" y="218"/>
                  </a:lnTo>
                  <a:lnTo>
                    <a:pt x="28" y="177"/>
                  </a:lnTo>
                  <a:lnTo>
                    <a:pt x="48" y="139"/>
                  </a:lnTo>
                  <a:lnTo>
                    <a:pt x="74" y="105"/>
                  </a:lnTo>
                  <a:lnTo>
                    <a:pt x="105" y="74"/>
                  </a:lnTo>
                  <a:lnTo>
                    <a:pt x="139" y="48"/>
                  </a:lnTo>
                  <a:lnTo>
                    <a:pt x="177" y="28"/>
                  </a:lnTo>
                  <a:lnTo>
                    <a:pt x="218" y="12"/>
                  </a:lnTo>
                  <a:lnTo>
                    <a:pt x="261" y="2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4653282" y="4845187"/>
              <a:ext cx="351965" cy="499480"/>
            </a:xfrm>
            <a:custGeom>
              <a:avLst/>
              <a:gdLst>
                <a:gd name="T0" fmla="*/ 205 w 408"/>
                <a:gd name="T1" fmla="*/ 0 h 579"/>
                <a:gd name="T2" fmla="*/ 247 w 408"/>
                <a:gd name="T3" fmla="*/ 19 h 579"/>
                <a:gd name="T4" fmla="*/ 287 w 408"/>
                <a:gd name="T5" fmla="*/ 44 h 579"/>
                <a:gd name="T6" fmla="*/ 321 w 408"/>
                <a:gd name="T7" fmla="*/ 75 h 579"/>
                <a:gd name="T8" fmla="*/ 351 w 408"/>
                <a:gd name="T9" fmla="*/ 111 h 579"/>
                <a:gd name="T10" fmla="*/ 376 w 408"/>
                <a:gd name="T11" fmla="*/ 150 h 579"/>
                <a:gd name="T12" fmla="*/ 393 w 408"/>
                <a:gd name="T13" fmla="*/ 194 h 579"/>
                <a:gd name="T14" fmla="*/ 405 w 408"/>
                <a:gd name="T15" fmla="*/ 240 h 579"/>
                <a:gd name="T16" fmla="*/ 408 w 408"/>
                <a:gd name="T17" fmla="*/ 290 h 579"/>
                <a:gd name="T18" fmla="*/ 405 w 408"/>
                <a:gd name="T19" fmla="*/ 339 h 579"/>
                <a:gd name="T20" fmla="*/ 393 w 408"/>
                <a:gd name="T21" fmla="*/ 385 h 579"/>
                <a:gd name="T22" fmla="*/ 376 w 408"/>
                <a:gd name="T23" fmla="*/ 429 h 579"/>
                <a:gd name="T24" fmla="*/ 351 w 408"/>
                <a:gd name="T25" fmla="*/ 468 h 579"/>
                <a:gd name="T26" fmla="*/ 321 w 408"/>
                <a:gd name="T27" fmla="*/ 504 h 579"/>
                <a:gd name="T28" fmla="*/ 287 w 408"/>
                <a:gd name="T29" fmla="*/ 535 h 579"/>
                <a:gd name="T30" fmla="*/ 247 w 408"/>
                <a:gd name="T31" fmla="*/ 560 h 579"/>
                <a:gd name="T32" fmla="*/ 205 w 408"/>
                <a:gd name="T33" fmla="*/ 579 h 579"/>
                <a:gd name="T34" fmla="*/ 161 w 408"/>
                <a:gd name="T35" fmla="*/ 560 h 579"/>
                <a:gd name="T36" fmla="*/ 121 w 408"/>
                <a:gd name="T37" fmla="*/ 535 h 579"/>
                <a:gd name="T38" fmla="*/ 87 w 408"/>
                <a:gd name="T39" fmla="*/ 504 h 579"/>
                <a:gd name="T40" fmla="*/ 57 w 408"/>
                <a:gd name="T41" fmla="*/ 468 h 579"/>
                <a:gd name="T42" fmla="*/ 32 w 408"/>
                <a:gd name="T43" fmla="*/ 429 h 579"/>
                <a:gd name="T44" fmla="*/ 15 w 408"/>
                <a:gd name="T45" fmla="*/ 385 h 579"/>
                <a:gd name="T46" fmla="*/ 3 w 408"/>
                <a:gd name="T47" fmla="*/ 339 h 579"/>
                <a:gd name="T48" fmla="*/ 0 w 408"/>
                <a:gd name="T49" fmla="*/ 290 h 579"/>
                <a:gd name="T50" fmla="*/ 3 w 408"/>
                <a:gd name="T51" fmla="*/ 240 h 579"/>
                <a:gd name="T52" fmla="*/ 15 w 408"/>
                <a:gd name="T53" fmla="*/ 194 h 579"/>
                <a:gd name="T54" fmla="*/ 32 w 408"/>
                <a:gd name="T55" fmla="*/ 150 h 579"/>
                <a:gd name="T56" fmla="*/ 57 w 408"/>
                <a:gd name="T57" fmla="*/ 111 h 579"/>
                <a:gd name="T58" fmla="*/ 87 w 408"/>
                <a:gd name="T59" fmla="*/ 75 h 579"/>
                <a:gd name="T60" fmla="*/ 121 w 408"/>
                <a:gd name="T61" fmla="*/ 44 h 579"/>
                <a:gd name="T62" fmla="*/ 161 w 408"/>
                <a:gd name="T63" fmla="*/ 19 h 579"/>
                <a:gd name="T64" fmla="*/ 205 w 408"/>
                <a:gd name="T65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8" h="579">
                  <a:moveTo>
                    <a:pt x="205" y="0"/>
                  </a:moveTo>
                  <a:lnTo>
                    <a:pt x="247" y="19"/>
                  </a:lnTo>
                  <a:lnTo>
                    <a:pt x="287" y="44"/>
                  </a:lnTo>
                  <a:lnTo>
                    <a:pt x="321" y="75"/>
                  </a:lnTo>
                  <a:lnTo>
                    <a:pt x="351" y="111"/>
                  </a:lnTo>
                  <a:lnTo>
                    <a:pt x="376" y="150"/>
                  </a:lnTo>
                  <a:lnTo>
                    <a:pt x="393" y="194"/>
                  </a:lnTo>
                  <a:lnTo>
                    <a:pt x="405" y="240"/>
                  </a:lnTo>
                  <a:lnTo>
                    <a:pt x="408" y="290"/>
                  </a:lnTo>
                  <a:lnTo>
                    <a:pt x="405" y="339"/>
                  </a:lnTo>
                  <a:lnTo>
                    <a:pt x="393" y="385"/>
                  </a:lnTo>
                  <a:lnTo>
                    <a:pt x="376" y="429"/>
                  </a:lnTo>
                  <a:lnTo>
                    <a:pt x="351" y="468"/>
                  </a:lnTo>
                  <a:lnTo>
                    <a:pt x="321" y="504"/>
                  </a:lnTo>
                  <a:lnTo>
                    <a:pt x="287" y="535"/>
                  </a:lnTo>
                  <a:lnTo>
                    <a:pt x="247" y="560"/>
                  </a:lnTo>
                  <a:lnTo>
                    <a:pt x="205" y="579"/>
                  </a:lnTo>
                  <a:lnTo>
                    <a:pt x="161" y="560"/>
                  </a:lnTo>
                  <a:lnTo>
                    <a:pt x="121" y="535"/>
                  </a:lnTo>
                  <a:lnTo>
                    <a:pt x="87" y="504"/>
                  </a:lnTo>
                  <a:lnTo>
                    <a:pt x="57" y="468"/>
                  </a:lnTo>
                  <a:lnTo>
                    <a:pt x="32" y="429"/>
                  </a:lnTo>
                  <a:lnTo>
                    <a:pt x="15" y="385"/>
                  </a:lnTo>
                  <a:lnTo>
                    <a:pt x="3" y="339"/>
                  </a:lnTo>
                  <a:lnTo>
                    <a:pt x="0" y="290"/>
                  </a:lnTo>
                  <a:lnTo>
                    <a:pt x="3" y="240"/>
                  </a:lnTo>
                  <a:lnTo>
                    <a:pt x="15" y="194"/>
                  </a:lnTo>
                  <a:lnTo>
                    <a:pt x="32" y="150"/>
                  </a:lnTo>
                  <a:lnTo>
                    <a:pt x="57" y="111"/>
                  </a:lnTo>
                  <a:lnTo>
                    <a:pt x="87" y="75"/>
                  </a:lnTo>
                  <a:lnTo>
                    <a:pt x="121" y="44"/>
                  </a:lnTo>
                  <a:lnTo>
                    <a:pt x="161" y="19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9" name="Oval 38"/>
          <p:cNvSpPr/>
          <p:nvPr/>
        </p:nvSpPr>
        <p:spPr>
          <a:xfrm>
            <a:off x="2147485" y="3089994"/>
            <a:ext cx="643902" cy="64390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40" name="Oval 39"/>
          <p:cNvSpPr/>
          <p:nvPr/>
        </p:nvSpPr>
        <p:spPr>
          <a:xfrm>
            <a:off x="9933578" y="2153591"/>
            <a:ext cx="643902" cy="6439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95836" y="3302509"/>
            <a:ext cx="212000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72987" y="4032237"/>
            <a:ext cx="212000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511847" y="3920689"/>
            <a:ext cx="1837496" cy="1837494"/>
            <a:chOff x="2266305" y="2443545"/>
            <a:chExt cx="2689770" cy="2689770"/>
          </a:xfrm>
        </p:grpSpPr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2266305" y="2443545"/>
              <a:ext cx="2689770" cy="2689770"/>
            </a:xfrm>
            <a:custGeom>
              <a:avLst/>
              <a:gdLst>
                <a:gd name="T0" fmla="*/ 1684 w 3118"/>
                <a:gd name="T1" fmla="*/ 2 h 3118"/>
                <a:gd name="T2" fmla="*/ 1756 w 3118"/>
                <a:gd name="T3" fmla="*/ 41 h 3118"/>
                <a:gd name="T4" fmla="*/ 1794 w 3118"/>
                <a:gd name="T5" fmla="*/ 114 h 3118"/>
                <a:gd name="T6" fmla="*/ 2035 w 3118"/>
                <a:gd name="T7" fmla="*/ 530 h 3118"/>
                <a:gd name="T8" fmla="*/ 2439 w 3118"/>
                <a:gd name="T9" fmla="*/ 358 h 3118"/>
                <a:gd name="T10" fmla="*/ 2521 w 3118"/>
                <a:gd name="T11" fmla="*/ 350 h 3118"/>
                <a:gd name="T12" fmla="*/ 2593 w 3118"/>
                <a:gd name="T13" fmla="*/ 389 h 3118"/>
                <a:gd name="T14" fmla="*/ 2761 w 3118"/>
                <a:gd name="T15" fmla="*/ 571 h 3118"/>
                <a:gd name="T16" fmla="*/ 2768 w 3118"/>
                <a:gd name="T17" fmla="*/ 652 h 3118"/>
                <a:gd name="T18" fmla="*/ 2547 w 3118"/>
                <a:gd name="T19" fmla="*/ 1003 h 3118"/>
                <a:gd name="T20" fmla="*/ 2651 w 3118"/>
                <a:gd name="T21" fmla="*/ 1253 h 3118"/>
                <a:gd name="T22" fmla="*/ 3056 w 3118"/>
                <a:gd name="T23" fmla="*/ 1345 h 3118"/>
                <a:gd name="T24" fmla="*/ 3107 w 3118"/>
                <a:gd name="T25" fmla="*/ 1408 h 3118"/>
                <a:gd name="T26" fmla="*/ 3118 w 3118"/>
                <a:gd name="T27" fmla="*/ 1655 h 3118"/>
                <a:gd name="T28" fmla="*/ 3095 w 3118"/>
                <a:gd name="T29" fmla="*/ 1735 h 3118"/>
                <a:gd name="T30" fmla="*/ 3031 w 3118"/>
                <a:gd name="T31" fmla="*/ 1786 h 3118"/>
                <a:gd name="T32" fmla="*/ 2623 w 3118"/>
                <a:gd name="T33" fmla="*/ 1952 h 3118"/>
                <a:gd name="T34" fmla="*/ 2747 w 3118"/>
                <a:gd name="T35" fmla="*/ 2414 h 3118"/>
                <a:gd name="T36" fmla="*/ 2770 w 3118"/>
                <a:gd name="T37" fmla="*/ 2494 h 3118"/>
                <a:gd name="T38" fmla="*/ 2748 w 3118"/>
                <a:gd name="T39" fmla="*/ 2572 h 3118"/>
                <a:gd name="T40" fmla="*/ 2572 w 3118"/>
                <a:gd name="T41" fmla="*/ 2748 h 3118"/>
                <a:gd name="T42" fmla="*/ 2494 w 3118"/>
                <a:gd name="T43" fmla="*/ 2770 h 3118"/>
                <a:gd name="T44" fmla="*/ 2414 w 3118"/>
                <a:gd name="T45" fmla="*/ 2747 h 3118"/>
                <a:gd name="T46" fmla="*/ 1951 w 3118"/>
                <a:gd name="T47" fmla="*/ 2623 h 3118"/>
                <a:gd name="T48" fmla="*/ 1786 w 3118"/>
                <a:gd name="T49" fmla="*/ 3031 h 3118"/>
                <a:gd name="T50" fmla="*/ 1735 w 3118"/>
                <a:gd name="T51" fmla="*/ 3095 h 3118"/>
                <a:gd name="T52" fmla="*/ 1655 w 3118"/>
                <a:gd name="T53" fmla="*/ 3118 h 3118"/>
                <a:gd name="T54" fmla="*/ 1408 w 3118"/>
                <a:gd name="T55" fmla="*/ 3107 h 3118"/>
                <a:gd name="T56" fmla="*/ 1345 w 3118"/>
                <a:gd name="T57" fmla="*/ 3056 h 3118"/>
                <a:gd name="T58" fmla="*/ 1253 w 3118"/>
                <a:gd name="T59" fmla="*/ 2651 h 3118"/>
                <a:gd name="T60" fmla="*/ 1003 w 3118"/>
                <a:gd name="T61" fmla="*/ 2547 h 3118"/>
                <a:gd name="T62" fmla="*/ 652 w 3118"/>
                <a:gd name="T63" fmla="*/ 2768 h 3118"/>
                <a:gd name="T64" fmla="*/ 571 w 3118"/>
                <a:gd name="T65" fmla="*/ 2761 h 3118"/>
                <a:gd name="T66" fmla="*/ 389 w 3118"/>
                <a:gd name="T67" fmla="*/ 2593 h 3118"/>
                <a:gd name="T68" fmla="*/ 350 w 3118"/>
                <a:gd name="T69" fmla="*/ 2521 h 3118"/>
                <a:gd name="T70" fmla="*/ 358 w 3118"/>
                <a:gd name="T71" fmla="*/ 2439 h 3118"/>
                <a:gd name="T72" fmla="*/ 530 w 3118"/>
                <a:gd name="T73" fmla="*/ 2035 h 3118"/>
                <a:gd name="T74" fmla="*/ 114 w 3118"/>
                <a:gd name="T75" fmla="*/ 1794 h 3118"/>
                <a:gd name="T76" fmla="*/ 41 w 3118"/>
                <a:gd name="T77" fmla="*/ 1756 h 3118"/>
                <a:gd name="T78" fmla="*/ 2 w 3118"/>
                <a:gd name="T79" fmla="*/ 1684 h 3118"/>
                <a:gd name="T80" fmla="*/ 2 w 3118"/>
                <a:gd name="T81" fmla="*/ 1434 h 3118"/>
                <a:gd name="T82" fmla="*/ 41 w 3118"/>
                <a:gd name="T83" fmla="*/ 1362 h 3118"/>
                <a:gd name="T84" fmla="*/ 114 w 3118"/>
                <a:gd name="T85" fmla="*/ 1324 h 3118"/>
                <a:gd name="T86" fmla="*/ 530 w 3118"/>
                <a:gd name="T87" fmla="*/ 1083 h 3118"/>
                <a:gd name="T88" fmla="*/ 358 w 3118"/>
                <a:gd name="T89" fmla="*/ 678 h 3118"/>
                <a:gd name="T90" fmla="*/ 350 w 3118"/>
                <a:gd name="T91" fmla="*/ 597 h 3118"/>
                <a:gd name="T92" fmla="*/ 389 w 3118"/>
                <a:gd name="T93" fmla="*/ 525 h 3118"/>
                <a:gd name="T94" fmla="*/ 571 w 3118"/>
                <a:gd name="T95" fmla="*/ 358 h 3118"/>
                <a:gd name="T96" fmla="*/ 652 w 3118"/>
                <a:gd name="T97" fmla="*/ 349 h 3118"/>
                <a:gd name="T98" fmla="*/ 1003 w 3118"/>
                <a:gd name="T99" fmla="*/ 571 h 3118"/>
                <a:gd name="T100" fmla="*/ 1253 w 3118"/>
                <a:gd name="T101" fmla="*/ 467 h 3118"/>
                <a:gd name="T102" fmla="*/ 1345 w 3118"/>
                <a:gd name="T103" fmla="*/ 62 h 3118"/>
                <a:gd name="T104" fmla="*/ 1408 w 3118"/>
                <a:gd name="T105" fmla="*/ 11 h 3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18" h="3118">
                  <a:moveTo>
                    <a:pt x="1463" y="0"/>
                  </a:moveTo>
                  <a:lnTo>
                    <a:pt x="1655" y="0"/>
                  </a:lnTo>
                  <a:lnTo>
                    <a:pt x="1684" y="2"/>
                  </a:lnTo>
                  <a:lnTo>
                    <a:pt x="1710" y="11"/>
                  </a:lnTo>
                  <a:lnTo>
                    <a:pt x="1735" y="24"/>
                  </a:lnTo>
                  <a:lnTo>
                    <a:pt x="1756" y="41"/>
                  </a:lnTo>
                  <a:lnTo>
                    <a:pt x="1773" y="62"/>
                  </a:lnTo>
                  <a:lnTo>
                    <a:pt x="1786" y="87"/>
                  </a:lnTo>
                  <a:lnTo>
                    <a:pt x="1794" y="114"/>
                  </a:lnTo>
                  <a:lnTo>
                    <a:pt x="1865" y="467"/>
                  </a:lnTo>
                  <a:lnTo>
                    <a:pt x="1952" y="495"/>
                  </a:lnTo>
                  <a:lnTo>
                    <a:pt x="2035" y="530"/>
                  </a:lnTo>
                  <a:lnTo>
                    <a:pt x="2115" y="571"/>
                  </a:lnTo>
                  <a:lnTo>
                    <a:pt x="2414" y="371"/>
                  </a:lnTo>
                  <a:lnTo>
                    <a:pt x="2439" y="358"/>
                  </a:lnTo>
                  <a:lnTo>
                    <a:pt x="2466" y="349"/>
                  </a:lnTo>
                  <a:lnTo>
                    <a:pt x="2494" y="346"/>
                  </a:lnTo>
                  <a:lnTo>
                    <a:pt x="2521" y="350"/>
                  </a:lnTo>
                  <a:lnTo>
                    <a:pt x="2547" y="358"/>
                  </a:lnTo>
                  <a:lnTo>
                    <a:pt x="2572" y="370"/>
                  </a:lnTo>
                  <a:lnTo>
                    <a:pt x="2593" y="389"/>
                  </a:lnTo>
                  <a:lnTo>
                    <a:pt x="2730" y="525"/>
                  </a:lnTo>
                  <a:lnTo>
                    <a:pt x="2748" y="546"/>
                  </a:lnTo>
                  <a:lnTo>
                    <a:pt x="2761" y="571"/>
                  </a:lnTo>
                  <a:lnTo>
                    <a:pt x="2768" y="597"/>
                  </a:lnTo>
                  <a:lnTo>
                    <a:pt x="2770" y="625"/>
                  </a:lnTo>
                  <a:lnTo>
                    <a:pt x="2768" y="652"/>
                  </a:lnTo>
                  <a:lnTo>
                    <a:pt x="2761" y="678"/>
                  </a:lnTo>
                  <a:lnTo>
                    <a:pt x="2747" y="704"/>
                  </a:lnTo>
                  <a:lnTo>
                    <a:pt x="2547" y="1003"/>
                  </a:lnTo>
                  <a:lnTo>
                    <a:pt x="2588" y="1083"/>
                  </a:lnTo>
                  <a:lnTo>
                    <a:pt x="2623" y="1166"/>
                  </a:lnTo>
                  <a:lnTo>
                    <a:pt x="2651" y="1253"/>
                  </a:lnTo>
                  <a:lnTo>
                    <a:pt x="3004" y="1324"/>
                  </a:lnTo>
                  <a:lnTo>
                    <a:pt x="3031" y="1332"/>
                  </a:lnTo>
                  <a:lnTo>
                    <a:pt x="3056" y="1345"/>
                  </a:lnTo>
                  <a:lnTo>
                    <a:pt x="3077" y="1362"/>
                  </a:lnTo>
                  <a:lnTo>
                    <a:pt x="3095" y="1383"/>
                  </a:lnTo>
                  <a:lnTo>
                    <a:pt x="3107" y="1408"/>
                  </a:lnTo>
                  <a:lnTo>
                    <a:pt x="3116" y="1434"/>
                  </a:lnTo>
                  <a:lnTo>
                    <a:pt x="3118" y="1463"/>
                  </a:lnTo>
                  <a:lnTo>
                    <a:pt x="3118" y="1655"/>
                  </a:lnTo>
                  <a:lnTo>
                    <a:pt x="3116" y="1684"/>
                  </a:lnTo>
                  <a:lnTo>
                    <a:pt x="3107" y="1710"/>
                  </a:lnTo>
                  <a:lnTo>
                    <a:pt x="3095" y="1735"/>
                  </a:lnTo>
                  <a:lnTo>
                    <a:pt x="3077" y="1756"/>
                  </a:lnTo>
                  <a:lnTo>
                    <a:pt x="3056" y="1773"/>
                  </a:lnTo>
                  <a:lnTo>
                    <a:pt x="3031" y="1786"/>
                  </a:lnTo>
                  <a:lnTo>
                    <a:pt x="3004" y="1794"/>
                  </a:lnTo>
                  <a:lnTo>
                    <a:pt x="2651" y="1865"/>
                  </a:lnTo>
                  <a:lnTo>
                    <a:pt x="2623" y="1952"/>
                  </a:lnTo>
                  <a:lnTo>
                    <a:pt x="2588" y="2035"/>
                  </a:lnTo>
                  <a:lnTo>
                    <a:pt x="2547" y="2115"/>
                  </a:lnTo>
                  <a:lnTo>
                    <a:pt x="2747" y="2414"/>
                  </a:lnTo>
                  <a:lnTo>
                    <a:pt x="2761" y="2439"/>
                  </a:lnTo>
                  <a:lnTo>
                    <a:pt x="2768" y="2466"/>
                  </a:lnTo>
                  <a:lnTo>
                    <a:pt x="2770" y="2494"/>
                  </a:lnTo>
                  <a:lnTo>
                    <a:pt x="2768" y="2521"/>
                  </a:lnTo>
                  <a:lnTo>
                    <a:pt x="2761" y="2547"/>
                  </a:lnTo>
                  <a:lnTo>
                    <a:pt x="2748" y="2572"/>
                  </a:lnTo>
                  <a:lnTo>
                    <a:pt x="2730" y="2593"/>
                  </a:lnTo>
                  <a:lnTo>
                    <a:pt x="2593" y="2730"/>
                  </a:lnTo>
                  <a:lnTo>
                    <a:pt x="2572" y="2748"/>
                  </a:lnTo>
                  <a:lnTo>
                    <a:pt x="2547" y="2761"/>
                  </a:lnTo>
                  <a:lnTo>
                    <a:pt x="2521" y="2768"/>
                  </a:lnTo>
                  <a:lnTo>
                    <a:pt x="2494" y="2770"/>
                  </a:lnTo>
                  <a:lnTo>
                    <a:pt x="2466" y="2768"/>
                  </a:lnTo>
                  <a:lnTo>
                    <a:pt x="2439" y="2761"/>
                  </a:lnTo>
                  <a:lnTo>
                    <a:pt x="2414" y="2747"/>
                  </a:lnTo>
                  <a:lnTo>
                    <a:pt x="2115" y="2547"/>
                  </a:lnTo>
                  <a:lnTo>
                    <a:pt x="2035" y="2588"/>
                  </a:lnTo>
                  <a:lnTo>
                    <a:pt x="1951" y="2623"/>
                  </a:lnTo>
                  <a:lnTo>
                    <a:pt x="1865" y="2651"/>
                  </a:lnTo>
                  <a:lnTo>
                    <a:pt x="1794" y="3004"/>
                  </a:lnTo>
                  <a:lnTo>
                    <a:pt x="1786" y="3031"/>
                  </a:lnTo>
                  <a:lnTo>
                    <a:pt x="1773" y="3056"/>
                  </a:lnTo>
                  <a:lnTo>
                    <a:pt x="1756" y="3077"/>
                  </a:lnTo>
                  <a:lnTo>
                    <a:pt x="1735" y="3095"/>
                  </a:lnTo>
                  <a:lnTo>
                    <a:pt x="1710" y="3107"/>
                  </a:lnTo>
                  <a:lnTo>
                    <a:pt x="1684" y="3116"/>
                  </a:lnTo>
                  <a:lnTo>
                    <a:pt x="1655" y="3118"/>
                  </a:lnTo>
                  <a:lnTo>
                    <a:pt x="1463" y="3118"/>
                  </a:lnTo>
                  <a:lnTo>
                    <a:pt x="1434" y="3116"/>
                  </a:lnTo>
                  <a:lnTo>
                    <a:pt x="1408" y="3107"/>
                  </a:lnTo>
                  <a:lnTo>
                    <a:pt x="1383" y="3095"/>
                  </a:lnTo>
                  <a:lnTo>
                    <a:pt x="1362" y="3077"/>
                  </a:lnTo>
                  <a:lnTo>
                    <a:pt x="1345" y="3056"/>
                  </a:lnTo>
                  <a:lnTo>
                    <a:pt x="1332" y="3031"/>
                  </a:lnTo>
                  <a:lnTo>
                    <a:pt x="1324" y="3004"/>
                  </a:lnTo>
                  <a:lnTo>
                    <a:pt x="1253" y="2651"/>
                  </a:lnTo>
                  <a:lnTo>
                    <a:pt x="1166" y="2623"/>
                  </a:lnTo>
                  <a:lnTo>
                    <a:pt x="1083" y="2588"/>
                  </a:lnTo>
                  <a:lnTo>
                    <a:pt x="1003" y="2547"/>
                  </a:lnTo>
                  <a:lnTo>
                    <a:pt x="704" y="2747"/>
                  </a:lnTo>
                  <a:lnTo>
                    <a:pt x="678" y="2761"/>
                  </a:lnTo>
                  <a:lnTo>
                    <a:pt x="652" y="2768"/>
                  </a:lnTo>
                  <a:lnTo>
                    <a:pt x="625" y="2770"/>
                  </a:lnTo>
                  <a:lnTo>
                    <a:pt x="597" y="2768"/>
                  </a:lnTo>
                  <a:lnTo>
                    <a:pt x="571" y="2761"/>
                  </a:lnTo>
                  <a:lnTo>
                    <a:pt x="546" y="2748"/>
                  </a:lnTo>
                  <a:lnTo>
                    <a:pt x="525" y="2730"/>
                  </a:lnTo>
                  <a:lnTo>
                    <a:pt x="389" y="2593"/>
                  </a:lnTo>
                  <a:lnTo>
                    <a:pt x="370" y="2572"/>
                  </a:lnTo>
                  <a:lnTo>
                    <a:pt x="358" y="2547"/>
                  </a:lnTo>
                  <a:lnTo>
                    <a:pt x="350" y="2521"/>
                  </a:lnTo>
                  <a:lnTo>
                    <a:pt x="346" y="2494"/>
                  </a:lnTo>
                  <a:lnTo>
                    <a:pt x="349" y="2466"/>
                  </a:lnTo>
                  <a:lnTo>
                    <a:pt x="358" y="2439"/>
                  </a:lnTo>
                  <a:lnTo>
                    <a:pt x="371" y="2414"/>
                  </a:lnTo>
                  <a:lnTo>
                    <a:pt x="571" y="2115"/>
                  </a:lnTo>
                  <a:lnTo>
                    <a:pt x="530" y="2035"/>
                  </a:lnTo>
                  <a:lnTo>
                    <a:pt x="495" y="1952"/>
                  </a:lnTo>
                  <a:lnTo>
                    <a:pt x="467" y="1865"/>
                  </a:lnTo>
                  <a:lnTo>
                    <a:pt x="114" y="1794"/>
                  </a:lnTo>
                  <a:lnTo>
                    <a:pt x="87" y="1786"/>
                  </a:lnTo>
                  <a:lnTo>
                    <a:pt x="62" y="1773"/>
                  </a:lnTo>
                  <a:lnTo>
                    <a:pt x="41" y="1756"/>
                  </a:lnTo>
                  <a:lnTo>
                    <a:pt x="24" y="1735"/>
                  </a:lnTo>
                  <a:lnTo>
                    <a:pt x="11" y="1710"/>
                  </a:lnTo>
                  <a:lnTo>
                    <a:pt x="2" y="1684"/>
                  </a:lnTo>
                  <a:lnTo>
                    <a:pt x="0" y="1655"/>
                  </a:lnTo>
                  <a:lnTo>
                    <a:pt x="0" y="1463"/>
                  </a:lnTo>
                  <a:lnTo>
                    <a:pt x="2" y="1434"/>
                  </a:lnTo>
                  <a:lnTo>
                    <a:pt x="11" y="1408"/>
                  </a:lnTo>
                  <a:lnTo>
                    <a:pt x="24" y="1383"/>
                  </a:lnTo>
                  <a:lnTo>
                    <a:pt x="41" y="1362"/>
                  </a:lnTo>
                  <a:lnTo>
                    <a:pt x="62" y="1345"/>
                  </a:lnTo>
                  <a:lnTo>
                    <a:pt x="87" y="1332"/>
                  </a:lnTo>
                  <a:lnTo>
                    <a:pt x="114" y="1324"/>
                  </a:lnTo>
                  <a:lnTo>
                    <a:pt x="467" y="1253"/>
                  </a:lnTo>
                  <a:lnTo>
                    <a:pt x="495" y="1166"/>
                  </a:lnTo>
                  <a:lnTo>
                    <a:pt x="530" y="1083"/>
                  </a:lnTo>
                  <a:lnTo>
                    <a:pt x="571" y="1003"/>
                  </a:lnTo>
                  <a:lnTo>
                    <a:pt x="371" y="704"/>
                  </a:lnTo>
                  <a:lnTo>
                    <a:pt x="358" y="678"/>
                  </a:lnTo>
                  <a:lnTo>
                    <a:pt x="349" y="652"/>
                  </a:lnTo>
                  <a:lnTo>
                    <a:pt x="346" y="625"/>
                  </a:lnTo>
                  <a:lnTo>
                    <a:pt x="350" y="597"/>
                  </a:lnTo>
                  <a:lnTo>
                    <a:pt x="358" y="571"/>
                  </a:lnTo>
                  <a:lnTo>
                    <a:pt x="370" y="546"/>
                  </a:lnTo>
                  <a:lnTo>
                    <a:pt x="389" y="525"/>
                  </a:lnTo>
                  <a:lnTo>
                    <a:pt x="525" y="389"/>
                  </a:lnTo>
                  <a:lnTo>
                    <a:pt x="546" y="370"/>
                  </a:lnTo>
                  <a:lnTo>
                    <a:pt x="571" y="358"/>
                  </a:lnTo>
                  <a:lnTo>
                    <a:pt x="597" y="350"/>
                  </a:lnTo>
                  <a:lnTo>
                    <a:pt x="625" y="346"/>
                  </a:lnTo>
                  <a:lnTo>
                    <a:pt x="652" y="349"/>
                  </a:lnTo>
                  <a:lnTo>
                    <a:pt x="678" y="358"/>
                  </a:lnTo>
                  <a:lnTo>
                    <a:pt x="704" y="371"/>
                  </a:lnTo>
                  <a:lnTo>
                    <a:pt x="1003" y="571"/>
                  </a:lnTo>
                  <a:lnTo>
                    <a:pt x="1083" y="530"/>
                  </a:lnTo>
                  <a:lnTo>
                    <a:pt x="1166" y="495"/>
                  </a:lnTo>
                  <a:lnTo>
                    <a:pt x="1253" y="467"/>
                  </a:lnTo>
                  <a:lnTo>
                    <a:pt x="1324" y="114"/>
                  </a:lnTo>
                  <a:lnTo>
                    <a:pt x="1332" y="87"/>
                  </a:lnTo>
                  <a:lnTo>
                    <a:pt x="1345" y="62"/>
                  </a:lnTo>
                  <a:lnTo>
                    <a:pt x="1362" y="41"/>
                  </a:lnTo>
                  <a:lnTo>
                    <a:pt x="1383" y="24"/>
                  </a:lnTo>
                  <a:lnTo>
                    <a:pt x="1408" y="11"/>
                  </a:lnTo>
                  <a:lnTo>
                    <a:pt x="1434" y="2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3020269" y="3197509"/>
              <a:ext cx="1180980" cy="1180980"/>
            </a:xfrm>
            <a:custGeom>
              <a:avLst/>
              <a:gdLst>
                <a:gd name="T0" fmla="*/ 755 w 1369"/>
                <a:gd name="T1" fmla="*/ 4 h 1369"/>
                <a:gd name="T2" fmla="*/ 888 w 1369"/>
                <a:gd name="T3" fmla="*/ 31 h 1369"/>
                <a:gd name="T4" fmla="*/ 1011 w 1369"/>
                <a:gd name="T5" fmla="*/ 83 h 1369"/>
                <a:gd name="T6" fmla="*/ 1120 w 1369"/>
                <a:gd name="T7" fmla="*/ 157 h 1369"/>
                <a:gd name="T8" fmla="*/ 1213 w 1369"/>
                <a:gd name="T9" fmla="*/ 250 h 1369"/>
                <a:gd name="T10" fmla="*/ 1287 w 1369"/>
                <a:gd name="T11" fmla="*/ 359 h 1369"/>
                <a:gd name="T12" fmla="*/ 1339 w 1369"/>
                <a:gd name="T13" fmla="*/ 482 h 1369"/>
                <a:gd name="T14" fmla="*/ 1366 w 1369"/>
                <a:gd name="T15" fmla="*/ 615 h 1369"/>
                <a:gd name="T16" fmla="*/ 1366 w 1369"/>
                <a:gd name="T17" fmla="*/ 755 h 1369"/>
                <a:gd name="T18" fmla="*/ 1339 w 1369"/>
                <a:gd name="T19" fmla="*/ 888 h 1369"/>
                <a:gd name="T20" fmla="*/ 1287 w 1369"/>
                <a:gd name="T21" fmla="*/ 1011 h 1369"/>
                <a:gd name="T22" fmla="*/ 1213 w 1369"/>
                <a:gd name="T23" fmla="*/ 1120 h 1369"/>
                <a:gd name="T24" fmla="*/ 1120 w 1369"/>
                <a:gd name="T25" fmla="*/ 1213 h 1369"/>
                <a:gd name="T26" fmla="*/ 1011 w 1369"/>
                <a:gd name="T27" fmla="*/ 1287 h 1369"/>
                <a:gd name="T28" fmla="*/ 888 w 1369"/>
                <a:gd name="T29" fmla="*/ 1339 h 1369"/>
                <a:gd name="T30" fmla="*/ 755 w 1369"/>
                <a:gd name="T31" fmla="*/ 1366 h 1369"/>
                <a:gd name="T32" fmla="*/ 615 w 1369"/>
                <a:gd name="T33" fmla="*/ 1366 h 1369"/>
                <a:gd name="T34" fmla="*/ 482 w 1369"/>
                <a:gd name="T35" fmla="*/ 1339 h 1369"/>
                <a:gd name="T36" fmla="*/ 359 w 1369"/>
                <a:gd name="T37" fmla="*/ 1287 h 1369"/>
                <a:gd name="T38" fmla="*/ 250 w 1369"/>
                <a:gd name="T39" fmla="*/ 1213 h 1369"/>
                <a:gd name="T40" fmla="*/ 157 w 1369"/>
                <a:gd name="T41" fmla="*/ 1120 h 1369"/>
                <a:gd name="T42" fmla="*/ 83 w 1369"/>
                <a:gd name="T43" fmla="*/ 1011 h 1369"/>
                <a:gd name="T44" fmla="*/ 31 w 1369"/>
                <a:gd name="T45" fmla="*/ 888 h 1369"/>
                <a:gd name="T46" fmla="*/ 4 w 1369"/>
                <a:gd name="T47" fmla="*/ 755 h 1369"/>
                <a:gd name="T48" fmla="*/ 4 w 1369"/>
                <a:gd name="T49" fmla="*/ 615 h 1369"/>
                <a:gd name="T50" fmla="*/ 31 w 1369"/>
                <a:gd name="T51" fmla="*/ 482 h 1369"/>
                <a:gd name="T52" fmla="*/ 83 w 1369"/>
                <a:gd name="T53" fmla="*/ 359 h 1369"/>
                <a:gd name="T54" fmla="*/ 157 w 1369"/>
                <a:gd name="T55" fmla="*/ 250 h 1369"/>
                <a:gd name="T56" fmla="*/ 250 w 1369"/>
                <a:gd name="T57" fmla="*/ 157 h 1369"/>
                <a:gd name="T58" fmla="*/ 359 w 1369"/>
                <a:gd name="T59" fmla="*/ 83 h 1369"/>
                <a:gd name="T60" fmla="*/ 482 w 1369"/>
                <a:gd name="T61" fmla="*/ 31 h 1369"/>
                <a:gd name="T62" fmla="*/ 615 w 1369"/>
                <a:gd name="T63" fmla="*/ 4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69" h="1369">
                  <a:moveTo>
                    <a:pt x="684" y="0"/>
                  </a:moveTo>
                  <a:lnTo>
                    <a:pt x="755" y="4"/>
                  </a:lnTo>
                  <a:lnTo>
                    <a:pt x="822" y="15"/>
                  </a:lnTo>
                  <a:lnTo>
                    <a:pt x="888" y="31"/>
                  </a:lnTo>
                  <a:lnTo>
                    <a:pt x="951" y="55"/>
                  </a:lnTo>
                  <a:lnTo>
                    <a:pt x="1011" y="83"/>
                  </a:lnTo>
                  <a:lnTo>
                    <a:pt x="1068" y="118"/>
                  </a:lnTo>
                  <a:lnTo>
                    <a:pt x="1120" y="157"/>
                  </a:lnTo>
                  <a:lnTo>
                    <a:pt x="1169" y="201"/>
                  </a:lnTo>
                  <a:lnTo>
                    <a:pt x="1213" y="250"/>
                  </a:lnTo>
                  <a:lnTo>
                    <a:pt x="1252" y="302"/>
                  </a:lnTo>
                  <a:lnTo>
                    <a:pt x="1287" y="359"/>
                  </a:lnTo>
                  <a:lnTo>
                    <a:pt x="1315" y="419"/>
                  </a:lnTo>
                  <a:lnTo>
                    <a:pt x="1339" y="482"/>
                  </a:lnTo>
                  <a:lnTo>
                    <a:pt x="1355" y="547"/>
                  </a:lnTo>
                  <a:lnTo>
                    <a:pt x="1366" y="615"/>
                  </a:lnTo>
                  <a:lnTo>
                    <a:pt x="1369" y="684"/>
                  </a:lnTo>
                  <a:lnTo>
                    <a:pt x="1366" y="755"/>
                  </a:lnTo>
                  <a:lnTo>
                    <a:pt x="1355" y="822"/>
                  </a:lnTo>
                  <a:lnTo>
                    <a:pt x="1339" y="888"/>
                  </a:lnTo>
                  <a:lnTo>
                    <a:pt x="1315" y="951"/>
                  </a:lnTo>
                  <a:lnTo>
                    <a:pt x="1287" y="1011"/>
                  </a:lnTo>
                  <a:lnTo>
                    <a:pt x="1252" y="1068"/>
                  </a:lnTo>
                  <a:lnTo>
                    <a:pt x="1213" y="1120"/>
                  </a:lnTo>
                  <a:lnTo>
                    <a:pt x="1169" y="1169"/>
                  </a:lnTo>
                  <a:lnTo>
                    <a:pt x="1120" y="1213"/>
                  </a:lnTo>
                  <a:lnTo>
                    <a:pt x="1068" y="1252"/>
                  </a:lnTo>
                  <a:lnTo>
                    <a:pt x="1011" y="1287"/>
                  </a:lnTo>
                  <a:lnTo>
                    <a:pt x="951" y="1315"/>
                  </a:lnTo>
                  <a:lnTo>
                    <a:pt x="888" y="1339"/>
                  </a:lnTo>
                  <a:lnTo>
                    <a:pt x="822" y="1355"/>
                  </a:lnTo>
                  <a:lnTo>
                    <a:pt x="755" y="1366"/>
                  </a:lnTo>
                  <a:lnTo>
                    <a:pt x="684" y="1369"/>
                  </a:lnTo>
                  <a:lnTo>
                    <a:pt x="615" y="1366"/>
                  </a:lnTo>
                  <a:lnTo>
                    <a:pt x="547" y="1355"/>
                  </a:lnTo>
                  <a:lnTo>
                    <a:pt x="482" y="1339"/>
                  </a:lnTo>
                  <a:lnTo>
                    <a:pt x="419" y="1315"/>
                  </a:lnTo>
                  <a:lnTo>
                    <a:pt x="359" y="1287"/>
                  </a:lnTo>
                  <a:lnTo>
                    <a:pt x="302" y="1252"/>
                  </a:lnTo>
                  <a:lnTo>
                    <a:pt x="250" y="1213"/>
                  </a:lnTo>
                  <a:lnTo>
                    <a:pt x="201" y="1169"/>
                  </a:lnTo>
                  <a:lnTo>
                    <a:pt x="157" y="1120"/>
                  </a:lnTo>
                  <a:lnTo>
                    <a:pt x="118" y="1068"/>
                  </a:lnTo>
                  <a:lnTo>
                    <a:pt x="83" y="1011"/>
                  </a:lnTo>
                  <a:lnTo>
                    <a:pt x="55" y="951"/>
                  </a:lnTo>
                  <a:lnTo>
                    <a:pt x="31" y="888"/>
                  </a:lnTo>
                  <a:lnTo>
                    <a:pt x="15" y="822"/>
                  </a:lnTo>
                  <a:lnTo>
                    <a:pt x="4" y="755"/>
                  </a:lnTo>
                  <a:lnTo>
                    <a:pt x="0" y="684"/>
                  </a:lnTo>
                  <a:lnTo>
                    <a:pt x="4" y="615"/>
                  </a:lnTo>
                  <a:lnTo>
                    <a:pt x="15" y="547"/>
                  </a:lnTo>
                  <a:lnTo>
                    <a:pt x="31" y="482"/>
                  </a:lnTo>
                  <a:lnTo>
                    <a:pt x="55" y="419"/>
                  </a:lnTo>
                  <a:lnTo>
                    <a:pt x="83" y="359"/>
                  </a:lnTo>
                  <a:lnTo>
                    <a:pt x="118" y="302"/>
                  </a:lnTo>
                  <a:lnTo>
                    <a:pt x="157" y="250"/>
                  </a:lnTo>
                  <a:lnTo>
                    <a:pt x="201" y="201"/>
                  </a:lnTo>
                  <a:lnTo>
                    <a:pt x="250" y="157"/>
                  </a:lnTo>
                  <a:lnTo>
                    <a:pt x="302" y="118"/>
                  </a:lnTo>
                  <a:lnTo>
                    <a:pt x="359" y="83"/>
                  </a:lnTo>
                  <a:lnTo>
                    <a:pt x="419" y="55"/>
                  </a:lnTo>
                  <a:lnTo>
                    <a:pt x="482" y="31"/>
                  </a:lnTo>
                  <a:lnTo>
                    <a:pt x="547" y="15"/>
                  </a:lnTo>
                  <a:lnTo>
                    <a:pt x="615" y="4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3317023" y="3494263"/>
              <a:ext cx="587471" cy="587471"/>
            </a:xfrm>
            <a:custGeom>
              <a:avLst/>
              <a:gdLst>
                <a:gd name="T0" fmla="*/ 340 w 681"/>
                <a:gd name="T1" fmla="*/ 0 h 681"/>
                <a:gd name="T2" fmla="*/ 391 w 681"/>
                <a:gd name="T3" fmla="*/ 4 h 681"/>
                <a:gd name="T4" fmla="*/ 440 w 681"/>
                <a:gd name="T5" fmla="*/ 15 h 681"/>
                <a:gd name="T6" fmla="*/ 485 w 681"/>
                <a:gd name="T7" fmla="*/ 33 h 681"/>
                <a:gd name="T8" fmla="*/ 527 w 681"/>
                <a:gd name="T9" fmla="*/ 56 h 681"/>
                <a:gd name="T10" fmla="*/ 564 w 681"/>
                <a:gd name="T11" fmla="*/ 85 h 681"/>
                <a:gd name="T12" fmla="*/ 598 w 681"/>
                <a:gd name="T13" fmla="*/ 118 h 681"/>
                <a:gd name="T14" fmla="*/ 626 w 681"/>
                <a:gd name="T15" fmla="*/ 155 h 681"/>
                <a:gd name="T16" fmla="*/ 650 w 681"/>
                <a:gd name="T17" fmla="*/ 198 h 681"/>
                <a:gd name="T18" fmla="*/ 667 w 681"/>
                <a:gd name="T19" fmla="*/ 242 h 681"/>
                <a:gd name="T20" fmla="*/ 677 w 681"/>
                <a:gd name="T21" fmla="*/ 291 h 681"/>
                <a:gd name="T22" fmla="*/ 681 w 681"/>
                <a:gd name="T23" fmla="*/ 340 h 681"/>
                <a:gd name="T24" fmla="*/ 677 w 681"/>
                <a:gd name="T25" fmla="*/ 391 h 681"/>
                <a:gd name="T26" fmla="*/ 667 w 681"/>
                <a:gd name="T27" fmla="*/ 440 h 681"/>
                <a:gd name="T28" fmla="*/ 650 w 681"/>
                <a:gd name="T29" fmla="*/ 485 h 681"/>
                <a:gd name="T30" fmla="*/ 626 w 681"/>
                <a:gd name="T31" fmla="*/ 527 h 681"/>
                <a:gd name="T32" fmla="*/ 598 w 681"/>
                <a:gd name="T33" fmla="*/ 564 h 681"/>
                <a:gd name="T34" fmla="*/ 564 w 681"/>
                <a:gd name="T35" fmla="*/ 598 h 681"/>
                <a:gd name="T36" fmla="*/ 527 w 681"/>
                <a:gd name="T37" fmla="*/ 626 h 681"/>
                <a:gd name="T38" fmla="*/ 485 w 681"/>
                <a:gd name="T39" fmla="*/ 650 h 681"/>
                <a:gd name="T40" fmla="*/ 440 w 681"/>
                <a:gd name="T41" fmla="*/ 667 h 681"/>
                <a:gd name="T42" fmla="*/ 391 w 681"/>
                <a:gd name="T43" fmla="*/ 677 h 681"/>
                <a:gd name="T44" fmla="*/ 340 w 681"/>
                <a:gd name="T45" fmla="*/ 681 h 681"/>
                <a:gd name="T46" fmla="*/ 291 w 681"/>
                <a:gd name="T47" fmla="*/ 677 h 681"/>
                <a:gd name="T48" fmla="*/ 242 w 681"/>
                <a:gd name="T49" fmla="*/ 667 h 681"/>
                <a:gd name="T50" fmla="*/ 198 w 681"/>
                <a:gd name="T51" fmla="*/ 650 h 681"/>
                <a:gd name="T52" fmla="*/ 155 w 681"/>
                <a:gd name="T53" fmla="*/ 626 h 681"/>
                <a:gd name="T54" fmla="*/ 118 w 681"/>
                <a:gd name="T55" fmla="*/ 598 h 681"/>
                <a:gd name="T56" fmla="*/ 85 w 681"/>
                <a:gd name="T57" fmla="*/ 564 h 681"/>
                <a:gd name="T58" fmla="*/ 56 w 681"/>
                <a:gd name="T59" fmla="*/ 527 h 681"/>
                <a:gd name="T60" fmla="*/ 33 w 681"/>
                <a:gd name="T61" fmla="*/ 485 h 681"/>
                <a:gd name="T62" fmla="*/ 15 w 681"/>
                <a:gd name="T63" fmla="*/ 440 h 681"/>
                <a:gd name="T64" fmla="*/ 4 w 681"/>
                <a:gd name="T65" fmla="*/ 391 h 681"/>
                <a:gd name="T66" fmla="*/ 0 w 681"/>
                <a:gd name="T67" fmla="*/ 340 h 681"/>
                <a:gd name="T68" fmla="*/ 4 w 681"/>
                <a:gd name="T69" fmla="*/ 291 h 681"/>
                <a:gd name="T70" fmla="*/ 15 w 681"/>
                <a:gd name="T71" fmla="*/ 242 h 681"/>
                <a:gd name="T72" fmla="*/ 33 w 681"/>
                <a:gd name="T73" fmla="*/ 198 h 681"/>
                <a:gd name="T74" fmla="*/ 56 w 681"/>
                <a:gd name="T75" fmla="*/ 155 h 681"/>
                <a:gd name="T76" fmla="*/ 85 w 681"/>
                <a:gd name="T77" fmla="*/ 118 h 681"/>
                <a:gd name="T78" fmla="*/ 118 w 681"/>
                <a:gd name="T79" fmla="*/ 85 h 681"/>
                <a:gd name="T80" fmla="*/ 155 w 681"/>
                <a:gd name="T81" fmla="*/ 56 h 681"/>
                <a:gd name="T82" fmla="*/ 198 w 681"/>
                <a:gd name="T83" fmla="*/ 33 h 681"/>
                <a:gd name="T84" fmla="*/ 242 w 681"/>
                <a:gd name="T85" fmla="*/ 15 h 681"/>
                <a:gd name="T86" fmla="*/ 291 w 681"/>
                <a:gd name="T87" fmla="*/ 4 h 681"/>
                <a:gd name="T88" fmla="*/ 340 w 681"/>
                <a:gd name="T89" fmla="*/ 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81" h="681">
                  <a:moveTo>
                    <a:pt x="340" y="0"/>
                  </a:moveTo>
                  <a:lnTo>
                    <a:pt x="391" y="4"/>
                  </a:lnTo>
                  <a:lnTo>
                    <a:pt x="440" y="15"/>
                  </a:lnTo>
                  <a:lnTo>
                    <a:pt x="485" y="33"/>
                  </a:lnTo>
                  <a:lnTo>
                    <a:pt x="527" y="56"/>
                  </a:lnTo>
                  <a:lnTo>
                    <a:pt x="564" y="85"/>
                  </a:lnTo>
                  <a:lnTo>
                    <a:pt x="598" y="118"/>
                  </a:lnTo>
                  <a:lnTo>
                    <a:pt x="626" y="155"/>
                  </a:lnTo>
                  <a:lnTo>
                    <a:pt x="650" y="198"/>
                  </a:lnTo>
                  <a:lnTo>
                    <a:pt x="667" y="242"/>
                  </a:lnTo>
                  <a:lnTo>
                    <a:pt x="677" y="291"/>
                  </a:lnTo>
                  <a:lnTo>
                    <a:pt x="681" y="340"/>
                  </a:lnTo>
                  <a:lnTo>
                    <a:pt x="677" y="391"/>
                  </a:lnTo>
                  <a:lnTo>
                    <a:pt x="667" y="440"/>
                  </a:lnTo>
                  <a:lnTo>
                    <a:pt x="650" y="485"/>
                  </a:lnTo>
                  <a:lnTo>
                    <a:pt x="626" y="527"/>
                  </a:lnTo>
                  <a:lnTo>
                    <a:pt x="598" y="564"/>
                  </a:lnTo>
                  <a:lnTo>
                    <a:pt x="564" y="598"/>
                  </a:lnTo>
                  <a:lnTo>
                    <a:pt x="527" y="626"/>
                  </a:lnTo>
                  <a:lnTo>
                    <a:pt x="485" y="650"/>
                  </a:lnTo>
                  <a:lnTo>
                    <a:pt x="440" y="667"/>
                  </a:lnTo>
                  <a:lnTo>
                    <a:pt x="391" y="677"/>
                  </a:lnTo>
                  <a:lnTo>
                    <a:pt x="340" y="681"/>
                  </a:lnTo>
                  <a:lnTo>
                    <a:pt x="291" y="677"/>
                  </a:lnTo>
                  <a:lnTo>
                    <a:pt x="242" y="667"/>
                  </a:lnTo>
                  <a:lnTo>
                    <a:pt x="198" y="650"/>
                  </a:lnTo>
                  <a:lnTo>
                    <a:pt x="155" y="626"/>
                  </a:lnTo>
                  <a:lnTo>
                    <a:pt x="118" y="598"/>
                  </a:lnTo>
                  <a:lnTo>
                    <a:pt x="85" y="564"/>
                  </a:lnTo>
                  <a:lnTo>
                    <a:pt x="56" y="527"/>
                  </a:lnTo>
                  <a:lnTo>
                    <a:pt x="33" y="485"/>
                  </a:lnTo>
                  <a:lnTo>
                    <a:pt x="15" y="440"/>
                  </a:lnTo>
                  <a:lnTo>
                    <a:pt x="4" y="391"/>
                  </a:lnTo>
                  <a:lnTo>
                    <a:pt x="0" y="340"/>
                  </a:lnTo>
                  <a:lnTo>
                    <a:pt x="4" y="291"/>
                  </a:lnTo>
                  <a:lnTo>
                    <a:pt x="15" y="242"/>
                  </a:lnTo>
                  <a:lnTo>
                    <a:pt x="33" y="198"/>
                  </a:lnTo>
                  <a:lnTo>
                    <a:pt x="56" y="155"/>
                  </a:lnTo>
                  <a:lnTo>
                    <a:pt x="85" y="118"/>
                  </a:lnTo>
                  <a:lnTo>
                    <a:pt x="118" y="85"/>
                  </a:lnTo>
                  <a:lnTo>
                    <a:pt x="155" y="56"/>
                  </a:lnTo>
                  <a:lnTo>
                    <a:pt x="198" y="33"/>
                  </a:lnTo>
                  <a:lnTo>
                    <a:pt x="242" y="15"/>
                  </a:lnTo>
                  <a:lnTo>
                    <a:pt x="291" y="4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3317023" y="3508066"/>
              <a:ext cx="409763" cy="560728"/>
            </a:xfrm>
            <a:custGeom>
              <a:avLst/>
              <a:gdLst>
                <a:gd name="T0" fmla="*/ 237 w 475"/>
                <a:gd name="T1" fmla="*/ 0 h 650"/>
                <a:gd name="T2" fmla="*/ 282 w 475"/>
                <a:gd name="T3" fmla="*/ 19 h 650"/>
                <a:gd name="T4" fmla="*/ 323 w 475"/>
                <a:gd name="T5" fmla="*/ 41 h 650"/>
                <a:gd name="T6" fmla="*/ 360 w 475"/>
                <a:gd name="T7" fmla="*/ 70 h 650"/>
                <a:gd name="T8" fmla="*/ 393 w 475"/>
                <a:gd name="T9" fmla="*/ 103 h 650"/>
                <a:gd name="T10" fmla="*/ 421 w 475"/>
                <a:gd name="T11" fmla="*/ 142 h 650"/>
                <a:gd name="T12" fmla="*/ 444 w 475"/>
                <a:gd name="T13" fmla="*/ 183 h 650"/>
                <a:gd name="T14" fmla="*/ 461 w 475"/>
                <a:gd name="T15" fmla="*/ 228 h 650"/>
                <a:gd name="T16" fmla="*/ 471 w 475"/>
                <a:gd name="T17" fmla="*/ 275 h 650"/>
                <a:gd name="T18" fmla="*/ 475 w 475"/>
                <a:gd name="T19" fmla="*/ 324 h 650"/>
                <a:gd name="T20" fmla="*/ 471 w 475"/>
                <a:gd name="T21" fmla="*/ 374 h 650"/>
                <a:gd name="T22" fmla="*/ 461 w 475"/>
                <a:gd name="T23" fmla="*/ 423 h 650"/>
                <a:gd name="T24" fmla="*/ 444 w 475"/>
                <a:gd name="T25" fmla="*/ 467 h 650"/>
                <a:gd name="T26" fmla="*/ 421 w 475"/>
                <a:gd name="T27" fmla="*/ 508 h 650"/>
                <a:gd name="T28" fmla="*/ 393 w 475"/>
                <a:gd name="T29" fmla="*/ 546 h 650"/>
                <a:gd name="T30" fmla="*/ 360 w 475"/>
                <a:gd name="T31" fmla="*/ 579 h 650"/>
                <a:gd name="T32" fmla="*/ 323 w 475"/>
                <a:gd name="T33" fmla="*/ 608 h 650"/>
                <a:gd name="T34" fmla="*/ 282 w 475"/>
                <a:gd name="T35" fmla="*/ 631 h 650"/>
                <a:gd name="T36" fmla="*/ 237 w 475"/>
                <a:gd name="T37" fmla="*/ 650 h 650"/>
                <a:gd name="T38" fmla="*/ 194 w 475"/>
                <a:gd name="T39" fmla="*/ 631 h 650"/>
                <a:gd name="T40" fmla="*/ 153 w 475"/>
                <a:gd name="T41" fmla="*/ 608 h 650"/>
                <a:gd name="T42" fmla="*/ 116 w 475"/>
                <a:gd name="T43" fmla="*/ 579 h 650"/>
                <a:gd name="T44" fmla="*/ 82 w 475"/>
                <a:gd name="T45" fmla="*/ 546 h 650"/>
                <a:gd name="T46" fmla="*/ 55 w 475"/>
                <a:gd name="T47" fmla="*/ 508 h 650"/>
                <a:gd name="T48" fmla="*/ 31 w 475"/>
                <a:gd name="T49" fmla="*/ 467 h 650"/>
                <a:gd name="T50" fmla="*/ 15 w 475"/>
                <a:gd name="T51" fmla="*/ 423 h 650"/>
                <a:gd name="T52" fmla="*/ 4 w 475"/>
                <a:gd name="T53" fmla="*/ 374 h 650"/>
                <a:gd name="T54" fmla="*/ 0 w 475"/>
                <a:gd name="T55" fmla="*/ 324 h 650"/>
                <a:gd name="T56" fmla="*/ 4 w 475"/>
                <a:gd name="T57" fmla="*/ 275 h 650"/>
                <a:gd name="T58" fmla="*/ 15 w 475"/>
                <a:gd name="T59" fmla="*/ 228 h 650"/>
                <a:gd name="T60" fmla="*/ 31 w 475"/>
                <a:gd name="T61" fmla="*/ 183 h 650"/>
                <a:gd name="T62" fmla="*/ 55 w 475"/>
                <a:gd name="T63" fmla="*/ 142 h 650"/>
                <a:gd name="T64" fmla="*/ 82 w 475"/>
                <a:gd name="T65" fmla="*/ 103 h 650"/>
                <a:gd name="T66" fmla="*/ 116 w 475"/>
                <a:gd name="T67" fmla="*/ 70 h 650"/>
                <a:gd name="T68" fmla="*/ 153 w 475"/>
                <a:gd name="T69" fmla="*/ 41 h 650"/>
                <a:gd name="T70" fmla="*/ 194 w 475"/>
                <a:gd name="T71" fmla="*/ 19 h 650"/>
                <a:gd name="T72" fmla="*/ 237 w 475"/>
                <a:gd name="T73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75" h="650">
                  <a:moveTo>
                    <a:pt x="237" y="0"/>
                  </a:moveTo>
                  <a:lnTo>
                    <a:pt x="282" y="19"/>
                  </a:lnTo>
                  <a:lnTo>
                    <a:pt x="323" y="41"/>
                  </a:lnTo>
                  <a:lnTo>
                    <a:pt x="360" y="70"/>
                  </a:lnTo>
                  <a:lnTo>
                    <a:pt x="393" y="103"/>
                  </a:lnTo>
                  <a:lnTo>
                    <a:pt x="421" y="142"/>
                  </a:lnTo>
                  <a:lnTo>
                    <a:pt x="444" y="183"/>
                  </a:lnTo>
                  <a:lnTo>
                    <a:pt x="461" y="228"/>
                  </a:lnTo>
                  <a:lnTo>
                    <a:pt x="471" y="275"/>
                  </a:lnTo>
                  <a:lnTo>
                    <a:pt x="475" y="324"/>
                  </a:lnTo>
                  <a:lnTo>
                    <a:pt x="471" y="374"/>
                  </a:lnTo>
                  <a:lnTo>
                    <a:pt x="461" y="423"/>
                  </a:lnTo>
                  <a:lnTo>
                    <a:pt x="444" y="467"/>
                  </a:lnTo>
                  <a:lnTo>
                    <a:pt x="421" y="508"/>
                  </a:lnTo>
                  <a:lnTo>
                    <a:pt x="393" y="546"/>
                  </a:lnTo>
                  <a:lnTo>
                    <a:pt x="360" y="579"/>
                  </a:lnTo>
                  <a:lnTo>
                    <a:pt x="323" y="608"/>
                  </a:lnTo>
                  <a:lnTo>
                    <a:pt x="282" y="631"/>
                  </a:lnTo>
                  <a:lnTo>
                    <a:pt x="237" y="650"/>
                  </a:lnTo>
                  <a:lnTo>
                    <a:pt x="194" y="631"/>
                  </a:lnTo>
                  <a:lnTo>
                    <a:pt x="153" y="608"/>
                  </a:lnTo>
                  <a:lnTo>
                    <a:pt x="116" y="579"/>
                  </a:lnTo>
                  <a:lnTo>
                    <a:pt x="82" y="546"/>
                  </a:lnTo>
                  <a:lnTo>
                    <a:pt x="55" y="508"/>
                  </a:lnTo>
                  <a:lnTo>
                    <a:pt x="31" y="467"/>
                  </a:lnTo>
                  <a:lnTo>
                    <a:pt x="15" y="423"/>
                  </a:lnTo>
                  <a:lnTo>
                    <a:pt x="4" y="374"/>
                  </a:lnTo>
                  <a:lnTo>
                    <a:pt x="0" y="324"/>
                  </a:lnTo>
                  <a:lnTo>
                    <a:pt x="4" y="275"/>
                  </a:lnTo>
                  <a:lnTo>
                    <a:pt x="15" y="228"/>
                  </a:lnTo>
                  <a:lnTo>
                    <a:pt x="31" y="183"/>
                  </a:lnTo>
                  <a:lnTo>
                    <a:pt x="55" y="142"/>
                  </a:lnTo>
                  <a:lnTo>
                    <a:pt x="82" y="103"/>
                  </a:lnTo>
                  <a:lnTo>
                    <a:pt x="116" y="70"/>
                  </a:lnTo>
                  <a:lnTo>
                    <a:pt x="153" y="41"/>
                  </a:lnTo>
                  <a:lnTo>
                    <a:pt x="194" y="19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9" name="Oval 48"/>
          <p:cNvSpPr/>
          <p:nvPr/>
        </p:nvSpPr>
        <p:spPr>
          <a:xfrm>
            <a:off x="5386292" y="5273083"/>
            <a:ext cx="643902" cy="6439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814674" y="5238459"/>
            <a:ext cx="212000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854517" y="1579759"/>
            <a:ext cx="1174244" cy="1174242"/>
            <a:chOff x="2266305" y="2443545"/>
            <a:chExt cx="2689770" cy="2689770"/>
          </a:xfrm>
        </p:grpSpPr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2266305" y="2443545"/>
              <a:ext cx="2689770" cy="2689770"/>
            </a:xfrm>
            <a:custGeom>
              <a:avLst/>
              <a:gdLst>
                <a:gd name="T0" fmla="*/ 1684 w 3118"/>
                <a:gd name="T1" fmla="*/ 2 h 3118"/>
                <a:gd name="T2" fmla="*/ 1756 w 3118"/>
                <a:gd name="T3" fmla="*/ 41 h 3118"/>
                <a:gd name="T4" fmla="*/ 1794 w 3118"/>
                <a:gd name="T5" fmla="*/ 114 h 3118"/>
                <a:gd name="T6" fmla="*/ 2035 w 3118"/>
                <a:gd name="T7" fmla="*/ 530 h 3118"/>
                <a:gd name="T8" fmla="*/ 2439 w 3118"/>
                <a:gd name="T9" fmla="*/ 358 h 3118"/>
                <a:gd name="T10" fmla="*/ 2521 w 3118"/>
                <a:gd name="T11" fmla="*/ 350 h 3118"/>
                <a:gd name="T12" fmla="*/ 2593 w 3118"/>
                <a:gd name="T13" fmla="*/ 389 h 3118"/>
                <a:gd name="T14" fmla="*/ 2761 w 3118"/>
                <a:gd name="T15" fmla="*/ 571 h 3118"/>
                <a:gd name="T16" fmla="*/ 2768 w 3118"/>
                <a:gd name="T17" fmla="*/ 652 h 3118"/>
                <a:gd name="T18" fmla="*/ 2547 w 3118"/>
                <a:gd name="T19" fmla="*/ 1003 h 3118"/>
                <a:gd name="T20" fmla="*/ 2651 w 3118"/>
                <a:gd name="T21" fmla="*/ 1253 h 3118"/>
                <a:gd name="T22" fmla="*/ 3056 w 3118"/>
                <a:gd name="T23" fmla="*/ 1345 h 3118"/>
                <a:gd name="T24" fmla="*/ 3107 w 3118"/>
                <a:gd name="T25" fmla="*/ 1408 h 3118"/>
                <a:gd name="T26" fmla="*/ 3118 w 3118"/>
                <a:gd name="T27" fmla="*/ 1655 h 3118"/>
                <a:gd name="T28" fmla="*/ 3095 w 3118"/>
                <a:gd name="T29" fmla="*/ 1735 h 3118"/>
                <a:gd name="T30" fmla="*/ 3031 w 3118"/>
                <a:gd name="T31" fmla="*/ 1786 h 3118"/>
                <a:gd name="T32" fmla="*/ 2623 w 3118"/>
                <a:gd name="T33" fmla="*/ 1952 h 3118"/>
                <a:gd name="T34" fmla="*/ 2747 w 3118"/>
                <a:gd name="T35" fmla="*/ 2414 h 3118"/>
                <a:gd name="T36" fmla="*/ 2770 w 3118"/>
                <a:gd name="T37" fmla="*/ 2494 h 3118"/>
                <a:gd name="T38" fmla="*/ 2748 w 3118"/>
                <a:gd name="T39" fmla="*/ 2572 h 3118"/>
                <a:gd name="T40" fmla="*/ 2572 w 3118"/>
                <a:gd name="T41" fmla="*/ 2748 h 3118"/>
                <a:gd name="T42" fmla="*/ 2494 w 3118"/>
                <a:gd name="T43" fmla="*/ 2770 h 3118"/>
                <a:gd name="T44" fmla="*/ 2414 w 3118"/>
                <a:gd name="T45" fmla="*/ 2747 h 3118"/>
                <a:gd name="T46" fmla="*/ 1951 w 3118"/>
                <a:gd name="T47" fmla="*/ 2623 h 3118"/>
                <a:gd name="T48" fmla="*/ 1786 w 3118"/>
                <a:gd name="T49" fmla="*/ 3031 h 3118"/>
                <a:gd name="T50" fmla="*/ 1735 w 3118"/>
                <a:gd name="T51" fmla="*/ 3095 h 3118"/>
                <a:gd name="T52" fmla="*/ 1655 w 3118"/>
                <a:gd name="T53" fmla="*/ 3118 h 3118"/>
                <a:gd name="T54" fmla="*/ 1408 w 3118"/>
                <a:gd name="T55" fmla="*/ 3107 h 3118"/>
                <a:gd name="T56" fmla="*/ 1345 w 3118"/>
                <a:gd name="T57" fmla="*/ 3056 h 3118"/>
                <a:gd name="T58" fmla="*/ 1253 w 3118"/>
                <a:gd name="T59" fmla="*/ 2651 h 3118"/>
                <a:gd name="T60" fmla="*/ 1003 w 3118"/>
                <a:gd name="T61" fmla="*/ 2547 h 3118"/>
                <a:gd name="T62" fmla="*/ 652 w 3118"/>
                <a:gd name="T63" fmla="*/ 2768 h 3118"/>
                <a:gd name="T64" fmla="*/ 571 w 3118"/>
                <a:gd name="T65" fmla="*/ 2761 h 3118"/>
                <a:gd name="T66" fmla="*/ 389 w 3118"/>
                <a:gd name="T67" fmla="*/ 2593 h 3118"/>
                <a:gd name="T68" fmla="*/ 350 w 3118"/>
                <a:gd name="T69" fmla="*/ 2521 h 3118"/>
                <a:gd name="T70" fmla="*/ 358 w 3118"/>
                <a:gd name="T71" fmla="*/ 2439 h 3118"/>
                <a:gd name="T72" fmla="*/ 530 w 3118"/>
                <a:gd name="T73" fmla="*/ 2035 h 3118"/>
                <a:gd name="T74" fmla="*/ 114 w 3118"/>
                <a:gd name="T75" fmla="*/ 1794 h 3118"/>
                <a:gd name="T76" fmla="*/ 41 w 3118"/>
                <a:gd name="T77" fmla="*/ 1756 h 3118"/>
                <a:gd name="T78" fmla="*/ 2 w 3118"/>
                <a:gd name="T79" fmla="*/ 1684 h 3118"/>
                <a:gd name="T80" fmla="*/ 2 w 3118"/>
                <a:gd name="T81" fmla="*/ 1434 h 3118"/>
                <a:gd name="T82" fmla="*/ 41 w 3118"/>
                <a:gd name="T83" fmla="*/ 1362 h 3118"/>
                <a:gd name="T84" fmla="*/ 114 w 3118"/>
                <a:gd name="T85" fmla="*/ 1324 h 3118"/>
                <a:gd name="T86" fmla="*/ 530 w 3118"/>
                <a:gd name="T87" fmla="*/ 1083 h 3118"/>
                <a:gd name="T88" fmla="*/ 358 w 3118"/>
                <a:gd name="T89" fmla="*/ 678 h 3118"/>
                <a:gd name="T90" fmla="*/ 350 w 3118"/>
                <a:gd name="T91" fmla="*/ 597 h 3118"/>
                <a:gd name="T92" fmla="*/ 389 w 3118"/>
                <a:gd name="T93" fmla="*/ 525 h 3118"/>
                <a:gd name="T94" fmla="*/ 571 w 3118"/>
                <a:gd name="T95" fmla="*/ 358 h 3118"/>
                <a:gd name="T96" fmla="*/ 652 w 3118"/>
                <a:gd name="T97" fmla="*/ 349 h 3118"/>
                <a:gd name="T98" fmla="*/ 1003 w 3118"/>
                <a:gd name="T99" fmla="*/ 571 h 3118"/>
                <a:gd name="T100" fmla="*/ 1253 w 3118"/>
                <a:gd name="T101" fmla="*/ 467 h 3118"/>
                <a:gd name="T102" fmla="*/ 1345 w 3118"/>
                <a:gd name="T103" fmla="*/ 62 h 3118"/>
                <a:gd name="T104" fmla="*/ 1408 w 3118"/>
                <a:gd name="T105" fmla="*/ 11 h 3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18" h="3118">
                  <a:moveTo>
                    <a:pt x="1463" y="0"/>
                  </a:moveTo>
                  <a:lnTo>
                    <a:pt x="1655" y="0"/>
                  </a:lnTo>
                  <a:lnTo>
                    <a:pt x="1684" y="2"/>
                  </a:lnTo>
                  <a:lnTo>
                    <a:pt x="1710" y="11"/>
                  </a:lnTo>
                  <a:lnTo>
                    <a:pt x="1735" y="24"/>
                  </a:lnTo>
                  <a:lnTo>
                    <a:pt x="1756" y="41"/>
                  </a:lnTo>
                  <a:lnTo>
                    <a:pt x="1773" y="62"/>
                  </a:lnTo>
                  <a:lnTo>
                    <a:pt x="1786" y="87"/>
                  </a:lnTo>
                  <a:lnTo>
                    <a:pt x="1794" y="114"/>
                  </a:lnTo>
                  <a:lnTo>
                    <a:pt x="1865" y="467"/>
                  </a:lnTo>
                  <a:lnTo>
                    <a:pt x="1952" y="495"/>
                  </a:lnTo>
                  <a:lnTo>
                    <a:pt x="2035" y="530"/>
                  </a:lnTo>
                  <a:lnTo>
                    <a:pt x="2115" y="571"/>
                  </a:lnTo>
                  <a:lnTo>
                    <a:pt x="2414" y="371"/>
                  </a:lnTo>
                  <a:lnTo>
                    <a:pt x="2439" y="358"/>
                  </a:lnTo>
                  <a:lnTo>
                    <a:pt x="2466" y="349"/>
                  </a:lnTo>
                  <a:lnTo>
                    <a:pt x="2494" y="346"/>
                  </a:lnTo>
                  <a:lnTo>
                    <a:pt x="2521" y="350"/>
                  </a:lnTo>
                  <a:lnTo>
                    <a:pt x="2547" y="358"/>
                  </a:lnTo>
                  <a:lnTo>
                    <a:pt x="2572" y="370"/>
                  </a:lnTo>
                  <a:lnTo>
                    <a:pt x="2593" y="389"/>
                  </a:lnTo>
                  <a:lnTo>
                    <a:pt x="2730" y="525"/>
                  </a:lnTo>
                  <a:lnTo>
                    <a:pt x="2748" y="546"/>
                  </a:lnTo>
                  <a:lnTo>
                    <a:pt x="2761" y="571"/>
                  </a:lnTo>
                  <a:lnTo>
                    <a:pt x="2768" y="597"/>
                  </a:lnTo>
                  <a:lnTo>
                    <a:pt x="2770" y="625"/>
                  </a:lnTo>
                  <a:lnTo>
                    <a:pt x="2768" y="652"/>
                  </a:lnTo>
                  <a:lnTo>
                    <a:pt x="2761" y="678"/>
                  </a:lnTo>
                  <a:lnTo>
                    <a:pt x="2747" y="704"/>
                  </a:lnTo>
                  <a:lnTo>
                    <a:pt x="2547" y="1003"/>
                  </a:lnTo>
                  <a:lnTo>
                    <a:pt x="2588" y="1083"/>
                  </a:lnTo>
                  <a:lnTo>
                    <a:pt x="2623" y="1166"/>
                  </a:lnTo>
                  <a:lnTo>
                    <a:pt x="2651" y="1253"/>
                  </a:lnTo>
                  <a:lnTo>
                    <a:pt x="3004" y="1324"/>
                  </a:lnTo>
                  <a:lnTo>
                    <a:pt x="3031" y="1332"/>
                  </a:lnTo>
                  <a:lnTo>
                    <a:pt x="3056" y="1345"/>
                  </a:lnTo>
                  <a:lnTo>
                    <a:pt x="3077" y="1362"/>
                  </a:lnTo>
                  <a:lnTo>
                    <a:pt x="3095" y="1383"/>
                  </a:lnTo>
                  <a:lnTo>
                    <a:pt x="3107" y="1408"/>
                  </a:lnTo>
                  <a:lnTo>
                    <a:pt x="3116" y="1434"/>
                  </a:lnTo>
                  <a:lnTo>
                    <a:pt x="3118" y="1463"/>
                  </a:lnTo>
                  <a:lnTo>
                    <a:pt x="3118" y="1655"/>
                  </a:lnTo>
                  <a:lnTo>
                    <a:pt x="3116" y="1684"/>
                  </a:lnTo>
                  <a:lnTo>
                    <a:pt x="3107" y="1710"/>
                  </a:lnTo>
                  <a:lnTo>
                    <a:pt x="3095" y="1735"/>
                  </a:lnTo>
                  <a:lnTo>
                    <a:pt x="3077" y="1756"/>
                  </a:lnTo>
                  <a:lnTo>
                    <a:pt x="3056" y="1773"/>
                  </a:lnTo>
                  <a:lnTo>
                    <a:pt x="3031" y="1786"/>
                  </a:lnTo>
                  <a:lnTo>
                    <a:pt x="3004" y="1794"/>
                  </a:lnTo>
                  <a:lnTo>
                    <a:pt x="2651" y="1865"/>
                  </a:lnTo>
                  <a:lnTo>
                    <a:pt x="2623" y="1952"/>
                  </a:lnTo>
                  <a:lnTo>
                    <a:pt x="2588" y="2035"/>
                  </a:lnTo>
                  <a:lnTo>
                    <a:pt x="2547" y="2115"/>
                  </a:lnTo>
                  <a:lnTo>
                    <a:pt x="2747" y="2414"/>
                  </a:lnTo>
                  <a:lnTo>
                    <a:pt x="2761" y="2439"/>
                  </a:lnTo>
                  <a:lnTo>
                    <a:pt x="2768" y="2466"/>
                  </a:lnTo>
                  <a:lnTo>
                    <a:pt x="2770" y="2494"/>
                  </a:lnTo>
                  <a:lnTo>
                    <a:pt x="2768" y="2521"/>
                  </a:lnTo>
                  <a:lnTo>
                    <a:pt x="2761" y="2547"/>
                  </a:lnTo>
                  <a:lnTo>
                    <a:pt x="2748" y="2572"/>
                  </a:lnTo>
                  <a:lnTo>
                    <a:pt x="2730" y="2593"/>
                  </a:lnTo>
                  <a:lnTo>
                    <a:pt x="2593" y="2730"/>
                  </a:lnTo>
                  <a:lnTo>
                    <a:pt x="2572" y="2748"/>
                  </a:lnTo>
                  <a:lnTo>
                    <a:pt x="2547" y="2761"/>
                  </a:lnTo>
                  <a:lnTo>
                    <a:pt x="2521" y="2768"/>
                  </a:lnTo>
                  <a:lnTo>
                    <a:pt x="2494" y="2770"/>
                  </a:lnTo>
                  <a:lnTo>
                    <a:pt x="2466" y="2768"/>
                  </a:lnTo>
                  <a:lnTo>
                    <a:pt x="2439" y="2761"/>
                  </a:lnTo>
                  <a:lnTo>
                    <a:pt x="2414" y="2747"/>
                  </a:lnTo>
                  <a:lnTo>
                    <a:pt x="2115" y="2547"/>
                  </a:lnTo>
                  <a:lnTo>
                    <a:pt x="2035" y="2588"/>
                  </a:lnTo>
                  <a:lnTo>
                    <a:pt x="1951" y="2623"/>
                  </a:lnTo>
                  <a:lnTo>
                    <a:pt x="1865" y="2651"/>
                  </a:lnTo>
                  <a:lnTo>
                    <a:pt x="1794" y="3004"/>
                  </a:lnTo>
                  <a:lnTo>
                    <a:pt x="1786" y="3031"/>
                  </a:lnTo>
                  <a:lnTo>
                    <a:pt x="1773" y="3056"/>
                  </a:lnTo>
                  <a:lnTo>
                    <a:pt x="1756" y="3077"/>
                  </a:lnTo>
                  <a:lnTo>
                    <a:pt x="1735" y="3095"/>
                  </a:lnTo>
                  <a:lnTo>
                    <a:pt x="1710" y="3107"/>
                  </a:lnTo>
                  <a:lnTo>
                    <a:pt x="1684" y="3116"/>
                  </a:lnTo>
                  <a:lnTo>
                    <a:pt x="1655" y="3118"/>
                  </a:lnTo>
                  <a:lnTo>
                    <a:pt x="1463" y="3118"/>
                  </a:lnTo>
                  <a:lnTo>
                    <a:pt x="1434" y="3116"/>
                  </a:lnTo>
                  <a:lnTo>
                    <a:pt x="1408" y="3107"/>
                  </a:lnTo>
                  <a:lnTo>
                    <a:pt x="1383" y="3095"/>
                  </a:lnTo>
                  <a:lnTo>
                    <a:pt x="1362" y="3077"/>
                  </a:lnTo>
                  <a:lnTo>
                    <a:pt x="1345" y="3056"/>
                  </a:lnTo>
                  <a:lnTo>
                    <a:pt x="1332" y="3031"/>
                  </a:lnTo>
                  <a:lnTo>
                    <a:pt x="1324" y="3004"/>
                  </a:lnTo>
                  <a:lnTo>
                    <a:pt x="1253" y="2651"/>
                  </a:lnTo>
                  <a:lnTo>
                    <a:pt x="1166" y="2623"/>
                  </a:lnTo>
                  <a:lnTo>
                    <a:pt x="1083" y="2588"/>
                  </a:lnTo>
                  <a:lnTo>
                    <a:pt x="1003" y="2547"/>
                  </a:lnTo>
                  <a:lnTo>
                    <a:pt x="704" y="2747"/>
                  </a:lnTo>
                  <a:lnTo>
                    <a:pt x="678" y="2761"/>
                  </a:lnTo>
                  <a:lnTo>
                    <a:pt x="652" y="2768"/>
                  </a:lnTo>
                  <a:lnTo>
                    <a:pt x="625" y="2770"/>
                  </a:lnTo>
                  <a:lnTo>
                    <a:pt x="597" y="2768"/>
                  </a:lnTo>
                  <a:lnTo>
                    <a:pt x="571" y="2761"/>
                  </a:lnTo>
                  <a:lnTo>
                    <a:pt x="546" y="2748"/>
                  </a:lnTo>
                  <a:lnTo>
                    <a:pt x="525" y="2730"/>
                  </a:lnTo>
                  <a:lnTo>
                    <a:pt x="389" y="2593"/>
                  </a:lnTo>
                  <a:lnTo>
                    <a:pt x="370" y="2572"/>
                  </a:lnTo>
                  <a:lnTo>
                    <a:pt x="358" y="2547"/>
                  </a:lnTo>
                  <a:lnTo>
                    <a:pt x="350" y="2521"/>
                  </a:lnTo>
                  <a:lnTo>
                    <a:pt x="346" y="2494"/>
                  </a:lnTo>
                  <a:lnTo>
                    <a:pt x="349" y="2466"/>
                  </a:lnTo>
                  <a:lnTo>
                    <a:pt x="358" y="2439"/>
                  </a:lnTo>
                  <a:lnTo>
                    <a:pt x="371" y="2414"/>
                  </a:lnTo>
                  <a:lnTo>
                    <a:pt x="571" y="2115"/>
                  </a:lnTo>
                  <a:lnTo>
                    <a:pt x="530" y="2035"/>
                  </a:lnTo>
                  <a:lnTo>
                    <a:pt x="495" y="1952"/>
                  </a:lnTo>
                  <a:lnTo>
                    <a:pt x="467" y="1865"/>
                  </a:lnTo>
                  <a:lnTo>
                    <a:pt x="114" y="1794"/>
                  </a:lnTo>
                  <a:lnTo>
                    <a:pt x="87" y="1786"/>
                  </a:lnTo>
                  <a:lnTo>
                    <a:pt x="62" y="1773"/>
                  </a:lnTo>
                  <a:lnTo>
                    <a:pt x="41" y="1756"/>
                  </a:lnTo>
                  <a:lnTo>
                    <a:pt x="24" y="1735"/>
                  </a:lnTo>
                  <a:lnTo>
                    <a:pt x="11" y="1710"/>
                  </a:lnTo>
                  <a:lnTo>
                    <a:pt x="2" y="1684"/>
                  </a:lnTo>
                  <a:lnTo>
                    <a:pt x="0" y="1655"/>
                  </a:lnTo>
                  <a:lnTo>
                    <a:pt x="0" y="1463"/>
                  </a:lnTo>
                  <a:lnTo>
                    <a:pt x="2" y="1434"/>
                  </a:lnTo>
                  <a:lnTo>
                    <a:pt x="11" y="1408"/>
                  </a:lnTo>
                  <a:lnTo>
                    <a:pt x="24" y="1383"/>
                  </a:lnTo>
                  <a:lnTo>
                    <a:pt x="41" y="1362"/>
                  </a:lnTo>
                  <a:lnTo>
                    <a:pt x="62" y="1345"/>
                  </a:lnTo>
                  <a:lnTo>
                    <a:pt x="87" y="1332"/>
                  </a:lnTo>
                  <a:lnTo>
                    <a:pt x="114" y="1324"/>
                  </a:lnTo>
                  <a:lnTo>
                    <a:pt x="467" y="1253"/>
                  </a:lnTo>
                  <a:lnTo>
                    <a:pt x="495" y="1166"/>
                  </a:lnTo>
                  <a:lnTo>
                    <a:pt x="530" y="1083"/>
                  </a:lnTo>
                  <a:lnTo>
                    <a:pt x="571" y="1003"/>
                  </a:lnTo>
                  <a:lnTo>
                    <a:pt x="371" y="704"/>
                  </a:lnTo>
                  <a:lnTo>
                    <a:pt x="358" y="678"/>
                  </a:lnTo>
                  <a:lnTo>
                    <a:pt x="349" y="652"/>
                  </a:lnTo>
                  <a:lnTo>
                    <a:pt x="346" y="625"/>
                  </a:lnTo>
                  <a:lnTo>
                    <a:pt x="350" y="597"/>
                  </a:lnTo>
                  <a:lnTo>
                    <a:pt x="358" y="571"/>
                  </a:lnTo>
                  <a:lnTo>
                    <a:pt x="370" y="546"/>
                  </a:lnTo>
                  <a:lnTo>
                    <a:pt x="389" y="525"/>
                  </a:lnTo>
                  <a:lnTo>
                    <a:pt x="525" y="389"/>
                  </a:lnTo>
                  <a:lnTo>
                    <a:pt x="546" y="370"/>
                  </a:lnTo>
                  <a:lnTo>
                    <a:pt x="571" y="358"/>
                  </a:lnTo>
                  <a:lnTo>
                    <a:pt x="597" y="350"/>
                  </a:lnTo>
                  <a:lnTo>
                    <a:pt x="625" y="346"/>
                  </a:lnTo>
                  <a:lnTo>
                    <a:pt x="652" y="349"/>
                  </a:lnTo>
                  <a:lnTo>
                    <a:pt x="678" y="358"/>
                  </a:lnTo>
                  <a:lnTo>
                    <a:pt x="704" y="371"/>
                  </a:lnTo>
                  <a:lnTo>
                    <a:pt x="1003" y="571"/>
                  </a:lnTo>
                  <a:lnTo>
                    <a:pt x="1083" y="530"/>
                  </a:lnTo>
                  <a:lnTo>
                    <a:pt x="1166" y="495"/>
                  </a:lnTo>
                  <a:lnTo>
                    <a:pt x="1253" y="467"/>
                  </a:lnTo>
                  <a:lnTo>
                    <a:pt x="1324" y="114"/>
                  </a:lnTo>
                  <a:lnTo>
                    <a:pt x="1332" y="87"/>
                  </a:lnTo>
                  <a:lnTo>
                    <a:pt x="1345" y="62"/>
                  </a:lnTo>
                  <a:lnTo>
                    <a:pt x="1362" y="41"/>
                  </a:lnTo>
                  <a:lnTo>
                    <a:pt x="1383" y="24"/>
                  </a:lnTo>
                  <a:lnTo>
                    <a:pt x="1408" y="11"/>
                  </a:lnTo>
                  <a:lnTo>
                    <a:pt x="1434" y="2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3020269" y="3197509"/>
              <a:ext cx="1180980" cy="1180980"/>
            </a:xfrm>
            <a:custGeom>
              <a:avLst/>
              <a:gdLst>
                <a:gd name="T0" fmla="*/ 755 w 1369"/>
                <a:gd name="T1" fmla="*/ 4 h 1369"/>
                <a:gd name="T2" fmla="*/ 888 w 1369"/>
                <a:gd name="T3" fmla="*/ 31 h 1369"/>
                <a:gd name="T4" fmla="*/ 1011 w 1369"/>
                <a:gd name="T5" fmla="*/ 83 h 1369"/>
                <a:gd name="T6" fmla="*/ 1120 w 1369"/>
                <a:gd name="T7" fmla="*/ 157 h 1369"/>
                <a:gd name="T8" fmla="*/ 1213 w 1369"/>
                <a:gd name="T9" fmla="*/ 250 h 1369"/>
                <a:gd name="T10" fmla="*/ 1287 w 1369"/>
                <a:gd name="T11" fmla="*/ 359 h 1369"/>
                <a:gd name="T12" fmla="*/ 1339 w 1369"/>
                <a:gd name="T13" fmla="*/ 482 h 1369"/>
                <a:gd name="T14" fmla="*/ 1366 w 1369"/>
                <a:gd name="T15" fmla="*/ 615 h 1369"/>
                <a:gd name="T16" fmla="*/ 1366 w 1369"/>
                <a:gd name="T17" fmla="*/ 755 h 1369"/>
                <a:gd name="T18" fmla="*/ 1339 w 1369"/>
                <a:gd name="T19" fmla="*/ 888 h 1369"/>
                <a:gd name="T20" fmla="*/ 1287 w 1369"/>
                <a:gd name="T21" fmla="*/ 1011 h 1369"/>
                <a:gd name="T22" fmla="*/ 1213 w 1369"/>
                <a:gd name="T23" fmla="*/ 1120 h 1369"/>
                <a:gd name="T24" fmla="*/ 1120 w 1369"/>
                <a:gd name="T25" fmla="*/ 1213 h 1369"/>
                <a:gd name="T26" fmla="*/ 1011 w 1369"/>
                <a:gd name="T27" fmla="*/ 1287 h 1369"/>
                <a:gd name="T28" fmla="*/ 888 w 1369"/>
                <a:gd name="T29" fmla="*/ 1339 h 1369"/>
                <a:gd name="T30" fmla="*/ 755 w 1369"/>
                <a:gd name="T31" fmla="*/ 1366 h 1369"/>
                <a:gd name="T32" fmla="*/ 615 w 1369"/>
                <a:gd name="T33" fmla="*/ 1366 h 1369"/>
                <a:gd name="T34" fmla="*/ 482 w 1369"/>
                <a:gd name="T35" fmla="*/ 1339 h 1369"/>
                <a:gd name="T36" fmla="*/ 359 w 1369"/>
                <a:gd name="T37" fmla="*/ 1287 h 1369"/>
                <a:gd name="T38" fmla="*/ 250 w 1369"/>
                <a:gd name="T39" fmla="*/ 1213 h 1369"/>
                <a:gd name="T40" fmla="*/ 157 w 1369"/>
                <a:gd name="T41" fmla="*/ 1120 h 1369"/>
                <a:gd name="T42" fmla="*/ 83 w 1369"/>
                <a:gd name="T43" fmla="*/ 1011 h 1369"/>
                <a:gd name="T44" fmla="*/ 31 w 1369"/>
                <a:gd name="T45" fmla="*/ 888 h 1369"/>
                <a:gd name="T46" fmla="*/ 4 w 1369"/>
                <a:gd name="T47" fmla="*/ 755 h 1369"/>
                <a:gd name="T48" fmla="*/ 4 w 1369"/>
                <a:gd name="T49" fmla="*/ 615 h 1369"/>
                <a:gd name="T50" fmla="*/ 31 w 1369"/>
                <a:gd name="T51" fmla="*/ 482 h 1369"/>
                <a:gd name="T52" fmla="*/ 83 w 1369"/>
                <a:gd name="T53" fmla="*/ 359 h 1369"/>
                <a:gd name="T54" fmla="*/ 157 w 1369"/>
                <a:gd name="T55" fmla="*/ 250 h 1369"/>
                <a:gd name="T56" fmla="*/ 250 w 1369"/>
                <a:gd name="T57" fmla="*/ 157 h 1369"/>
                <a:gd name="T58" fmla="*/ 359 w 1369"/>
                <a:gd name="T59" fmla="*/ 83 h 1369"/>
                <a:gd name="T60" fmla="*/ 482 w 1369"/>
                <a:gd name="T61" fmla="*/ 31 h 1369"/>
                <a:gd name="T62" fmla="*/ 615 w 1369"/>
                <a:gd name="T63" fmla="*/ 4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69" h="1369">
                  <a:moveTo>
                    <a:pt x="684" y="0"/>
                  </a:moveTo>
                  <a:lnTo>
                    <a:pt x="755" y="4"/>
                  </a:lnTo>
                  <a:lnTo>
                    <a:pt x="822" y="15"/>
                  </a:lnTo>
                  <a:lnTo>
                    <a:pt x="888" y="31"/>
                  </a:lnTo>
                  <a:lnTo>
                    <a:pt x="951" y="55"/>
                  </a:lnTo>
                  <a:lnTo>
                    <a:pt x="1011" y="83"/>
                  </a:lnTo>
                  <a:lnTo>
                    <a:pt x="1068" y="118"/>
                  </a:lnTo>
                  <a:lnTo>
                    <a:pt x="1120" y="157"/>
                  </a:lnTo>
                  <a:lnTo>
                    <a:pt x="1169" y="201"/>
                  </a:lnTo>
                  <a:lnTo>
                    <a:pt x="1213" y="250"/>
                  </a:lnTo>
                  <a:lnTo>
                    <a:pt x="1252" y="302"/>
                  </a:lnTo>
                  <a:lnTo>
                    <a:pt x="1287" y="359"/>
                  </a:lnTo>
                  <a:lnTo>
                    <a:pt x="1315" y="419"/>
                  </a:lnTo>
                  <a:lnTo>
                    <a:pt x="1339" y="482"/>
                  </a:lnTo>
                  <a:lnTo>
                    <a:pt x="1355" y="547"/>
                  </a:lnTo>
                  <a:lnTo>
                    <a:pt x="1366" y="615"/>
                  </a:lnTo>
                  <a:lnTo>
                    <a:pt x="1369" y="684"/>
                  </a:lnTo>
                  <a:lnTo>
                    <a:pt x="1366" y="755"/>
                  </a:lnTo>
                  <a:lnTo>
                    <a:pt x="1355" y="822"/>
                  </a:lnTo>
                  <a:lnTo>
                    <a:pt x="1339" y="888"/>
                  </a:lnTo>
                  <a:lnTo>
                    <a:pt x="1315" y="951"/>
                  </a:lnTo>
                  <a:lnTo>
                    <a:pt x="1287" y="1011"/>
                  </a:lnTo>
                  <a:lnTo>
                    <a:pt x="1252" y="1068"/>
                  </a:lnTo>
                  <a:lnTo>
                    <a:pt x="1213" y="1120"/>
                  </a:lnTo>
                  <a:lnTo>
                    <a:pt x="1169" y="1169"/>
                  </a:lnTo>
                  <a:lnTo>
                    <a:pt x="1120" y="1213"/>
                  </a:lnTo>
                  <a:lnTo>
                    <a:pt x="1068" y="1252"/>
                  </a:lnTo>
                  <a:lnTo>
                    <a:pt x="1011" y="1287"/>
                  </a:lnTo>
                  <a:lnTo>
                    <a:pt x="951" y="1315"/>
                  </a:lnTo>
                  <a:lnTo>
                    <a:pt x="888" y="1339"/>
                  </a:lnTo>
                  <a:lnTo>
                    <a:pt x="822" y="1355"/>
                  </a:lnTo>
                  <a:lnTo>
                    <a:pt x="755" y="1366"/>
                  </a:lnTo>
                  <a:lnTo>
                    <a:pt x="684" y="1369"/>
                  </a:lnTo>
                  <a:lnTo>
                    <a:pt x="615" y="1366"/>
                  </a:lnTo>
                  <a:lnTo>
                    <a:pt x="547" y="1355"/>
                  </a:lnTo>
                  <a:lnTo>
                    <a:pt x="482" y="1339"/>
                  </a:lnTo>
                  <a:lnTo>
                    <a:pt x="419" y="1315"/>
                  </a:lnTo>
                  <a:lnTo>
                    <a:pt x="359" y="1287"/>
                  </a:lnTo>
                  <a:lnTo>
                    <a:pt x="302" y="1252"/>
                  </a:lnTo>
                  <a:lnTo>
                    <a:pt x="250" y="1213"/>
                  </a:lnTo>
                  <a:lnTo>
                    <a:pt x="201" y="1169"/>
                  </a:lnTo>
                  <a:lnTo>
                    <a:pt x="157" y="1120"/>
                  </a:lnTo>
                  <a:lnTo>
                    <a:pt x="118" y="1068"/>
                  </a:lnTo>
                  <a:lnTo>
                    <a:pt x="83" y="1011"/>
                  </a:lnTo>
                  <a:lnTo>
                    <a:pt x="55" y="951"/>
                  </a:lnTo>
                  <a:lnTo>
                    <a:pt x="31" y="888"/>
                  </a:lnTo>
                  <a:lnTo>
                    <a:pt x="15" y="822"/>
                  </a:lnTo>
                  <a:lnTo>
                    <a:pt x="4" y="755"/>
                  </a:lnTo>
                  <a:lnTo>
                    <a:pt x="0" y="684"/>
                  </a:lnTo>
                  <a:lnTo>
                    <a:pt x="4" y="615"/>
                  </a:lnTo>
                  <a:lnTo>
                    <a:pt x="15" y="547"/>
                  </a:lnTo>
                  <a:lnTo>
                    <a:pt x="31" y="482"/>
                  </a:lnTo>
                  <a:lnTo>
                    <a:pt x="55" y="419"/>
                  </a:lnTo>
                  <a:lnTo>
                    <a:pt x="83" y="359"/>
                  </a:lnTo>
                  <a:lnTo>
                    <a:pt x="118" y="302"/>
                  </a:lnTo>
                  <a:lnTo>
                    <a:pt x="157" y="250"/>
                  </a:lnTo>
                  <a:lnTo>
                    <a:pt x="201" y="201"/>
                  </a:lnTo>
                  <a:lnTo>
                    <a:pt x="250" y="157"/>
                  </a:lnTo>
                  <a:lnTo>
                    <a:pt x="302" y="118"/>
                  </a:lnTo>
                  <a:lnTo>
                    <a:pt x="359" y="83"/>
                  </a:lnTo>
                  <a:lnTo>
                    <a:pt x="419" y="55"/>
                  </a:lnTo>
                  <a:lnTo>
                    <a:pt x="482" y="31"/>
                  </a:lnTo>
                  <a:lnTo>
                    <a:pt x="547" y="15"/>
                  </a:lnTo>
                  <a:lnTo>
                    <a:pt x="615" y="4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3317023" y="3494263"/>
              <a:ext cx="587471" cy="587471"/>
            </a:xfrm>
            <a:custGeom>
              <a:avLst/>
              <a:gdLst>
                <a:gd name="T0" fmla="*/ 340 w 681"/>
                <a:gd name="T1" fmla="*/ 0 h 681"/>
                <a:gd name="T2" fmla="*/ 391 w 681"/>
                <a:gd name="T3" fmla="*/ 4 h 681"/>
                <a:gd name="T4" fmla="*/ 440 w 681"/>
                <a:gd name="T5" fmla="*/ 15 h 681"/>
                <a:gd name="T6" fmla="*/ 485 w 681"/>
                <a:gd name="T7" fmla="*/ 33 h 681"/>
                <a:gd name="T8" fmla="*/ 527 w 681"/>
                <a:gd name="T9" fmla="*/ 56 h 681"/>
                <a:gd name="T10" fmla="*/ 564 w 681"/>
                <a:gd name="T11" fmla="*/ 85 h 681"/>
                <a:gd name="T12" fmla="*/ 598 w 681"/>
                <a:gd name="T13" fmla="*/ 118 h 681"/>
                <a:gd name="T14" fmla="*/ 626 w 681"/>
                <a:gd name="T15" fmla="*/ 155 h 681"/>
                <a:gd name="T16" fmla="*/ 650 w 681"/>
                <a:gd name="T17" fmla="*/ 198 h 681"/>
                <a:gd name="T18" fmla="*/ 667 w 681"/>
                <a:gd name="T19" fmla="*/ 242 h 681"/>
                <a:gd name="T20" fmla="*/ 677 w 681"/>
                <a:gd name="T21" fmla="*/ 291 h 681"/>
                <a:gd name="T22" fmla="*/ 681 w 681"/>
                <a:gd name="T23" fmla="*/ 340 h 681"/>
                <a:gd name="T24" fmla="*/ 677 w 681"/>
                <a:gd name="T25" fmla="*/ 391 h 681"/>
                <a:gd name="T26" fmla="*/ 667 w 681"/>
                <a:gd name="T27" fmla="*/ 440 h 681"/>
                <a:gd name="T28" fmla="*/ 650 w 681"/>
                <a:gd name="T29" fmla="*/ 485 h 681"/>
                <a:gd name="T30" fmla="*/ 626 w 681"/>
                <a:gd name="T31" fmla="*/ 527 h 681"/>
                <a:gd name="T32" fmla="*/ 598 w 681"/>
                <a:gd name="T33" fmla="*/ 564 h 681"/>
                <a:gd name="T34" fmla="*/ 564 w 681"/>
                <a:gd name="T35" fmla="*/ 598 h 681"/>
                <a:gd name="T36" fmla="*/ 527 w 681"/>
                <a:gd name="T37" fmla="*/ 626 h 681"/>
                <a:gd name="T38" fmla="*/ 485 w 681"/>
                <a:gd name="T39" fmla="*/ 650 h 681"/>
                <a:gd name="T40" fmla="*/ 440 w 681"/>
                <a:gd name="T41" fmla="*/ 667 h 681"/>
                <a:gd name="T42" fmla="*/ 391 w 681"/>
                <a:gd name="T43" fmla="*/ 677 h 681"/>
                <a:gd name="T44" fmla="*/ 340 w 681"/>
                <a:gd name="T45" fmla="*/ 681 h 681"/>
                <a:gd name="T46" fmla="*/ 291 w 681"/>
                <a:gd name="T47" fmla="*/ 677 h 681"/>
                <a:gd name="T48" fmla="*/ 242 w 681"/>
                <a:gd name="T49" fmla="*/ 667 h 681"/>
                <a:gd name="T50" fmla="*/ 198 w 681"/>
                <a:gd name="T51" fmla="*/ 650 h 681"/>
                <a:gd name="T52" fmla="*/ 155 w 681"/>
                <a:gd name="T53" fmla="*/ 626 h 681"/>
                <a:gd name="T54" fmla="*/ 118 w 681"/>
                <a:gd name="T55" fmla="*/ 598 h 681"/>
                <a:gd name="T56" fmla="*/ 85 w 681"/>
                <a:gd name="T57" fmla="*/ 564 h 681"/>
                <a:gd name="T58" fmla="*/ 56 w 681"/>
                <a:gd name="T59" fmla="*/ 527 h 681"/>
                <a:gd name="T60" fmla="*/ 33 w 681"/>
                <a:gd name="T61" fmla="*/ 485 h 681"/>
                <a:gd name="T62" fmla="*/ 15 w 681"/>
                <a:gd name="T63" fmla="*/ 440 h 681"/>
                <a:gd name="T64" fmla="*/ 4 w 681"/>
                <a:gd name="T65" fmla="*/ 391 h 681"/>
                <a:gd name="T66" fmla="*/ 0 w 681"/>
                <a:gd name="T67" fmla="*/ 340 h 681"/>
                <a:gd name="T68" fmla="*/ 4 w 681"/>
                <a:gd name="T69" fmla="*/ 291 h 681"/>
                <a:gd name="T70" fmla="*/ 15 w 681"/>
                <a:gd name="T71" fmla="*/ 242 h 681"/>
                <a:gd name="T72" fmla="*/ 33 w 681"/>
                <a:gd name="T73" fmla="*/ 198 h 681"/>
                <a:gd name="T74" fmla="*/ 56 w 681"/>
                <a:gd name="T75" fmla="*/ 155 h 681"/>
                <a:gd name="T76" fmla="*/ 85 w 681"/>
                <a:gd name="T77" fmla="*/ 118 h 681"/>
                <a:gd name="T78" fmla="*/ 118 w 681"/>
                <a:gd name="T79" fmla="*/ 85 h 681"/>
                <a:gd name="T80" fmla="*/ 155 w 681"/>
                <a:gd name="T81" fmla="*/ 56 h 681"/>
                <a:gd name="T82" fmla="*/ 198 w 681"/>
                <a:gd name="T83" fmla="*/ 33 h 681"/>
                <a:gd name="T84" fmla="*/ 242 w 681"/>
                <a:gd name="T85" fmla="*/ 15 h 681"/>
                <a:gd name="T86" fmla="*/ 291 w 681"/>
                <a:gd name="T87" fmla="*/ 4 h 681"/>
                <a:gd name="T88" fmla="*/ 340 w 681"/>
                <a:gd name="T89" fmla="*/ 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81" h="681">
                  <a:moveTo>
                    <a:pt x="340" y="0"/>
                  </a:moveTo>
                  <a:lnTo>
                    <a:pt x="391" y="4"/>
                  </a:lnTo>
                  <a:lnTo>
                    <a:pt x="440" y="15"/>
                  </a:lnTo>
                  <a:lnTo>
                    <a:pt x="485" y="33"/>
                  </a:lnTo>
                  <a:lnTo>
                    <a:pt x="527" y="56"/>
                  </a:lnTo>
                  <a:lnTo>
                    <a:pt x="564" y="85"/>
                  </a:lnTo>
                  <a:lnTo>
                    <a:pt x="598" y="118"/>
                  </a:lnTo>
                  <a:lnTo>
                    <a:pt x="626" y="155"/>
                  </a:lnTo>
                  <a:lnTo>
                    <a:pt x="650" y="198"/>
                  </a:lnTo>
                  <a:lnTo>
                    <a:pt x="667" y="242"/>
                  </a:lnTo>
                  <a:lnTo>
                    <a:pt x="677" y="291"/>
                  </a:lnTo>
                  <a:lnTo>
                    <a:pt x="681" y="340"/>
                  </a:lnTo>
                  <a:lnTo>
                    <a:pt x="677" y="391"/>
                  </a:lnTo>
                  <a:lnTo>
                    <a:pt x="667" y="440"/>
                  </a:lnTo>
                  <a:lnTo>
                    <a:pt x="650" y="485"/>
                  </a:lnTo>
                  <a:lnTo>
                    <a:pt x="626" y="527"/>
                  </a:lnTo>
                  <a:lnTo>
                    <a:pt x="598" y="564"/>
                  </a:lnTo>
                  <a:lnTo>
                    <a:pt x="564" y="598"/>
                  </a:lnTo>
                  <a:lnTo>
                    <a:pt x="527" y="626"/>
                  </a:lnTo>
                  <a:lnTo>
                    <a:pt x="485" y="650"/>
                  </a:lnTo>
                  <a:lnTo>
                    <a:pt x="440" y="667"/>
                  </a:lnTo>
                  <a:lnTo>
                    <a:pt x="391" y="677"/>
                  </a:lnTo>
                  <a:lnTo>
                    <a:pt x="340" y="681"/>
                  </a:lnTo>
                  <a:lnTo>
                    <a:pt x="291" y="677"/>
                  </a:lnTo>
                  <a:lnTo>
                    <a:pt x="242" y="667"/>
                  </a:lnTo>
                  <a:lnTo>
                    <a:pt x="198" y="650"/>
                  </a:lnTo>
                  <a:lnTo>
                    <a:pt x="155" y="626"/>
                  </a:lnTo>
                  <a:lnTo>
                    <a:pt x="118" y="598"/>
                  </a:lnTo>
                  <a:lnTo>
                    <a:pt x="85" y="564"/>
                  </a:lnTo>
                  <a:lnTo>
                    <a:pt x="56" y="527"/>
                  </a:lnTo>
                  <a:lnTo>
                    <a:pt x="33" y="485"/>
                  </a:lnTo>
                  <a:lnTo>
                    <a:pt x="15" y="440"/>
                  </a:lnTo>
                  <a:lnTo>
                    <a:pt x="4" y="391"/>
                  </a:lnTo>
                  <a:lnTo>
                    <a:pt x="0" y="340"/>
                  </a:lnTo>
                  <a:lnTo>
                    <a:pt x="4" y="291"/>
                  </a:lnTo>
                  <a:lnTo>
                    <a:pt x="15" y="242"/>
                  </a:lnTo>
                  <a:lnTo>
                    <a:pt x="33" y="198"/>
                  </a:lnTo>
                  <a:lnTo>
                    <a:pt x="56" y="155"/>
                  </a:lnTo>
                  <a:lnTo>
                    <a:pt x="85" y="118"/>
                  </a:lnTo>
                  <a:lnTo>
                    <a:pt x="118" y="85"/>
                  </a:lnTo>
                  <a:lnTo>
                    <a:pt x="155" y="56"/>
                  </a:lnTo>
                  <a:lnTo>
                    <a:pt x="198" y="33"/>
                  </a:lnTo>
                  <a:lnTo>
                    <a:pt x="242" y="15"/>
                  </a:lnTo>
                  <a:lnTo>
                    <a:pt x="291" y="4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3317023" y="3508066"/>
              <a:ext cx="409763" cy="560728"/>
            </a:xfrm>
            <a:custGeom>
              <a:avLst/>
              <a:gdLst>
                <a:gd name="T0" fmla="*/ 237 w 475"/>
                <a:gd name="T1" fmla="*/ 0 h 650"/>
                <a:gd name="T2" fmla="*/ 282 w 475"/>
                <a:gd name="T3" fmla="*/ 19 h 650"/>
                <a:gd name="T4" fmla="*/ 323 w 475"/>
                <a:gd name="T5" fmla="*/ 41 h 650"/>
                <a:gd name="T6" fmla="*/ 360 w 475"/>
                <a:gd name="T7" fmla="*/ 70 h 650"/>
                <a:gd name="T8" fmla="*/ 393 w 475"/>
                <a:gd name="T9" fmla="*/ 103 h 650"/>
                <a:gd name="T10" fmla="*/ 421 w 475"/>
                <a:gd name="T11" fmla="*/ 142 h 650"/>
                <a:gd name="T12" fmla="*/ 444 w 475"/>
                <a:gd name="T13" fmla="*/ 183 h 650"/>
                <a:gd name="T14" fmla="*/ 461 w 475"/>
                <a:gd name="T15" fmla="*/ 228 h 650"/>
                <a:gd name="T16" fmla="*/ 471 w 475"/>
                <a:gd name="T17" fmla="*/ 275 h 650"/>
                <a:gd name="T18" fmla="*/ 475 w 475"/>
                <a:gd name="T19" fmla="*/ 324 h 650"/>
                <a:gd name="T20" fmla="*/ 471 w 475"/>
                <a:gd name="T21" fmla="*/ 374 h 650"/>
                <a:gd name="T22" fmla="*/ 461 w 475"/>
                <a:gd name="T23" fmla="*/ 423 h 650"/>
                <a:gd name="T24" fmla="*/ 444 w 475"/>
                <a:gd name="T25" fmla="*/ 467 h 650"/>
                <a:gd name="T26" fmla="*/ 421 w 475"/>
                <a:gd name="T27" fmla="*/ 508 h 650"/>
                <a:gd name="T28" fmla="*/ 393 w 475"/>
                <a:gd name="T29" fmla="*/ 546 h 650"/>
                <a:gd name="T30" fmla="*/ 360 w 475"/>
                <a:gd name="T31" fmla="*/ 579 h 650"/>
                <a:gd name="T32" fmla="*/ 323 w 475"/>
                <a:gd name="T33" fmla="*/ 608 h 650"/>
                <a:gd name="T34" fmla="*/ 282 w 475"/>
                <a:gd name="T35" fmla="*/ 631 h 650"/>
                <a:gd name="T36" fmla="*/ 237 w 475"/>
                <a:gd name="T37" fmla="*/ 650 h 650"/>
                <a:gd name="T38" fmla="*/ 194 w 475"/>
                <a:gd name="T39" fmla="*/ 631 h 650"/>
                <a:gd name="T40" fmla="*/ 153 w 475"/>
                <a:gd name="T41" fmla="*/ 608 h 650"/>
                <a:gd name="T42" fmla="*/ 116 w 475"/>
                <a:gd name="T43" fmla="*/ 579 h 650"/>
                <a:gd name="T44" fmla="*/ 82 w 475"/>
                <a:gd name="T45" fmla="*/ 546 h 650"/>
                <a:gd name="T46" fmla="*/ 55 w 475"/>
                <a:gd name="T47" fmla="*/ 508 h 650"/>
                <a:gd name="T48" fmla="*/ 31 w 475"/>
                <a:gd name="T49" fmla="*/ 467 h 650"/>
                <a:gd name="T50" fmla="*/ 15 w 475"/>
                <a:gd name="T51" fmla="*/ 423 h 650"/>
                <a:gd name="T52" fmla="*/ 4 w 475"/>
                <a:gd name="T53" fmla="*/ 374 h 650"/>
                <a:gd name="T54" fmla="*/ 0 w 475"/>
                <a:gd name="T55" fmla="*/ 324 h 650"/>
                <a:gd name="T56" fmla="*/ 4 w 475"/>
                <a:gd name="T57" fmla="*/ 275 h 650"/>
                <a:gd name="T58" fmla="*/ 15 w 475"/>
                <a:gd name="T59" fmla="*/ 228 h 650"/>
                <a:gd name="T60" fmla="*/ 31 w 475"/>
                <a:gd name="T61" fmla="*/ 183 h 650"/>
                <a:gd name="T62" fmla="*/ 55 w 475"/>
                <a:gd name="T63" fmla="*/ 142 h 650"/>
                <a:gd name="T64" fmla="*/ 82 w 475"/>
                <a:gd name="T65" fmla="*/ 103 h 650"/>
                <a:gd name="T66" fmla="*/ 116 w 475"/>
                <a:gd name="T67" fmla="*/ 70 h 650"/>
                <a:gd name="T68" fmla="*/ 153 w 475"/>
                <a:gd name="T69" fmla="*/ 41 h 650"/>
                <a:gd name="T70" fmla="*/ 194 w 475"/>
                <a:gd name="T71" fmla="*/ 19 h 650"/>
                <a:gd name="T72" fmla="*/ 237 w 475"/>
                <a:gd name="T73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75" h="650">
                  <a:moveTo>
                    <a:pt x="237" y="0"/>
                  </a:moveTo>
                  <a:lnTo>
                    <a:pt x="282" y="19"/>
                  </a:lnTo>
                  <a:lnTo>
                    <a:pt x="323" y="41"/>
                  </a:lnTo>
                  <a:lnTo>
                    <a:pt x="360" y="70"/>
                  </a:lnTo>
                  <a:lnTo>
                    <a:pt x="393" y="103"/>
                  </a:lnTo>
                  <a:lnTo>
                    <a:pt x="421" y="142"/>
                  </a:lnTo>
                  <a:lnTo>
                    <a:pt x="444" y="183"/>
                  </a:lnTo>
                  <a:lnTo>
                    <a:pt x="461" y="228"/>
                  </a:lnTo>
                  <a:lnTo>
                    <a:pt x="471" y="275"/>
                  </a:lnTo>
                  <a:lnTo>
                    <a:pt x="475" y="324"/>
                  </a:lnTo>
                  <a:lnTo>
                    <a:pt x="471" y="374"/>
                  </a:lnTo>
                  <a:lnTo>
                    <a:pt x="461" y="423"/>
                  </a:lnTo>
                  <a:lnTo>
                    <a:pt x="444" y="467"/>
                  </a:lnTo>
                  <a:lnTo>
                    <a:pt x="421" y="508"/>
                  </a:lnTo>
                  <a:lnTo>
                    <a:pt x="393" y="546"/>
                  </a:lnTo>
                  <a:lnTo>
                    <a:pt x="360" y="579"/>
                  </a:lnTo>
                  <a:lnTo>
                    <a:pt x="323" y="608"/>
                  </a:lnTo>
                  <a:lnTo>
                    <a:pt x="282" y="631"/>
                  </a:lnTo>
                  <a:lnTo>
                    <a:pt x="237" y="650"/>
                  </a:lnTo>
                  <a:lnTo>
                    <a:pt x="194" y="631"/>
                  </a:lnTo>
                  <a:lnTo>
                    <a:pt x="153" y="608"/>
                  </a:lnTo>
                  <a:lnTo>
                    <a:pt x="116" y="579"/>
                  </a:lnTo>
                  <a:lnTo>
                    <a:pt x="82" y="546"/>
                  </a:lnTo>
                  <a:lnTo>
                    <a:pt x="55" y="508"/>
                  </a:lnTo>
                  <a:lnTo>
                    <a:pt x="31" y="467"/>
                  </a:lnTo>
                  <a:lnTo>
                    <a:pt x="15" y="423"/>
                  </a:lnTo>
                  <a:lnTo>
                    <a:pt x="4" y="374"/>
                  </a:lnTo>
                  <a:lnTo>
                    <a:pt x="0" y="324"/>
                  </a:lnTo>
                  <a:lnTo>
                    <a:pt x="4" y="275"/>
                  </a:lnTo>
                  <a:lnTo>
                    <a:pt x="15" y="228"/>
                  </a:lnTo>
                  <a:lnTo>
                    <a:pt x="31" y="183"/>
                  </a:lnTo>
                  <a:lnTo>
                    <a:pt x="55" y="142"/>
                  </a:lnTo>
                  <a:lnTo>
                    <a:pt x="82" y="103"/>
                  </a:lnTo>
                  <a:lnTo>
                    <a:pt x="116" y="70"/>
                  </a:lnTo>
                  <a:lnTo>
                    <a:pt x="153" y="41"/>
                  </a:lnTo>
                  <a:lnTo>
                    <a:pt x="194" y="19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55" name="Oval 54"/>
          <p:cNvSpPr/>
          <p:nvPr/>
        </p:nvSpPr>
        <p:spPr>
          <a:xfrm>
            <a:off x="4209042" y="1710081"/>
            <a:ext cx="643902" cy="64390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847096" y="1593771"/>
            <a:ext cx="212000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</p:spTree>
    <p:extLst>
      <p:ext uri="{BB962C8B-B14F-4D97-AF65-F5344CB8AC3E}">
        <p14:creationId xmlns:p14="http://schemas.microsoft.com/office/powerpoint/2010/main" val="271016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860" y="-1955"/>
            <a:ext cx="12153954" cy="6850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1660">
              <a:defRPr/>
            </a:pPr>
            <a:endParaRPr lang="es-UY" sz="2388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1743" y="4647249"/>
            <a:ext cx="2830960" cy="607697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1660">
              <a:defRPr/>
            </a:pPr>
            <a:r>
              <a:rPr lang="en-US" sz="2388" b="1" dirty="0">
                <a:solidFill>
                  <a:prstClr val="white"/>
                </a:solidFill>
                <a:latin typeface="Calibri" panose="020F0502020204030204"/>
              </a:rPr>
              <a:t>SUBSCRIBE NOW</a:t>
            </a:r>
            <a:endParaRPr lang="es-UY" sz="2388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64993" y="4033115"/>
            <a:ext cx="1838919" cy="74063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152" tIns="45576" rIns="91152" bIns="45576" numCol="1" anchor="t" anchorCtr="0" compatLnSpc="1">
            <a:prstTxWarp prst="textNoShape">
              <a:avLst/>
            </a:prstTxWarp>
          </a:bodyPr>
          <a:lstStyle/>
          <a:p>
            <a:pPr defTabSz="911660">
              <a:defRPr/>
            </a:pPr>
            <a:endParaRPr lang="en-US" sz="2388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4972" y="3362470"/>
            <a:ext cx="4143394" cy="3374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1660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44106" y="716866"/>
            <a:ext cx="4311051" cy="3567668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152" tIns="45576" rIns="91152" bIns="45576" numCol="1" anchor="t" anchorCtr="0" compatLnSpc="1">
              <a:prstTxWarp prst="textNoShape">
                <a:avLst/>
              </a:prstTxWarp>
            </a:bodyPr>
            <a:lstStyle/>
            <a:p>
              <a:pPr algn="ctr" defTabSz="911660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52" tIns="45576" rIns="91152" bIns="45576" numCol="1" anchor="t" anchorCtr="0" compatLnSpc="1">
              <a:prstTxWarp prst="textNoShape">
                <a:avLst/>
              </a:prstTxWarp>
            </a:bodyPr>
            <a:lstStyle/>
            <a:p>
              <a:pPr algn="ctr" defTabSz="911660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52" tIns="45576" rIns="91152" bIns="45576" numCol="1" anchor="t" anchorCtr="0" compatLnSpc="1">
              <a:prstTxWarp prst="textNoShape">
                <a:avLst/>
              </a:prstTxWarp>
            </a:bodyPr>
            <a:lstStyle/>
            <a:p>
              <a:pPr algn="ctr" defTabSz="911660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52" tIns="45576" rIns="91152" bIns="45576" numCol="1" anchor="t" anchorCtr="0" compatLnSpc="1">
              <a:prstTxWarp prst="textNoShape">
                <a:avLst/>
              </a:prstTxWarp>
            </a:bodyPr>
            <a:lstStyle/>
            <a:p>
              <a:pPr algn="ctr" defTabSz="911660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52" tIns="45576" rIns="91152" bIns="45576" numCol="1" anchor="t" anchorCtr="0" compatLnSpc="1">
              <a:prstTxWarp prst="textNoShape">
                <a:avLst/>
              </a:prstTxWarp>
            </a:bodyPr>
            <a:lstStyle/>
            <a:p>
              <a:pPr algn="ctr" defTabSz="911660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52" tIns="45576" rIns="91152" bIns="45576" numCol="1" anchor="t" anchorCtr="0" compatLnSpc="1">
              <a:prstTxWarp prst="textNoShape">
                <a:avLst/>
              </a:prstTxWarp>
            </a:bodyPr>
            <a:lstStyle/>
            <a:p>
              <a:pPr algn="ctr" defTabSz="911660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52" tIns="45576" rIns="91152" bIns="45576" numCol="1" anchor="t" anchorCtr="0" compatLnSpc="1">
              <a:prstTxWarp prst="textNoShape">
                <a:avLst/>
              </a:prstTxWarp>
            </a:bodyPr>
            <a:lstStyle/>
            <a:p>
              <a:pPr algn="ctr" defTabSz="911660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4060" y="5337946"/>
            <a:ext cx="2541242" cy="303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1660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1570" y="4847225"/>
            <a:ext cx="4707050" cy="905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302" indent="-169302" defTabSz="91166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Easy to use</a:t>
            </a:r>
          </a:p>
          <a:p>
            <a:pPr marL="169302" indent="-169302" defTabSz="91166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Fully customizable</a:t>
            </a:r>
          </a:p>
          <a:p>
            <a:pPr marL="169302" indent="-169302" defTabSz="91166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1575" y="4466040"/>
            <a:ext cx="5898347" cy="368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1660">
              <a:defRPr/>
            </a:pPr>
            <a:r>
              <a:rPr lang="en-US" sz="178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2" y="6115609"/>
            <a:ext cx="12153954" cy="67381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817" y="1846048"/>
            <a:ext cx="5573700" cy="1364664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1387">
              <a:defRPr/>
            </a:pPr>
            <a:endParaRPr lang="es-UY" sz="2388" kern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667" y="769640"/>
            <a:ext cx="2783133" cy="52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49764" y="2008255"/>
            <a:ext cx="3613822" cy="8284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1387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1387">
              <a:defRPr/>
            </a:pPr>
            <a:r>
              <a:rPr lang="en-US" sz="3188" b="1" kern="0" dirty="0">
                <a:solidFill>
                  <a:prstClr val="white"/>
                </a:solidFill>
              </a:rPr>
              <a:t>FREEBUNDLE15</a:t>
            </a:r>
            <a:endParaRPr lang="es-UY" sz="2388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49916" y="1377584"/>
            <a:ext cx="5013508" cy="3375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1387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31953" y="882126"/>
            <a:ext cx="3945636" cy="2306358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176" tIns="45588" rIns="91176" bIns="45588" numCol="1" anchor="t" anchorCtr="0" compatLnSpc="1">
            <a:prstTxWarp prst="textNoShape">
              <a:avLst/>
            </a:prstTxWarp>
          </a:bodyPr>
          <a:lstStyle/>
          <a:p>
            <a:pPr defTabSz="911660">
              <a:defRPr/>
            </a:pPr>
            <a:endParaRPr lang="en-US" sz="11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631C39F-0C3B-4018-A0F4-91E316074AF5}"/>
              </a:ext>
            </a:extLst>
          </p:cNvPr>
          <p:cNvSpPr txBox="1"/>
          <p:nvPr/>
        </p:nvSpPr>
        <p:spPr>
          <a:xfrm>
            <a:off x="2668296" y="2750040"/>
            <a:ext cx="526613" cy="460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6065">
              <a:defRPr/>
            </a:pPr>
            <a:r>
              <a:rPr lang="en-GB" sz="2392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en-IN" sz="2392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:a16="http://schemas.microsoft.com/office/drawing/2014/main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25541" y="2308675"/>
            <a:ext cx="269220" cy="369406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296" tIns="45648" rIns="91296" bIns="45648" numCol="1" anchor="t" anchorCtr="0" compatLnSpc="1">
            <a:prstTxWarp prst="textNoShape">
              <a:avLst/>
            </a:prstTxWarp>
          </a:bodyPr>
          <a:lstStyle/>
          <a:p>
            <a:pPr defTabSz="1216795">
              <a:defRPr/>
            </a:pPr>
            <a:endParaRPr lang="en-IN" sz="2394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E215335-AA96-45D4-AFF6-8D12E16F74AC}"/>
              </a:ext>
            </a:extLst>
          </p:cNvPr>
          <p:cNvGrpSpPr/>
          <p:nvPr/>
        </p:nvGrpSpPr>
        <p:grpSpPr>
          <a:xfrm>
            <a:off x="1632983" y="1044308"/>
            <a:ext cx="2691820" cy="2040361"/>
            <a:chOff x="3601585" y="1484784"/>
            <a:chExt cx="5663065" cy="4406412"/>
          </a:xfrm>
        </p:grpSpPr>
        <p:sp>
          <p:nvSpPr>
            <p:cNvPr id="123" name="Rounded Rectangle 18">
              <a:extLst>
                <a:ext uri="{FF2B5EF4-FFF2-40B4-BE49-F238E27FC236}">
                  <a16:creationId xmlns:a16="http://schemas.microsoft.com/office/drawing/2014/main" id="{9B09CD2A-3D32-49E4-9621-F56340A3ACCE}"/>
                </a:ext>
              </a:extLst>
            </p:cNvPr>
            <p:cNvSpPr/>
            <p:nvPr/>
          </p:nvSpPr>
          <p:spPr>
            <a:xfrm>
              <a:off x="3601585" y="1484784"/>
              <a:ext cx="5663065" cy="4406412"/>
            </a:xfrm>
            <a:custGeom>
              <a:avLst/>
              <a:gdLst>
                <a:gd name="connsiteX0" fmla="*/ 0 w 7704856"/>
                <a:gd name="connsiteY0" fmla="*/ 1862978 h 3725955"/>
                <a:gd name="connsiteX1" fmla="*/ 1862978 w 7704856"/>
                <a:gd name="connsiteY1" fmla="*/ 0 h 3725955"/>
                <a:gd name="connsiteX2" fmla="*/ 5841879 w 7704856"/>
                <a:gd name="connsiteY2" fmla="*/ 0 h 3725955"/>
                <a:gd name="connsiteX3" fmla="*/ 7704857 w 7704856"/>
                <a:gd name="connsiteY3" fmla="*/ 1862978 h 3725955"/>
                <a:gd name="connsiteX4" fmla="*/ 7704856 w 7704856"/>
                <a:gd name="connsiteY4" fmla="*/ 1862978 h 3725955"/>
                <a:gd name="connsiteX5" fmla="*/ 5841878 w 7704856"/>
                <a:gd name="connsiteY5" fmla="*/ 3725956 h 3725955"/>
                <a:gd name="connsiteX6" fmla="*/ 1862978 w 7704856"/>
                <a:gd name="connsiteY6" fmla="*/ 3725955 h 3725955"/>
                <a:gd name="connsiteX7" fmla="*/ 0 w 7704856"/>
                <a:gd name="connsiteY7" fmla="*/ 1862977 h 3725955"/>
                <a:gd name="connsiteX8" fmla="*/ 0 w 7704856"/>
                <a:gd name="connsiteY8" fmla="*/ 1862978 h 3725955"/>
                <a:gd name="connsiteX0" fmla="*/ 0 w 7704857"/>
                <a:gd name="connsiteY0" fmla="*/ 1862978 h 3725956"/>
                <a:gd name="connsiteX1" fmla="*/ 1862978 w 7704857"/>
                <a:gd name="connsiteY1" fmla="*/ 0 h 3725956"/>
                <a:gd name="connsiteX2" fmla="*/ 5772868 w 7704857"/>
                <a:gd name="connsiteY2" fmla="*/ 638354 h 3725956"/>
                <a:gd name="connsiteX3" fmla="*/ 7704857 w 7704857"/>
                <a:gd name="connsiteY3" fmla="*/ 1862978 h 3725956"/>
                <a:gd name="connsiteX4" fmla="*/ 7704856 w 7704857"/>
                <a:gd name="connsiteY4" fmla="*/ 1862978 h 3725956"/>
                <a:gd name="connsiteX5" fmla="*/ 5841878 w 7704857"/>
                <a:gd name="connsiteY5" fmla="*/ 3725956 h 3725956"/>
                <a:gd name="connsiteX6" fmla="*/ 1862978 w 7704857"/>
                <a:gd name="connsiteY6" fmla="*/ 3725955 h 3725956"/>
                <a:gd name="connsiteX7" fmla="*/ 0 w 7704857"/>
                <a:gd name="connsiteY7" fmla="*/ 1862977 h 3725956"/>
                <a:gd name="connsiteX8" fmla="*/ 0 w 7704857"/>
                <a:gd name="connsiteY8" fmla="*/ 1862978 h 3725956"/>
                <a:gd name="connsiteX0" fmla="*/ 0 w 7704857"/>
                <a:gd name="connsiteY0" fmla="*/ 1862978 h 3725955"/>
                <a:gd name="connsiteX1" fmla="*/ 1862978 w 7704857"/>
                <a:gd name="connsiteY1" fmla="*/ 0 h 3725955"/>
                <a:gd name="connsiteX2" fmla="*/ 5772868 w 7704857"/>
                <a:gd name="connsiteY2" fmla="*/ 638354 h 3725955"/>
                <a:gd name="connsiteX3" fmla="*/ 7704857 w 7704857"/>
                <a:gd name="connsiteY3" fmla="*/ 1862978 h 3725955"/>
                <a:gd name="connsiteX4" fmla="*/ 7704856 w 7704857"/>
                <a:gd name="connsiteY4" fmla="*/ 1862978 h 3725955"/>
                <a:gd name="connsiteX5" fmla="*/ 5979901 w 7704857"/>
                <a:gd name="connsiteY5" fmla="*/ 2984084 h 3725955"/>
                <a:gd name="connsiteX6" fmla="*/ 1862978 w 7704857"/>
                <a:gd name="connsiteY6" fmla="*/ 3725955 h 3725955"/>
                <a:gd name="connsiteX7" fmla="*/ 0 w 7704857"/>
                <a:gd name="connsiteY7" fmla="*/ 1862977 h 3725955"/>
                <a:gd name="connsiteX8" fmla="*/ 0 w 7704857"/>
                <a:gd name="connsiteY8" fmla="*/ 1862978 h 3725955"/>
                <a:gd name="connsiteX0" fmla="*/ 0 w 7704857"/>
                <a:gd name="connsiteY0" fmla="*/ 1862978 h 3733795"/>
                <a:gd name="connsiteX1" fmla="*/ 1862978 w 7704857"/>
                <a:gd name="connsiteY1" fmla="*/ 0 h 3733795"/>
                <a:gd name="connsiteX2" fmla="*/ 5772868 w 7704857"/>
                <a:gd name="connsiteY2" fmla="*/ 638354 h 3733795"/>
                <a:gd name="connsiteX3" fmla="*/ 7704857 w 7704857"/>
                <a:gd name="connsiteY3" fmla="*/ 1862978 h 3733795"/>
                <a:gd name="connsiteX4" fmla="*/ 7704856 w 7704857"/>
                <a:gd name="connsiteY4" fmla="*/ 1862978 h 3733795"/>
                <a:gd name="connsiteX5" fmla="*/ 5979901 w 7704857"/>
                <a:gd name="connsiteY5" fmla="*/ 2984084 h 3733795"/>
                <a:gd name="connsiteX6" fmla="*/ 1862978 w 7704857"/>
                <a:gd name="connsiteY6" fmla="*/ 3725955 h 3733795"/>
                <a:gd name="connsiteX7" fmla="*/ 0 w 7704857"/>
                <a:gd name="connsiteY7" fmla="*/ 1862977 h 3733795"/>
                <a:gd name="connsiteX8" fmla="*/ 0 w 7704857"/>
                <a:gd name="connsiteY8" fmla="*/ 1862978 h 3733795"/>
                <a:gd name="connsiteX0" fmla="*/ 0 w 7704857"/>
                <a:gd name="connsiteY0" fmla="*/ 1862978 h 3733795"/>
                <a:gd name="connsiteX1" fmla="*/ 1862978 w 7704857"/>
                <a:gd name="connsiteY1" fmla="*/ 0 h 3733795"/>
                <a:gd name="connsiteX2" fmla="*/ 5772868 w 7704857"/>
                <a:gd name="connsiteY2" fmla="*/ 638354 h 3733795"/>
                <a:gd name="connsiteX3" fmla="*/ 7704857 w 7704857"/>
                <a:gd name="connsiteY3" fmla="*/ 1862978 h 3733795"/>
                <a:gd name="connsiteX4" fmla="*/ 7704856 w 7704857"/>
                <a:gd name="connsiteY4" fmla="*/ 1862978 h 3733795"/>
                <a:gd name="connsiteX5" fmla="*/ 5979901 w 7704857"/>
                <a:gd name="connsiteY5" fmla="*/ 2984084 h 3733795"/>
                <a:gd name="connsiteX6" fmla="*/ 1862978 w 7704857"/>
                <a:gd name="connsiteY6" fmla="*/ 3725955 h 3733795"/>
                <a:gd name="connsiteX7" fmla="*/ 0 w 7704857"/>
                <a:gd name="connsiteY7" fmla="*/ 1862977 h 3733795"/>
                <a:gd name="connsiteX8" fmla="*/ 0 w 7704857"/>
                <a:gd name="connsiteY8" fmla="*/ 1862978 h 3733795"/>
                <a:gd name="connsiteX0" fmla="*/ 0 w 7842685"/>
                <a:gd name="connsiteY0" fmla="*/ 1862978 h 3733795"/>
                <a:gd name="connsiteX1" fmla="*/ 1862978 w 7842685"/>
                <a:gd name="connsiteY1" fmla="*/ 0 h 3733795"/>
                <a:gd name="connsiteX2" fmla="*/ 5772868 w 7842685"/>
                <a:gd name="connsiteY2" fmla="*/ 638354 h 3733795"/>
                <a:gd name="connsiteX3" fmla="*/ 7704857 w 7842685"/>
                <a:gd name="connsiteY3" fmla="*/ 1862978 h 3733795"/>
                <a:gd name="connsiteX4" fmla="*/ 7704856 w 7842685"/>
                <a:gd name="connsiteY4" fmla="*/ 1862978 h 3733795"/>
                <a:gd name="connsiteX5" fmla="*/ 7208606 w 7842685"/>
                <a:gd name="connsiteY5" fmla="*/ 3120608 h 3733795"/>
                <a:gd name="connsiteX6" fmla="*/ 1862978 w 7842685"/>
                <a:gd name="connsiteY6" fmla="*/ 3725955 h 3733795"/>
                <a:gd name="connsiteX7" fmla="*/ 0 w 7842685"/>
                <a:gd name="connsiteY7" fmla="*/ 1862977 h 3733795"/>
                <a:gd name="connsiteX8" fmla="*/ 0 w 7842685"/>
                <a:gd name="connsiteY8" fmla="*/ 1862978 h 3733795"/>
                <a:gd name="connsiteX0" fmla="*/ 0 w 8546747"/>
                <a:gd name="connsiteY0" fmla="*/ 1862978 h 3733795"/>
                <a:gd name="connsiteX1" fmla="*/ 1862978 w 8546747"/>
                <a:gd name="connsiteY1" fmla="*/ 0 h 3733795"/>
                <a:gd name="connsiteX2" fmla="*/ 5772868 w 8546747"/>
                <a:gd name="connsiteY2" fmla="*/ 638354 h 3733795"/>
                <a:gd name="connsiteX3" fmla="*/ 7704857 w 8546747"/>
                <a:gd name="connsiteY3" fmla="*/ 1862978 h 3733795"/>
                <a:gd name="connsiteX4" fmla="*/ 8546747 w 8546747"/>
                <a:gd name="connsiteY4" fmla="*/ 1794716 h 3733795"/>
                <a:gd name="connsiteX5" fmla="*/ 7208606 w 8546747"/>
                <a:gd name="connsiteY5" fmla="*/ 3120608 h 3733795"/>
                <a:gd name="connsiteX6" fmla="*/ 1862978 w 8546747"/>
                <a:gd name="connsiteY6" fmla="*/ 3725955 h 3733795"/>
                <a:gd name="connsiteX7" fmla="*/ 0 w 8546747"/>
                <a:gd name="connsiteY7" fmla="*/ 1862977 h 3733795"/>
                <a:gd name="connsiteX8" fmla="*/ 0 w 8546747"/>
                <a:gd name="connsiteY8" fmla="*/ 1862978 h 3733795"/>
                <a:gd name="connsiteX0" fmla="*/ 0 w 8546747"/>
                <a:gd name="connsiteY0" fmla="*/ 1862978 h 3733795"/>
                <a:gd name="connsiteX1" fmla="*/ 1862978 w 8546747"/>
                <a:gd name="connsiteY1" fmla="*/ 0 h 3733795"/>
                <a:gd name="connsiteX2" fmla="*/ 5772868 w 8546747"/>
                <a:gd name="connsiteY2" fmla="*/ 638354 h 3733795"/>
                <a:gd name="connsiteX3" fmla="*/ 8546747 w 8546747"/>
                <a:gd name="connsiteY3" fmla="*/ 1794716 h 3733795"/>
                <a:gd name="connsiteX4" fmla="*/ 7208606 w 8546747"/>
                <a:gd name="connsiteY4" fmla="*/ 3120608 h 3733795"/>
                <a:gd name="connsiteX5" fmla="*/ 1862978 w 8546747"/>
                <a:gd name="connsiteY5" fmla="*/ 3725955 h 3733795"/>
                <a:gd name="connsiteX6" fmla="*/ 0 w 8546747"/>
                <a:gd name="connsiteY6" fmla="*/ 1862977 h 3733795"/>
                <a:gd name="connsiteX7" fmla="*/ 0 w 8546747"/>
                <a:gd name="connsiteY7" fmla="*/ 1862978 h 3733795"/>
                <a:gd name="connsiteX0" fmla="*/ 0 w 8546747"/>
                <a:gd name="connsiteY0" fmla="*/ 1862978 h 3733795"/>
                <a:gd name="connsiteX1" fmla="*/ 1862978 w 8546747"/>
                <a:gd name="connsiteY1" fmla="*/ 0 h 3733795"/>
                <a:gd name="connsiteX2" fmla="*/ 7411140 w 8546747"/>
                <a:gd name="connsiteY2" fmla="*/ 592847 h 3733795"/>
                <a:gd name="connsiteX3" fmla="*/ 8546747 w 8546747"/>
                <a:gd name="connsiteY3" fmla="*/ 1794716 h 3733795"/>
                <a:gd name="connsiteX4" fmla="*/ 7208606 w 8546747"/>
                <a:gd name="connsiteY4" fmla="*/ 3120608 h 3733795"/>
                <a:gd name="connsiteX5" fmla="*/ 1862978 w 8546747"/>
                <a:gd name="connsiteY5" fmla="*/ 3725955 h 3733795"/>
                <a:gd name="connsiteX6" fmla="*/ 0 w 8546747"/>
                <a:gd name="connsiteY6" fmla="*/ 1862977 h 3733795"/>
                <a:gd name="connsiteX7" fmla="*/ 0 w 8546747"/>
                <a:gd name="connsiteY7" fmla="*/ 1862978 h 3733795"/>
                <a:gd name="connsiteX0" fmla="*/ 0 w 8546747"/>
                <a:gd name="connsiteY0" fmla="*/ 1862978 h 3733795"/>
                <a:gd name="connsiteX1" fmla="*/ 1862978 w 8546747"/>
                <a:gd name="connsiteY1" fmla="*/ 0 h 3733795"/>
                <a:gd name="connsiteX2" fmla="*/ 7411140 w 8546747"/>
                <a:gd name="connsiteY2" fmla="*/ 592847 h 3733795"/>
                <a:gd name="connsiteX3" fmla="*/ 8546747 w 8546747"/>
                <a:gd name="connsiteY3" fmla="*/ 1794716 h 3733795"/>
                <a:gd name="connsiteX4" fmla="*/ 7208606 w 8546747"/>
                <a:gd name="connsiteY4" fmla="*/ 3120608 h 3733795"/>
                <a:gd name="connsiteX5" fmla="*/ 1862978 w 8546747"/>
                <a:gd name="connsiteY5" fmla="*/ 3725955 h 3733795"/>
                <a:gd name="connsiteX6" fmla="*/ 0 w 8546747"/>
                <a:gd name="connsiteY6" fmla="*/ 1862977 h 3733795"/>
                <a:gd name="connsiteX7" fmla="*/ 0 w 8546747"/>
                <a:gd name="connsiteY7" fmla="*/ 1862978 h 3733795"/>
                <a:gd name="connsiteX0" fmla="*/ 0 w 8546747"/>
                <a:gd name="connsiteY0" fmla="*/ 1862978 h 3733795"/>
                <a:gd name="connsiteX1" fmla="*/ 1862978 w 8546747"/>
                <a:gd name="connsiteY1" fmla="*/ 0 h 3733795"/>
                <a:gd name="connsiteX2" fmla="*/ 7411140 w 8546747"/>
                <a:gd name="connsiteY2" fmla="*/ 592847 h 3733795"/>
                <a:gd name="connsiteX3" fmla="*/ 8546747 w 8546747"/>
                <a:gd name="connsiteY3" fmla="*/ 1794716 h 3733795"/>
                <a:gd name="connsiteX4" fmla="*/ 7208606 w 8546747"/>
                <a:gd name="connsiteY4" fmla="*/ 3120608 h 3733795"/>
                <a:gd name="connsiteX5" fmla="*/ 1862978 w 8546747"/>
                <a:gd name="connsiteY5" fmla="*/ 3725955 h 3733795"/>
                <a:gd name="connsiteX6" fmla="*/ 0 w 8546747"/>
                <a:gd name="connsiteY6" fmla="*/ 1862977 h 3733795"/>
                <a:gd name="connsiteX7" fmla="*/ 0 w 8546747"/>
                <a:gd name="connsiteY7" fmla="*/ 1862978 h 3733795"/>
                <a:gd name="connsiteX0" fmla="*/ 0 w 8546747"/>
                <a:gd name="connsiteY0" fmla="*/ 1862978 h 3733795"/>
                <a:gd name="connsiteX1" fmla="*/ 1862978 w 8546747"/>
                <a:gd name="connsiteY1" fmla="*/ 0 h 3733795"/>
                <a:gd name="connsiteX2" fmla="*/ 7411140 w 8546747"/>
                <a:gd name="connsiteY2" fmla="*/ 592847 h 3733795"/>
                <a:gd name="connsiteX3" fmla="*/ 8546747 w 8546747"/>
                <a:gd name="connsiteY3" fmla="*/ 1794716 h 3733795"/>
                <a:gd name="connsiteX4" fmla="*/ 7208606 w 8546747"/>
                <a:gd name="connsiteY4" fmla="*/ 3120608 h 3733795"/>
                <a:gd name="connsiteX5" fmla="*/ 1862978 w 8546747"/>
                <a:gd name="connsiteY5" fmla="*/ 3725955 h 3733795"/>
                <a:gd name="connsiteX6" fmla="*/ 0 w 8546747"/>
                <a:gd name="connsiteY6" fmla="*/ 1862977 h 3733795"/>
                <a:gd name="connsiteX7" fmla="*/ 0 w 8546747"/>
                <a:gd name="connsiteY7" fmla="*/ 1862978 h 3733795"/>
                <a:gd name="connsiteX0" fmla="*/ 0 w 8546747"/>
                <a:gd name="connsiteY0" fmla="*/ 1862978 h 3733795"/>
                <a:gd name="connsiteX1" fmla="*/ 1862978 w 8546747"/>
                <a:gd name="connsiteY1" fmla="*/ 0 h 3733795"/>
                <a:gd name="connsiteX2" fmla="*/ 7411140 w 8546747"/>
                <a:gd name="connsiteY2" fmla="*/ 592847 h 3733795"/>
                <a:gd name="connsiteX3" fmla="*/ 8546747 w 8546747"/>
                <a:gd name="connsiteY3" fmla="*/ 1794716 h 3733795"/>
                <a:gd name="connsiteX4" fmla="*/ 7208606 w 8546747"/>
                <a:gd name="connsiteY4" fmla="*/ 3120608 h 3733795"/>
                <a:gd name="connsiteX5" fmla="*/ 1862978 w 8546747"/>
                <a:gd name="connsiteY5" fmla="*/ 3725955 h 3733795"/>
                <a:gd name="connsiteX6" fmla="*/ 0 w 8546747"/>
                <a:gd name="connsiteY6" fmla="*/ 1862977 h 3733795"/>
                <a:gd name="connsiteX7" fmla="*/ 0 w 8546747"/>
                <a:gd name="connsiteY7" fmla="*/ 1862978 h 3733795"/>
                <a:gd name="connsiteX0" fmla="*/ 0 w 8546747"/>
                <a:gd name="connsiteY0" fmla="*/ 1862978 h 3733795"/>
                <a:gd name="connsiteX1" fmla="*/ 1862978 w 8546747"/>
                <a:gd name="connsiteY1" fmla="*/ 0 h 3733795"/>
                <a:gd name="connsiteX2" fmla="*/ 7411140 w 8546747"/>
                <a:gd name="connsiteY2" fmla="*/ 592847 h 3733795"/>
                <a:gd name="connsiteX3" fmla="*/ 8546747 w 8546747"/>
                <a:gd name="connsiteY3" fmla="*/ 1794716 h 3733795"/>
                <a:gd name="connsiteX4" fmla="*/ 7345128 w 8546747"/>
                <a:gd name="connsiteY4" fmla="*/ 3166117 h 3733795"/>
                <a:gd name="connsiteX5" fmla="*/ 1862978 w 8546747"/>
                <a:gd name="connsiteY5" fmla="*/ 3725955 h 3733795"/>
                <a:gd name="connsiteX6" fmla="*/ 0 w 8546747"/>
                <a:gd name="connsiteY6" fmla="*/ 1862977 h 3733795"/>
                <a:gd name="connsiteX7" fmla="*/ 0 w 8546747"/>
                <a:gd name="connsiteY7" fmla="*/ 1862978 h 3733795"/>
                <a:gd name="connsiteX0" fmla="*/ 0 w 8546747"/>
                <a:gd name="connsiteY0" fmla="*/ 1862978 h 3733795"/>
                <a:gd name="connsiteX1" fmla="*/ 1862978 w 8546747"/>
                <a:gd name="connsiteY1" fmla="*/ 0 h 3733795"/>
                <a:gd name="connsiteX2" fmla="*/ 7411140 w 8546747"/>
                <a:gd name="connsiteY2" fmla="*/ 592847 h 3733795"/>
                <a:gd name="connsiteX3" fmla="*/ 8546747 w 8546747"/>
                <a:gd name="connsiteY3" fmla="*/ 1794716 h 3733795"/>
                <a:gd name="connsiteX4" fmla="*/ 7345128 w 8546747"/>
                <a:gd name="connsiteY4" fmla="*/ 3166117 h 3733795"/>
                <a:gd name="connsiteX5" fmla="*/ 1862978 w 8546747"/>
                <a:gd name="connsiteY5" fmla="*/ 3725955 h 3733795"/>
                <a:gd name="connsiteX6" fmla="*/ 0 w 8546747"/>
                <a:gd name="connsiteY6" fmla="*/ 1862977 h 3733795"/>
                <a:gd name="connsiteX7" fmla="*/ 0 w 8546747"/>
                <a:gd name="connsiteY7" fmla="*/ 1862978 h 3733795"/>
                <a:gd name="connsiteX0" fmla="*/ 0 w 8546747"/>
                <a:gd name="connsiteY0" fmla="*/ 1862978 h 3778976"/>
                <a:gd name="connsiteX1" fmla="*/ 1862978 w 8546747"/>
                <a:gd name="connsiteY1" fmla="*/ 0 h 3778976"/>
                <a:gd name="connsiteX2" fmla="*/ 7411140 w 8546747"/>
                <a:gd name="connsiteY2" fmla="*/ 592847 h 3778976"/>
                <a:gd name="connsiteX3" fmla="*/ 8546747 w 8546747"/>
                <a:gd name="connsiteY3" fmla="*/ 1794716 h 3778976"/>
                <a:gd name="connsiteX4" fmla="*/ 7345128 w 8546747"/>
                <a:gd name="connsiteY4" fmla="*/ 3166117 h 3778976"/>
                <a:gd name="connsiteX5" fmla="*/ 1976747 w 8546747"/>
                <a:gd name="connsiteY5" fmla="*/ 3771464 h 3778976"/>
                <a:gd name="connsiteX6" fmla="*/ 0 w 8546747"/>
                <a:gd name="connsiteY6" fmla="*/ 1862977 h 3778976"/>
                <a:gd name="connsiteX7" fmla="*/ 0 w 8546747"/>
                <a:gd name="connsiteY7" fmla="*/ 1862978 h 3778976"/>
                <a:gd name="connsiteX0" fmla="*/ 0 w 8546747"/>
                <a:gd name="connsiteY0" fmla="*/ 1862978 h 3771593"/>
                <a:gd name="connsiteX1" fmla="*/ 1862978 w 8546747"/>
                <a:gd name="connsiteY1" fmla="*/ 0 h 3771593"/>
                <a:gd name="connsiteX2" fmla="*/ 7411140 w 8546747"/>
                <a:gd name="connsiteY2" fmla="*/ 592847 h 3771593"/>
                <a:gd name="connsiteX3" fmla="*/ 8546747 w 8546747"/>
                <a:gd name="connsiteY3" fmla="*/ 1794716 h 3771593"/>
                <a:gd name="connsiteX4" fmla="*/ 7345128 w 8546747"/>
                <a:gd name="connsiteY4" fmla="*/ 3166117 h 3771593"/>
                <a:gd name="connsiteX5" fmla="*/ 1976747 w 8546747"/>
                <a:gd name="connsiteY5" fmla="*/ 3771464 h 3771593"/>
                <a:gd name="connsiteX6" fmla="*/ 0 w 8546747"/>
                <a:gd name="connsiteY6" fmla="*/ 1862977 h 3771593"/>
                <a:gd name="connsiteX7" fmla="*/ 0 w 8546747"/>
                <a:gd name="connsiteY7" fmla="*/ 1862978 h 3771593"/>
                <a:gd name="connsiteX0" fmla="*/ 0 w 8546747"/>
                <a:gd name="connsiteY0" fmla="*/ 1908486 h 3817101"/>
                <a:gd name="connsiteX1" fmla="*/ 2045008 w 8546747"/>
                <a:gd name="connsiteY1" fmla="*/ 0 h 3817101"/>
                <a:gd name="connsiteX2" fmla="*/ 7411140 w 8546747"/>
                <a:gd name="connsiteY2" fmla="*/ 638355 h 3817101"/>
                <a:gd name="connsiteX3" fmla="*/ 8546747 w 8546747"/>
                <a:gd name="connsiteY3" fmla="*/ 1840224 h 3817101"/>
                <a:gd name="connsiteX4" fmla="*/ 7345128 w 8546747"/>
                <a:gd name="connsiteY4" fmla="*/ 3211625 h 3817101"/>
                <a:gd name="connsiteX5" fmla="*/ 1976747 w 8546747"/>
                <a:gd name="connsiteY5" fmla="*/ 3816972 h 3817101"/>
                <a:gd name="connsiteX6" fmla="*/ 0 w 8546747"/>
                <a:gd name="connsiteY6" fmla="*/ 1908485 h 3817101"/>
                <a:gd name="connsiteX7" fmla="*/ 0 w 8546747"/>
                <a:gd name="connsiteY7" fmla="*/ 1908486 h 3817101"/>
                <a:gd name="connsiteX0" fmla="*/ 0 w 8546747"/>
                <a:gd name="connsiteY0" fmla="*/ 1908486 h 3817101"/>
                <a:gd name="connsiteX1" fmla="*/ 2045008 w 8546747"/>
                <a:gd name="connsiteY1" fmla="*/ 0 h 3817101"/>
                <a:gd name="connsiteX2" fmla="*/ 7411140 w 8546747"/>
                <a:gd name="connsiteY2" fmla="*/ 638355 h 3817101"/>
                <a:gd name="connsiteX3" fmla="*/ 8546747 w 8546747"/>
                <a:gd name="connsiteY3" fmla="*/ 1840224 h 3817101"/>
                <a:gd name="connsiteX4" fmla="*/ 7345128 w 8546747"/>
                <a:gd name="connsiteY4" fmla="*/ 3211625 h 3817101"/>
                <a:gd name="connsiteX5" fmla="*/ 1976747 w 8546747"/>
                <a:gd name="connsiteY5" fmla="*/ 3816972 h 3817101"/>
                <a:gd name="connsiteX6" fmla="*/ 0 w 8546747"/>
                <a:gd name="connsiteY6" fmla="*/ 1908485 h 3817101"/>
                <a:gd name="connsiteX7" fmla="*/ 0 w 8546747"/>
                <a:gd name="connsiteY7" fmla="*/ 1908486 h 3817101"/>
                <a:gd name="connsiteX0" fmla="*/ 0 w 8546747"/>
                <a:gd name="connsiteY0" fmla="*/ 1908486 h 3862601"/>
                <a:gd name="connsiteX1" fmla="*/ 2045008 w 8546747"/>
                <a:gd name="connsiteY1" fmla="*/ 0 h 3862601"/>
                <a:gd name="connsiteX2" fmla="*/ 7411140 w 8546747"/>
                <a:gd name="connsiteY2" fmla="*/ 638355 h 3862601"/>
                <a:gd name="connsiteX3" fmla="*/ 8546747 w 8546747"/>
                <a:gd name="connsiteY3" fmla="*/ 1840224 h 3862601"/>
                <a:gd name="connsiteX4" fmla="*/ 7345128 w 8546747"/>
                <a:gd name="connsiteY4" fmla="*/ 3211625 h 3862601"/>
                <a:gd name="connsiteX5" fmla="*/ 2045008 w 8546747"/>
                <a:gd name="connsiteY5" fmla="*/ 3862478 h 3862601"/>
                <a:gd name="connsiteX6" fmla="*/ 0 w 8546747"/>
                <a:gd name="connsiteY6" fmla="*/ 1908485 h 3862601"/>
                <a:gd name="connsiteX7" fmla="*/ 0 w 8546747"/>
                <a:gd name="connsiteY7" fmla="*/ 1908486 h 3862601"/>
                <a:gd name="connsiteX0" fmla="*/ 0 w 8546747"/>
                <a:gd name="connsiteY0" fmla="*/ 1908486 h 3863419"/>
                <a:gd name="connsiteX1" fmla="*/ 2045008 w 8546747"/>
                <a:gd name="connsiteY1" fmla="*/ 0 h 3863419"/>
                <a:gd name="connsiteX2" fmla="*/ 7411140 w 8546747"/>
                <a:gd name="connsiteY2" fmla="*/ 638355 h 3863419"/>
                <a:gd name="connsiteX3" fmla="*/ 8546747 w 8546747"/>
                <a:gd name="connsiteY3" fmla="*/ 1840224 h 3863419"/>
                <a:gd name="connsiteX4" fmla="*/ 7345128 w 8546747"/>
                <a:gd name="connsiteY4" fmla="*/ 3211625 h 3863419"/>
                <a:gd name="connsiteX5" fmla="*/ 2045008 w 8546747"/>
                <a:gd name="connsiteY5" fmla="*/ 3862478 h 3863419"/>
                <a:gd name="connsiteX6" fmla="*/ 0 w 8546747"/>
                <a:gd name="connsiteY6" fmla="*/ 1908485 h 3863419"/>
                <a:gd name="connsiteX7" fmla="*/ 0 w 8546747"/>
                <a:gd name="connsiteY7" fmla="*/ 1908486 h 3863419"/>
                <a:gd name="connsiteX0" fmla="*/ 0 w 8546747"/>
                <a:gd name="connsiteY0" fmla="*/ 1908486 h 3863419"/>
                <a:gd name="connsiteX1" fmla="*/ 2045008 w 8546747"/>
                <a:gd name="connsiteY1" fmla="*/ 0 h 3863419"/>
                <a:gd name="connsiteX2" fmla="*/ 7411140 w 8546747"/>
                <a:gd name="connsiteY2" fmla="*/ 638355 h 3863419"/>
                <a:gd name="connsiteX3" fmla="*/ 8546747 w 8546747"/>
                <a:gd name="connsiteY3" fmla="*/ 1840224 h 3863419"/>
                <a:gd name="connsiteX4" fmla="*/ 7345128 w 8546747"/>
                <a:gd name="connsiteY4" fmla="*/ 3211625 h 3863419"/>
                <a:gd name="connsiteX5" fmla="*/ 2045008 w 8546747"/>
                <a:gd name="connsiteY5" fmla="*/ 3862478 h 3863419"/>
                <a:gd name="connsiteX6" fmla="*/ 0 w 8546747"/>
                <a:gd name="connsiteY6" fmla="*/ 1908485 h 3863419"/>
                <a:gd name="connsiteX7" fmla="*/ 0 w 8546747"/>
                <a:gd name="connsiteY7" fmla="*/ 1908486 h 3863419"/>
                <a:gd name="connsiteX0" fmla="*/ 0 w 8546747"/>
                <a:gd name="connsiteY0" fmla="*/ 1908486 h 3863419"/>
                <a:gd name="connsiteX1" fmla="*/ 2045008 w 8546747"/>
                <a:gd name="connsiteY1" fmla="*/ 0 h 3863419"/>
                <a:gd name="connsiteX2" fmla="*/ 7411140 w 8546747"/>
                <a:gd name="connsiteY2" fmla="*/ 638355 h 3863419"/>
                <a:gd name="connsiteX3" fmla="*/ 8546747 w 8546747"/>
                <a:gd name="connsiteY3" fmla="*/ 1840224 h 3863419"/>
                <a:gd name="connsiteX4" fmla="*/ 7345128 w 8546747"/>
                <a:gd name="connsiteY4" fmla="*/ 3211625 h 3863419"/>
                <a:gd name="connsiteX5" fmla="*/ 2045008 w 8546747"/>
                <a:gd name="connsiteY5" fmla="*/ 3862478 h 3863419"/>
                <a:gd name="connsiteX6" fmla="*/ 0 w 8546747"/>
                <a:gd name="connsiteY6" fmla="*/ 1908485 h 3863419"/>
                <a:gd name="connsiteX7" fmla="*/ 0 w 8546747"/>
                <a:gd name="connsiteY7" fmla="*/ 1908486 h 3863419"/>
                <a:gd name="connsiteX0" fmla="*/ 0 w 8546747"/>
                <a:gd name="connsiteY0" fmla="*/ 1908486 h 3863419"/>
                <a:gd name="connsiteX1" fmla="*/ 2045008 w 8546747"/>
                <a:gd name="connsiteY1" fmla="*/ 0 h 3863419"/>
                <a:gd name="connsiteX2" fmla="*/ 7411140 w 8546747"/>
                <a:gd name="connsiteY2" fmla="*/ 638355 h 3863419"/>
                <a:gd name="connsiteX3" fmla="*/ 8546747 w 8546747"/>
                <a:gd name="connsiteY3" fmla="*/ 1840224 h 3863419"/>
                <a:gd name="connsiteX4" fmla="*/ 7345128 w 8546747"/>
                <a:gd name="connsiteY4" fmla="*/ 3211625 h 3863419"/>
                <a:gd name="connsiteX5" fmla="*/ 2045008 w 8546747"/>
                <a:gd name="connsiteY5" fmla="*/ 3862478 h 3863419"/>
                <a:gd name="connsiteX6" fmla="*/ 0 w 8546747"/>
                <a:gd name="connsiteY6" fmla="*/ 1908485 h 3863419"/>
                <a:gd name="connsiteX7" fmla="*/ 0 w 8546747"/>
                <a:gd name="connsiteY7" fmla="*/ 1908486 h 3863419"/>
                <a:gd name="connsiteX0" fmla="*/ 0 w 8564911"/>
                <a:gd name="connsiteY0" fmla="*/ 1908486 h 3863419"/>
                <a:gd name="connsiteX1" fmla="*/ 2045008 w 8564911"/>
                <a:gd name="connsiteY1" fmla="*/ 0 h 3863419"/>
                <a:gd name="connsiteX2" fmla="*/ 7411140 w 8564911"/>
                <a:gd name="connsiteY2" fmla="*/ 638355 h 3863419"/>
                <a:gd name="connsiteX3" fmla="*/ 8546747 w 8564911"/>
                <a:gd name="connsiteY3" fmla="*/ 1840224 h 3863419"/>
                <a:gd name="connsiteX4" fmla="*/ 7345128 w 8564911"/>
                <a:gd name="connsiteY4" fmla="*/ 3211625 h 3863419"/>
                <a:gd name="connsiteX5" fmla="*/ 2045008 w 8564911"/>
                <a:gd name="connsiteY5" fmla="*/ 3862478 h 3863419"/>
                <a:gd name="connsiteX6" fmla="*/ 0 w 8564911"/>
                <a:gd name="connsiteY6" fmla="*/ 1908485 h 3863419"/>
                <a:gd name="connsiteX7" fmla="*/ 0 w 8564911"/>
                <a:gd name="connsiteY7" fmla="*/ 1908486 h 3863419"/>
                <a:gd name="connsiteX0" fmla="*/ 0 w 8554555"/>
                <a:gd name="connsiteY0" fmla="*/ 1908486 h 3863419"/>
                <a:gd name="connsiteX1" fmla="*/ 2045008 w 8554555"/>
                <a:gd name="connsiteY1" fmla="*/ 0 h 3863419"/>
                <a:gd name="connsiteX2" fmla="*/ 7411140 w 8554555"/>
                <a:gd name="connsiteY2" fmla="*/ 638355 h 3863419"/>
                <a:gd name="connsiteX3" fmla="*/ 8546747 w 8554555"/>
                <a:gd name="connsiteY3" fmla="*/ 1840224 h 3863419"/>
                <a:gd name="connsiteX4" fmla="*/ 7345128 w 8554555"/>
                <a:gd name="connsiteY4" fmla="*/ 3211625 h 3863419"/>
                <a:gd name="connsiteX5" fmla="*/ 2045008 w 8554555"/>
                <a:gd name="connsiteY5" fmla="*/ 3862478 h 3863419"/>
                <a:gd name="connsiteX6" fmla="*/ 0 w 8554555"/>
                <a:gd name="connsiteY6" fmla="*/ 1908485 h 3863419"/>
                <a:gd name="connsiteX7" fmla="*/ 0 w 8554555"/>
                <a:gd name="connsiteY7" fmla="*/ 1908486 h 3863419"/>
                <a:gd name="connsiteX0" fmla="*/ 0 w 8553208"/>
                <a:gd name="connsiteY0" fmla="*/ 1908486 h 3863419"/>
                <a:gd name="connsiteX1" fmla="*/ 2045008 w 8553208"/>
                <a:gd name="connsiteY1" fmla="*/ 0 h 3863419"/>
                <a:gd name="connsiteX2" fmla="*/ 7411140 w 8553208"/>
                <a:gd name="connsiteY2" fmla="*/ 638355 h 3863419"/>
                <a:gd name="connsiteX3" fmla="*/ 8546747 w 8553208"/>
                <a:gd name="connsiteY3" fmla="*/ 1840224 h 3863419"/>
                <a:gd name="connsiteX4" fmla="*/ 7247350 w 8553208"/>
                <a:gd name="connsiteY4" fmla="*/ 3236070 h 3863419"/>
                <a:gd name="connsiteX5" fmla="*/ 2045008 w 8553208"/>
                <a:gd name="connsiteY5" fmla="*/ 3862478 h 3863419"/>
                <a:gd name="connsiteX6" fmla="*/ 0 w 8553208"/>
                <a:gd name="connsiteY6" fmla="*/ 1908485 h 3863419"/>
                <a:gd name="connsiteX7" fmla="*/ 0 w 8553208"/>
                <a:gd name="connsiteY7" fmla="*/ 1908486 h 3863419"/>
                <a:gd name="connsiteX0" fmla="*/ 0 w 8553208"/>
                <a:gd name="connsiteY0" fmla="*/ 1908486 h 3863419"/>
                <a:gd name="connsiteX1" fmla="*/ 2045008 w 8553208"/>
                <a:gd name="connsiteY1" fmla="*/ 0 h 3863419"/>
                <a:gd name="connsiteX2" fmla="*/ 7313362 w 8553208"/>
                <a:gd name="connsiteY2" fmla="*/ 622058 h 3863419"/>
                <a:gd name="connsiteX3" fmla="*/ 8546747 w 8553208"/>
                <a:gd name="connsiteY3" fmla="*/ 1840224 h 3863419"/>
                <a:gd name="connsiteX4" fmla="*/ 7247350 w 8553208"/>
                <a:gd name="connsiteY4" fmla="*/ 3236070 h 3863419"/>
                <a:gd name="connsiteX5" fmla="*/ 2045008 w 8553208"/>
                <a:gd name="connsiteY5" fmla="*/ 3862478 h 3863419"/>
                <a:gd name="connsiteX6" fmla="*/ 0 w 8553208"/>
                <a:gd name="connsiteY6" fmla="*/ 1908485 h 3863419"/>
                <a:gd name="connsiteX7" fmla="*/ 0 w 8553208"/>
                <a:gd name="connsiteY7" fmla="*/ 1908486 h 3863419"/>
                <a:gd name="connsiteX0" fmla="*/ 0 w 8553208"/>
                <a:gd name="connsiteY0" fmla="*/ 1908486 h 3863419"/>
                <a:gd name="connsiteX1" fmla="*/ 2045008 w 8553208"/>
                <a:gd name="connsiteY1" fmla="*/ 0 h 3863419"/>
                <a:gd name="connsiteX2" fmla="*/ 7313362 w 8553208"/>
                <a:gd name="connsiteY2" fmla="*/ 622058 h 3863419"/>
                <a:gd name="connsiteX3" fmla="*/ 8546747 w 8553208"/>
                <a:gd name="connsiteY3" fmla="*/ 1840224 h 3863419"/>
                <a:gd name="connsiteX4" fmla="*/ 7247350 w 8553208"/>
                <a:gd name="connsiteY4" fmla="*/ 3236070 h 3863419"/>
                <a:gd name="connsiteX5" fmla="*/ 2045008 w 8553208"/>
                <a:gd name="connsiteY5" fmla="*/ 3862478 h 3863419"/>
                <a:gd name="connsiteX6" fmla="*/ 0 w 8553208"/>
                <a:gd name="connsiteY6" fmla="*/ 1908485 h 3863419"/>
                <a:gd name="connsiteX7" fmla="*/ 0 w 8553208"/>
                <a:gd name="connsiteY7" fmla="*/ 1908486 h 3863419"/>
                <a:gd name="connsiteX0" fmla="*/ 0 w 8546747"/>
                <a:gd name="connsiteY0" fmla="*/ 1908486 h 3863419"/>
                <a:gd name="connsiteX1" fmla="*/ 2045008 w 8546747"/>
                <a:gd name="connsiteY1" fmla="*/ 0 h 3863419"/>
                <a:gd name="connsiteX2" fmla="*/ 7313362 w 8546747"/>
                <a:gd name="connsiteY2" fmla="*/ 622058 h 3863419"/>
                <a:gd name="connsiteX3" fmla="*/ 8546747 w 8546747"/>
                <a:gd name="connsiteY3" fmla="*/ 1840224 h 3863419"/>
                <a:gd name="connsiteX4" fmla="*/ 7247350 w 8546747"/>
                <a:gd name="connsiteY4" fmla="*/ 3236070 h 3863419"/>
                <a:gd name="connsiteX5" fmla="*/ 2045008 w 8546747"/>
                <a:gd name="connsiteY5" fmla="*/ 3862478 h 3863419"/>
                <a:gd name="connsiteX6" fmla="*/ 0 w 8546747"/>
                <a:gd name="connsiteY6" fmla="*/ 1908485 h 3863419"/>
                <a:gd name="connsiteX7" fmla="*/ 0 w 8546747"/>
                <a:gd name="connsiteY7" fmla="*/ 1908486 h 3863419"/>
                <a:gd name="connsiteX0" fmla="*/ 0 w 8473413"/>
                <a:gd name="connsiteY0" fmla="*/ 1908486 h 3863419"/>
                <a:gd name="connsiteX1" fmla="*/ 2045008 w 8473413"/>
                <a:gd name="connsiteY1" fmla="*/ 0 h 3863419"/>
                <a:gd name="connsiteX2" fmla="*/ 7313362 w 8473413"/>
                <a:gd name="connsiteY2" fmla="*/ 622058 h 3863419"/>
                <a:gd name="connsiteX3" fmla="*/ 8473413 w 8473413"/>
                <a:gd name="connsiteY3" fmla="*/ 1913560 h 3863419"/>
                <a:gd name="connsiteX4" fmla="*/ 7247350 w 8473413"/>
                <a:gd name="connsiteY4" fmla="*/ 3236070 h 3863419"/>
                <a:gd name="connsiteX5" fmla="*/ 2045008 w 8473413"/>
                <a:gd name="connsiteY5" fmla="*/ 3862478 h 3863419"/>
                <a:gd name="connsiteX6" fmla="*/ 0 w 8473413"/>
                <a:gd name="connsiteY6" fmla="*/ 1908485 h 3863419"/>
                <a:gd name="connsiteX7" fmla="*/ 0 w 8473413"/>
                <a:gd name="connsiteY7" fmla="*/ 1908486 h 3863419"/>
                <a:gd name="connsiteX0" fmla="*/ 0 w 8473496"/>
                <a:gd name="connsiteY0" fmla="*/ 1908486 h 3863419"/>
                <a:gd name="connsiteX1" fmla="*/ 2045008 w 8473496"/>
                <a:gd name="connsiteY1" fmla="*/ 0 h 3863419"/>
                <a:gd name="connsiteX2" fmla="*/ 7313362 w 8473496"/>
                <a:gd name="connsiteY2" fmla="*/ 622058 h 3863419"/>
                <a:gd name="connsiteX3" fmla="*/ 8473413 w 8473496"/>
                <a:gd name="connsiteY3" fmla="*/ 1913560 h 3863419"/>
                <a:gd name="connsiteX4" fmla="*/ 7247350 w 8473496"/>
                <a:gd name="connsiteY4" fmla="*/ 3236070 h 3863419"/>
                <a:gd name="connsiteX5" fmla="*/ 2045008 w 8473496"/>
                <a:gd name="connsiteY5" fmla="*/ 3862478 h 3863419"/>
                <a:gd name="connsiteX6" fmla="*/ 0 w 8473496"/>
                <a:gd name="connsiteY6" fmla="*/ 1908485 h 3863419"/>
                <a:gd name="connsiteX7" fmla="*/ 0 w 8473496"/>
                <a:gd name="connsiteY7" fmla="*/ 1908486 h 3863419"/>
                <a:gd name="connsiteX0" fmla="*/ 0 w 8473713"/>
                <a:gd name="connsiteY0" fmla="*/ 3121301 h 5076234"/>
                <a:gd name="connsiteX1" fmla="*/ 2045008 w 8473713"/>
                <a:gd name="connsiteY1" fmla="*/ 1212815 h 5076234"/>
                <a:gd name="connsiteX2" fmla="*/ 7723346 w 8473713"/>
                <a:gd name="connsiteY2" fmla="*/ 34198 h 5076234"/>
                <a:gd name="connsiteX3" fmla="*/ 8473413 w 8473713"/>
                <a:gd name="connsiteY3" fmla="*/ 3126375 h 5076234"/>
                <a:gd name="connsiteX4" fmla="*/ 7247350 w 8473713"/>
                <a:gd name="connsiteY4" fmla="*/ 4448885 h 5076234"/>
                <a:gd name="connsiteX5" fmla="*/ 2045008 w 8473713"/>
                <a:gd name="connsiteY5" fmla="*/ 5075293 h 5076234"/>
                <a:gd name="connsiteX6" fmla="*/ 0 w 8473713"/>
                <a:gd name="connsiteY6" fmla="*/ 3121300 h 5076234"/>
                <a:gd name="connsiteX7" fmla="*/ 0 w 8473713"/>
                <a:gd name="connsiteY7" fmla="*/ 3121301 h 5076234"/>
                <a:gd name="connsiteX0" fmla="*/ 0 w 8487286"/>
                <a:gd name="connsiteY0" fmla="*/ 3121301 h 5076234"/>
                <a:gd name="connsiteX1" fmla="*/ 2045008 w 8487286"/>
                <a:gd name="connsiteY1" fmla="*/ 1212815 h 5076234"/>
                <a:gd name="connsiteX2" fmla="*/ 7723346 w 8487286"/>
                <a:gd name="connsiteY2" fmla="*/ 34198 h 5076234"/>
                <a:gd name="connsiteX3" fmla="*/ 8473413 w 8487286"/>
                <a:gd name="connsiteY3" fmla="*/ 3126375 h 5076234"/>
                <a:gd name="connsiteX4" fmla="*/ 7247350 w 8487286"/>
                <a:gd name="connsiteY4" fmla="*/ 4448885 h 5076234"/>
                <a:gd name="connsiteX5" fmla="*/ 2045008 w 8487286"/>
                <a:gd name="connsiteY5" fmla="*/ 5075293 h 5076234"/>
                <a:gd name="connsiteX6" fmla="*/ 0 w 8487286"/>
                <a:gd name="connsiteY6" fmla="*/ 3121300 h 5076234"/>
                <a:gd name="connsiteX7" fmla="*/ 0 w 8487286"/>
                <a:gd name="connsiteY7" fmla="*/ 3121301 h 5076234"/>
                <a:gd name="connsiteX0" fmla="*/ 0 w 8487286"/>
                <a:gd name="connsiteY0" fmla="*/ 3207392 h 5162325"/>
                <a:gd name="connsiteX1" fmla="*/ 2045008 w 8487286"/>
                <a:gd name="connsiteY1" fmla="*/ 1298906 h 5162325"/>
                <a:gd name="connsiteX2" fmla="*/ 7723346 w 8487286"/>
                <a:gd name="connsiteY2" fmla="*/ 120289 h 5162325"/>
                <a:gd name="connsiteX3" fmla="*/ 8473413 w 8487286"/>
                <a:gd name="connsiteY3" fmla="*/ 3212466 h 5162325"/>
                <a:gd name="connsiteX4" fmla="*/ 7247350 w 8487286"/>
                <a:gd name="connsiteY4" fmla="*/ 4534976 h 5162325"/>
                <a:gd name="connsiteX5" fmla="*/ 2045008 w 8487286"/>
                <a:gd name="connsiteY5" fmla="*/ 5161384 h 5162325"/>
                <a:gd name="connsiteX6" fmla="*/ 0 w 8487286"/>
                <a:gd name="connsiteY6" fmla="*/ 3207391 h 5162325"/>
                <a:gd name="connsiteX7" fmla="*/ 0 w 8487286"/>
                <a:gd name="connsiteY7" fmla="*/ 3207392 h 5162325"/>
                <a:gd name="connsiteX0" fmla="*/ 0 w 8417016"/>
                <a:gd name="connsiteY0" fmla="*/ 3207392 h 5162325"/>
                <a:gd name="connsiteX1" fmla="*/ 2045008 w 8417016"/>
                <a:gd name="connsiteY1" fmla="*/ 1298906 h 5162325"/>
                <a:gd name="connsiteX2" fmla="*/ 7723346 w 8417016"/>
                <a:gd name="connsiteY2" fmla="*/ 120289 h 5162325"/>
                <a:gd name="connsiteX3" fmla="*/ 8382305 w 8417016"/>
                <a:gd name="connsiteY3" fmla="*/ 2190463 h 5162325"/>
                <a:gd name="connsiteX4" fmla="*/ 7247350 w 8417016"/>
                <a:gd name="connsiteY4" fmla="*/ 4534976 h 5162325"/>
                <a:gd name="connsiteX5" fmla="*/ 2045008 w 8417016"/>
                <a:gd name="connsiteY5" fmla="*/ 5161384 h 5162325"/>
                <a:gd name="connsiteX6" fmla="*/ 0 w 8417016"/>
                <a:gd name="connsiteY6" fmla="*/ 3207391 h 5162325"/>
                <a:gd name="connsiteX7" fmla="*/ 0 w 8417016"/>
                <a:gd name="connsiteY7" fmla="*/ 3207392 h 5162325"/>
                <a:gd name="connsiteX0" fmla="*/ 0 w 8417016"/>
                <a:gd name="connsiteY0" fmla="*/ 3207392 h 5162325"/>
                <a:gd name="connsiteX1" fmla="*/ 2045008 w 8417016"/>
                <a:gd name="connsiteY1" fmla="*/ 1298906 h 5162325"/>
                <a:gd name="connsiteX2" fmla="*/ 7723346 w 8417016"/>
                <a:gd name="connsiteY2" fmla="*/ 120289 h 5162325"/>
                <a:gd name="connsiteX3" fmla="*/ 8382305 w 8417016"/>
                <a:gd name="connsiteY3" fmla="*/ 2190463 h 5162325"/>
                <a:gd name="connsiteX4" fmla="*/ 5835183 w 8417016"/>
                <a:gd name="connsiteY4" fmla="*/ 3123637 h 5162325"/>
                <a:gd name="connsiteX5" fmla="*/ 2045008 w 8417016"/>
                <a:gd name="connsiteY5" fmla="*/ 5161384 h 5162325"/>
                <a:gd name="connsiteX6" fmla="*/ 0 w 8417016"/>
                <a:gd name="connsiteY6" fmla="*/ 3207391 h 5162325"/>
                <a:gd name="connsiteX7" fmla="*/ 0 w 8417016"/>
                <a:gd name="connsiteY7" fmla="*/ 3207392 h 5162325"/>
                <a:gd name="connsiteX0" fmla="*/ 0 w 8417016"/>
                <a:gd name="connsiteY0" fmla="*/ 3119861 h 7002732"/>
                <a:gd name="connsiteX1" fmla="*/ 6714272 w 8417016"/>
                <a:gd name="connsiteY1" fmla="*/ 7002733 h 7002732"/>
                <a:gd name="connsiteX2" fmla="*/ 7723346 w 8417016"/>
                <a:gd name="connsiteY2" fmla="*/ 32758 h 7002732"/>
                <a:gd name="connsiteX3" fmla="*/ 8382305 w 8417016"/>
                <a:gd name="connsiteY3" fmla="*/ 2102932 h 7002732"/>
                <a:gd name="connsiteX4" fmla="*/ 5835183 w 8417016"/>
                <a:gd name="connsiteY4" fmla="*/ 3036106 h 7002732"/>
                <a:gd name="connsiteX5" fmla="*/ 2045008 w 8417016"/>
                <a:gd name="connsiteY5" fmla="*/ 5073853 h 7002732"/>
                <a:gd name="connsiteX6" fmla="*/ 0 w 8417016"/>
                <a:gd name="connsiteY6" fmla="*/ 3119860 h 7002732"/>
                <a:gd name="connsiteX7" fmla="*/ 0 w 8417016"/>
                <a:gd name="connsiteY7" fmla="*/ 3119861 h 7002732"/>
                <a:gd name="connsiteX0" fmla="*/ 0 w 8417016"/>
                <a:gd name="connsiteY0" fmla="*/ 3119859 h 7270707"/>
                <a:gd name="connsiteX1" fmla="*/ 4252327 w 8417016"/>
                <a:gd name="connsiteY1" fmla="*/ 5571971 h 7270707"/>
                <a:gd name="connsiteX2" fmla="*/ 6714272 w 8417016"/>
                <a:gd name="connsiteY2" fmla="*/ 7002731 h 7270707"/>
                <a:gd name="connsiteX3" fmla="*/ 7723346 w 8417016"/>
                <a:gd name="connsiteY3" fmla="*/ 32756 h 7270707"/>
                <a:gd name="connsiteX4" fmla="*/ 8382305 w 8417016"/>
                <a:gd name="connsiteY4" fmla="*/ 2102930 h 7270707"/>
                <a:gd name="connsiteX5" fmla="*/ 5835183 w 8417016"/>
                <a:gd name="connsiteY5" fmla="*/ 3036104 h 7270707"/>
                <a:gd name="connsiteX6" fmla="*/ 2045008 w 8417016"/>
                <a:gd name="connsiteY6" fmla="*/ 5073851 h 7270707"/>
                <a:gd name="connsiteX7" fmla="*/ 0 w 8417016"/>
                <a:gd name="connsiteY7" fmla="*/ 3119858 h 7270707"/>
                <a:gd name="connsiteX8" fmla="*/ 0 w 8417016"/>
                <a:gd name="connsiteY8" fmla="*/ 3119859 h 7270707"/>
                <a:gd name="connsiteX0" fmla="*/ 0 w 8417016"/>
                <a:gd name="connsiteY0" fmla="*/ 3119859 h 7099932"/>
                <a:gd name="connsiteX1" fmla="*/ 2771828 w 8417016"/>
                <a:gd name="connsiteY1" fmla="*/ 1337953 h 7099932"/>
                <a:gd name="connsiteX2" fmla="*/ 6714272 w 8417016"/>
                <a:gd name="connsiteY2" fmla="*/ 7002731 h 7099932"/>
                <a:gd name="connsiteX3" fmla="*/ 7723346 w 8417016"/>
                <a:gd name="connsiteY3" fmla="*/ 32756 h 7099932"/>
                <a:gd name="connsiteX4" fmla="*/ 8382305 w 8417016"/>
                <a:gd name="connsiteY4" fmla="*/ 2102930 h 7099932"/>
                <a:gd name="connsiteX5" fmla="*/ 5835183 w 8417016"/>
                <a:gd name="connsiteY5" fmla="*/ 3036104 h 7099932"/>
                <a:gd name="connsiteX6" fmla="*/ 2045008 w 8417016"/>
                <a:gd name="connsiteY6" fmla="*/ 5073851 h 7099932"/>
                <a:gd name="connsiteX7" fmla="*/ 0 w 8417016"/>
                <a:gd name="connsiteY7" fmla="*/ 3119858 h 7099932"/>
                <a:gd name="connsiteX8" fmla="*/ 0 w 8417016"/>
                <a:gd name="connsiteY8" fmla="*/ 3119859 h 7099932"/>
                <a:gd name="connsiteX0" fmla="*/ 0 w 8417016"/>
                <a:gd name="connsiteY0" fmla="*/ 3119859 h 7099930"/>
                <a:gd name="connsiteX1" fmla="*/ 2771828 w 8417016"/>
                <a:gd name="connsiteY1" fmla="*/ 1337953 h 7099930"/>
                <a:gd name="connsiteX2" fmla="*/ 6714272 w 8417016"/>
                <a:gd name="connsiteY2" fmla="*/ 7002731 h 7099930"/>
                <a:gd name="connsiteX3" fmla="*/ 7723346 w 8417016"/>
                <a:gd name="connsiteY3" fmla="*/ 32756 h 7099930"/>
                <a:gd name="connsiteX4" fmla="*/ 8382305 w 8417016"/>
                <a:gd name="connsiteY4" fmla="*/ 2102930 h 7099930"/>
                <a:gd name="connsiteX5" fmla="*/ 5835183 w 8417016"/>
                <a:gd name="connsiteY5" fmla="*/ 3036104 h 7099930"/>
                <a:gd name="connsiteX6" fmla="*/ 2045008 w 8417016"/>
                <a:gd name="connsiteY6" fmla="*/ 5073851 h 7099930"/>
                <a:gd name="connsiteX7" fmla="*/ 0 w 8417016"/>
                <a:gd name="connsiteY7" fmla="*/ 3119858 h 7099930"/>
                <a:gd name="connsiteX8" fmla="*/ 0 w 8417016"/>
                <a:gd name="connsiteY8" fmla="*/ 3119859 h 7099930"/>
                <a:gd name="connsiteX0" fmla="*/ 12782 w 8429798"/>
                <a:gd name="connsiteY0" fmla="*/ 3119859 h 7099932"/>
                <a:gd name="connsiteX1" fmla="*/ 2784610 w 8429798"/>
                <a:gd name="connsiteY1" fmla="*/ 1337953 h 7099932"/>
                <a:gd name="connsiteX2" fmla="*/ 6727054 w 8429798"/>
                <a:gd name="connsiteY2" fmla="*/ 7002731 h 7099932"/>
                <a:gd name="connsiteX3" fmla="*/ 7736128 w 8429798"/>
                <a:gd name="connsiteY3" fmla="*/ 32756 h 7099932"/>
                <a:gd name="connsiteX4" fmla="*/ 8395087 w 8429798"/>
                <a:gd name="connsiteY4" fmla="*/ 2102930 h 7099932"/>
                <a:gd name="connsiteX5" fmla="*/ 5847965 w 8429798"/>
                <a:gd name="connsiteY5" fmla="*/ 3036104 h 7099932"/>
                <a:gd name="connsiteX6" fmla="*/ 2057790 w 8429798"/>
                <a:gd name="connsiteY6" fmla="*/ 5073851 h 7099932"/>
                <a:gd name="connsiteX7" fmla="*/ 12782 w 8429798"/>
                <a:gd name="connsiteY7" fmla="*/ 3119858 h 7099932"/>
                <a:gd name="connsiteX8" fmla="*/ 12782 w 8429798"/>
                <a:gd name="connsiteY8" fmla="*/ 3119859 h 7099932"/>
                <a:gd name="connsiteX0" fmla="*/ 12782 w 8429798"/>
                <a:gd name="connsiteY0" fmla="*/ 3119859 h 7480744"/>
                <a:gd name="connsiteX1" fmla="*/ 2784610 w 8429798"/>
                <a:gd name="connsiteY1" fmla="*/ 1337953 h 7480744"/>
                <a:gd name="connsiteX2" fmla="*/ 4971193 w 8429798"/>
                <a:gd name="connsiteY2" fmla="*/ 6374976 h 7480744"/>
                <a:gd name="connsiteX3" fmla="*/ 6727054 w 8429798"/>
                <a:gd name="connsiteY3" fmla="*/ 7002731 h 7480744"/>
                <a:gd name="connsiteX4" fmla="*/ 7736128 w 8429798"/>
                <a:gd name="connsiteY4" fmla="*/ 32756 h 7480744"/>
                <a:gd name="connsiteX5" fmla="*/ 8395087 w 8429798"/>
                <a:gd name="connsiteY5" fmla="*/ 2102930 h 7480744"/>
                <a:gd name="connsiteX6" fmla="*/ 5847965 w 8429798"/>
                <a:gd name="connsiteY6" fmla="*/ 3036104 h 7480744"/>
                <a:gd name="connsiteX7" fmla="*/ 2057790 w 8429798"/>
                <a:gd name="connsiteY7" fmla="*/ 5073851 h 7480744"/>
                <a:gd name="connsiteX8" fmla="*/ 12782 w 8429798"/>
                <a:gd name="connsiteY8" fmla="*/ 3119858 h 7480744"/>
                <a:gd name="connsiteX9" fmla="*/ 12782 w 8429798"/>
                <a:gd name="connsiteY9" fmla="*/ 3119859 h 7480744"/>
                <a:gd name="connsiteX0" fmla="*/ 12782 w 8429798"/>
                <a:gd name="connsiteY0" fmla="*/ 3124425 h 6945179"/>
                <a:gd name="connsiteX1" fmla="*/ 2784610 w 8429798"/>
                <a:gd name="connsiteY1" fmla="*/ 1342519 h 6945179"/>
                <a:gd name="connsiteX2" fmla="*/ 4971193 w 8429798"/>
                <a:gd name="connsiteY2" fmla="*/ 6379542 h 6945179"/>
                <a:gd name="connsiteX3" fmla="*/ 7296478 w 8429798"/>
                <a:gd name="connsiteY3" fmla="*/ 6033959 h 6945179"/>
                <a:gd name="connsiteX4" fmla="*/ 7736128 w 8429798"/>
                <a:gd name="connsiteY4" fmla="*/ 37322 h 6945179"/>
                <a:gd name="connsiteX5" fmla="*/ 8395087 w 8429798"/>
                <a:gd name="connsiteY5" fmla="*/ 2107496 h 6945179"/>
                <a:gd name="connsiteX6" fmla="*/ 5847965 w 8429798"/>
                <a:gd name="connsiteY6" fmla="*/ 3040670 h 6945179"/>
                <a:gd name="connsiteX7" fmla="*/ 2057790 w 8429798"/>
                <a:gd name="connsiteY7" fmla="*/ 5078417 h 6945179"/>
                <a:gd name="connsiteX8" fmla="*/ 12782 w 8429798"/>
                <a:gd name="connsiteY8" fmla="*/ 3124424 h 6945179"/>
                <a:gd name="connsiteX9" fmla="*/ 12782 w 8429798"/>
                <a:gd name="connsiteY9" fmla="*/ 3124425 h 6945179"/>
                <a:gd name="connsiteX0" fmla="*/ 12782 w 8395141"/>
                <a:gd name="connsiteY0" fmla="*/ 3463356 h 7284110"/>
                <a:gd name="connsiteX1" fmla="*/ 2784610 w 8395141"/>
                <a:gd name="connsiteY1" fmla="*/ 1681450 h 7284110"/>
                <a:gd name="connsiteX2" fmla="*/ 4971193 w 8395141"/>
                <a:gd name="connsiteY2" fmla="*/ 6718473 h 7284110"/>
                <a:gd name="connsiteX3" fmla="*/ 7296478 w 8395141"/>
                <a:gd name="connsiteY3" fmla="*/ 6372890 h 7284110"/>
                <a:gd name="connsiteX4" fmla="*/ 6620060 w 8395141"/>
                <a:gd name="connsiteY4" fmla="*/ 35586 h 7284110"/>
                <a:gd name="connsiteX5" fmla="*/ 8395087 w 8395141"/>
                <a:gd name="connsiteY5" fmla="*/ 2446427 h 7284110"/>
                <a:gd name="connsiteX6" fmla="*/ 5847965 w 8395141"/>
                <a:gd name="connsiteY6" fmla="*/ 3379601 h 7284110"/>
                <a:gd name="connsiteX7" fmla="*/ 2057790 w 8395141"/>
                <a:gd name="connsiteY7" fmla="*/ 5417348 h 7284110"/>
                <a:gd name="connsiteX8" fmla="*/ 12782 w 8395141"/>
                <a:gd name="connsiteY8" fmla="*/ 3463355 h 7284110"/>
                <a:gd name="connsiteX9" fmla="*/ 12782 w 8395141"/>
                <a:gd name="connsiteY9" fmla="*/ 3463356 h 7284110"/>
                <a:gd name="connsiteX0" fmla="*/ 12782 w 8850660"/>
                <a:gd name="connsiteY0" fmla="*/ 3463356 h 7284110"/>
                <a:gd name="connsiteX1" fmla="*/ 2784610 w 8850660"/>
                <a:gd name="connsiteY1" fmla="*/ 1681450 h 7284110"/>
                <a:gd name="connsiteX2" fmla="*/ 4971193 w 8850660"/>
                <a:gd name="connsiteY2" fmla="*/ 6718473 h 7284110"/>
                <a:gd name="connsiteX3" fmla="*/ 7296478 w 8850660"/>
                <a:gd name="connsiteY3" fmla="*/ 6372890 h 7284110"/>
                <a:gd name="connsiteX4" fmla="*/ 6620060 w 8850660"/>
                <a:gd name="connsiteY4" fmla="*/ 35586 h 7284110"/>
                <a:gd name="connsiteX5" fmla="*/ 8850625 w 8850660"/>
                <a:gd name="connsiteY5" fmla="*/ 1838091 h 7284110"/>
                <a:gd name="connsiteX6" fmla="*/ 5847965 w 8850660"/>
                <a:gd name="connsiteY6" fmla="*/ 3379601 h 7284110"/>
                <a:gd name="connsiteX7" fmla="*/ 2057790 w 8850660"/>
                <a:gd name="connsiteY7" fmla="*/ 5417348 h 7284110"/>
                <a:gd name="connsiteX8" fmla="*/ 12782 w 8850660"/>
                <a:gd name="connsiteY8" fmla="*/ 3463355 h 7284110"/>
                <a:gd name="connsiteX9" fmla="*/ 12782 w 8850660"/>
                <a:gd name="connsiteY9" fmla="*/ 3463356 h 7284110"/>
                <a:gd name="connsiteX0" fmla="*/ 12782 w 8850660"/>
                <a:gd name="connsiteY0" fmla="*/ 3427770 h 7248524"/>
                <a:gd name="connsiteX1" fmla="*/ 2784610 w 8850660"/>
                <a:gd name="connsiteY1" fmla="*/ 1645864 h 7248524"/>
                <a:gd name="connsiteX2" fmla="*/ 4971193 w 8850660"/>
                <a:gd name="connsiteY2" fmla="*/ 6682887 h 7248524"/>
                <a:gd name="connsiteX3" fmla="*/ 7296478 w 8850660"/>
                <a:gd name="connsiteY3" fmla="*/ 6337304 h 7248524"/>
                <a:gd name="connsiteX4" fmla="*/ 6620060 w 8850660"/>
                <a:gd name="connsiteY4" fmla="*/ 0 h 7248524"/>
                <a:gd name="connsiteX5" fmla="*/ 8850625 w 8850660"/>
                <a:gd name="connsiteY5" fmla="*/ 1802505 h 7248524"/>
                <a:gd name="connsiteX6" fmla="*/ 5847965 w 8850660"/>
                <a:gd name="connsiteY6" fmla="*/ 3344015 h 7248524"/>
                <a:gd name="connsiteX7" fmla="*/ 2057790 w 8850660"/>
                <a:gd name="connsiteY7" fmla="*/ 5381762 h 7248524"/>
                <a:gd name="connsiteX8" fmla="*/ 12782 w 8850660"/>
                <a:gd name="connsiteY8" fmla="*/ 3427769 h 7248524"/>
                <a:gd name="connsiteX9" fmla="*/ 12782 w 8850660"/>
                <a:gd name="connsiteY9" fmla="*/ 3427770 h 7248524"/>
                <a:gd name="connsiteX0" fmla="*/ 12782 w 8850672"/>
                <a:gd name="connsiteY0" fmla="*/ 3484520 h 7305274"/>
                <a:gd name="connsiteX1" fmla="*/ 2784610 w 8850672"/>
                <a:gd name="connsiteY1" fmla="*/ 1702614 h 7305274"/>
                <a:gd name="connsiteX2" fmla="*/ 4971193 w 8850672"/>
                <a:gd name="connsiteY2" fmla="*/ 6739637 h 7305274"/>
                <a:gd name="connsiteX3" fmla="*/ 7296478 w 8850672"/>
                <a:gd name="connsiteY3" fmla="*/ 6394054 h 7305274"/>
                <a:gd name="connsiteX4" fmla="*/ 6620060 w 8850672"/>
                <a:gd name="connsiteY4" fmla="*/ 56750 h 7305274"/>
                <a:gd name="connsiteX5" fmla="*/ 8850625 w 8850672"/>
                <a:gd name="connsiteY5" fmla="*/ 1859255 h 7305274"/>
                <a:gd name="connsiteX6" fmla="*/ 5847965 w 8850672"/>
                <a:gd name="connsiteY6" fmla="*/ 3400765 h 7305274"/>
                <a:gd name="connsiteX7" fmla="*/ 2057790 w 8850672"/>
                <a:gd name="connsiteY7" fmla="*/ 5438512 h 7305274"/>
                <a:gd name="connsiteX8" fmla="*/ 12782 w 8850672"/>
                <a:gd name="connsiteY8" fmla="*/ 3484519 h 7305274"/>
                <a:gd name="connsiteX9" fmla="*/ 12782 w 8850672"/>
                <a:gd name="connsiteY9" fmla="*/ 3484520 h 7305274"/>
                <a:gd name="connsiteX0" fmla="*/ 12782 w 8873449"/>
                <a:gd name="connsiteY0" fmla="*/ 3482241 h 7302995"/>
                <a:gd name="connsiteX1" fmla="*/ 2784610 w 8873449"/>
                <a:gd name="connsiteY1" fmla="*/ 1700335 h 7302995"/>
                <a:gd name="connsiteX2" fmla="*/ 4971193 w 8873449"/>
                <a:gd name="connsiteY2" fmla="*/ 6737358 h 7302995"/>
                <a:gd name="connsiteX3" fmla="*/ 7296478 w 8873449"/>
                <a:gd name="connsiteY3" fmla="*/ 6391775 h 7302995"/>
                <a:gd name="connsiteX4" fmla="*/ 6620060 w 8873449"/>
                <a:gd name="connsiteY4" fmla="*/ 54471 h 7302995"/>
                <a:gd name="connsiteX5" fmla="*/ 8873403 w 8873449"/>
                <a:gd name="connsiteY5" fmla="*/ 1929978 h 7302995"/>
                <a:gd name="connsiteX6" fmla="*/ 5847965 w 8873449"/>
                <a:gd name="connsiteY6" fmla="*/ 3398486 h 7302995"/>
                <a:gd name="connsiteX7" fmla="*/ 2057790 w 8873449"/>
                <a:gd name="connsiteY7" fmla="*/ 5436233 h 7302995"/>
                <a:gd name="connsiteX8" fmla="*/ 12782 w 8873449"/>
                <a:gd name="connsiteY8" fmla="*/ 3482240 h 7302995"/>
                <a:gd name="connsiteX9" fmla="*/ 12782 w 8873449"/>
                <a:gd name="connsiteY9" fmla="*/ 3482241 h 7302995"/>
                <a:gd name="connsiteX0" fmla="*/ 12782 w 8891935"/>
                <a:gd name="connsiteY0" fmla="*/ 3482241 h 7302995"/>
                <a:gd name="connsiteX1" fmla="*/ 2784610 w 8891935"/>
                <a:gd name="connsiteY1" fmla="*/ 1700335 h 7302995"/>
                <a:gd name="connsiteX2" fmla="*/ 4971193 w 8891935"/>
                <a:gd name="connsiteY2" fmla="*/ 6737358 h 7302995"/>
                <a:gd name="connsiteX3" fmla="*/ 7296478 w 8891935"/>
                <a:gd name="connsiteY3" fmla="*/ 6391775 h 7302995"/>
                <a:gd name="connsiteX4" fmla="*/ 6620060 w 8891935"/>
                <a:gd name="connsiteY4" fmla="*/ 54471 h 7302995"/>
                <a:gd name="connsiteX5" fmla="*/ 8873403 w 8891935"/>
                <a:gd name="connsiteY5" fmla="*/ 1929978 h 7302995"/>
                <a:gd name="connsiteX6" fmla="*/ 5847965 w 8891935"/>
                <a:gd name="connsiteY6" fmla="*/ 3398486 h 7302995"/>
                <a:gd name="connsiteX7" fmla="*/ 2057790 w 8891935"/>
                <a:gd name="connsiteY7" fmla="*/ 5436233 h 7302995"/>
                <a:gd name="connsiteX8" fmla="*/ 12782 w 8891935"/>
                <a:gd name="connsiteY8" fmla="*/ 3482240 h 7302995"/>
                <a:gd name="connsiteX9" fmla="*/ 12782 w 8891935"/>
                <a:gd name="connsiteY9" fmla="*/ 3482241 h 7302995"/>
                <a:gd name="connsiteX0" fmla="*/ 12782 w 8891935"/>
                <a:gd name="connsiteY0" fmla="*/ 3511486 h 7332240"/>
                <a:gd name="connsiteX1" fmla="*/ 2784610 w 8891935"/>
                <a:gd name="connsiteY1" fmla="*/ 1729580 h 7332240"/>
                <a:gd name="connsiteX2" fmla="*/ 4971193 w 8891935"/>
                <a:gd name="connsiteY2" fmla="*/ 6766603 h 7332240"/>
                <a:gd name="connsiteX3" fmla="*/ 7296478 w 8891935"/>
                <a:gd name="connsiteY3" fmla="*/ 6421020 h 7332240"/>
                <a:gd name="connsiteX4" fmla="*/ 6620060 w 8891935"/>
                <a:gd name="connsiteY4" fmla="*/ 83716 h 7332240"/>
                <a:gd name="connsiteX5" fmla="*/ 8873403 w 8891935"/>
                <a:gd name="connsiteY5" fmla="*/ 1959223 h 7332240"/>
                <a:gd name="connsiteX6" fmla="*/ 5847965 w 8891935"/>
                <a:gd name="connsiteY6" fmla="*/ 3427731 h 7332240"/>
                <a:gd name="connsiteX7" fmla="*/ 2057790 w 8891935"/>
                <a:gd name="connsiteY7" fmla="*/ 5465478 h 7332240"/>
                <a:gd name="connsiteX8" fmla="*/ 12782 w 8891935"/>
                <a:gd name="connsiteY8" fmla="*/ 3511485 h 7332240"/>
                <a:gd name="connsiteX9" fmla="*/ 12782 w 8891935"/>
                <a:gd name="connsiteY9" fmla="*/ 3511486 h 7332240"/>
                <a:gd name="connsiteX0" fmla="*/ 12782 w 8875020"/>
                <a:gd name="connsiteY0" fmla="*/ 3511486 h 7332240"/>
                <a:gd name="connsiteX1" fmla="*/ 2784610 w 8875020"/>
                <a:gd name="connsiteY1" fmla="*/ 1729580 h 7332240"/>
                <a:gd name="connsiteX2" fmla="*/ 4971193 w 8875020"/>
                <a:gd name="connsiteY2" fmla="*/ 6766603 h 7332240"/>
                <a:gd name="connsiteX3" fmla="*/ 7296478 w 8875020"/>
                <a:gd name="connsiteY3" fmla="*/ 6421020 h 7332240"/>
                <a:gd name="connsiteX4" fmla="*/ 6620060 w 8875020"/>
                <a:gd name="connsiteY4" fmla="*/ 83716 h 7332240"/>
                <a:gd name="connsiteX5" fmla="*/ 8873403 w 8875020"/>
                <a:gd name="connsiteY5" fmla="*/ 1959223 h 7332240"/>
                <a:gd name="connsiteX6" fmla="*/ 5847965 w 8875020"/>
                <a:gd name="connsiteY6" fmla="*/ 3427731 h 7332240"/>
                <a:gd name="connsiteX7" fmla="*/ 2057790 w 8875020"/>
                <a:gd name="connsiteY7" fmla="*/ 5465478 h 7332240"/>
                <a:gd name="connsiteX8" fmla="*/ 12782 w 8875020"/>
                <a:gd name="connsiteY8" fmla="*/ 3511485 h 7332240"/>
                <a:gd name="connsiteX9" fmla="*/ 12782 w 8875020"/>
                <a:gd name="connsiteY9" fmla="*/ 3511486 h 7332240"/>
                <a:gd name="connsiteX0" fmla="*/ 12782 w 8579167"/>
                <a:gd name="connsiteY0" fmla="*/ 3535926 h 7356680"/>
                <a:gd name="connsiteX1" fmla="*/ 2784610 w 8579167"/>
                <a:gd name="connsiteY1" fmla="*/ 1754020 h 7356680"/>
                <a:gd name="connsiteX2" fmla="*/ 4971193 w 8579167"/>
                <a:gd name="connsiteY2" fmla="*/ 6791043 h 7356680"/>
                <a:gd name="connsiteX3" fmla="*/ 7296478 w 8579167"/>
                <a:gd name="connsiteY3" fmla="*/ 6445460 h 7356680"/>
                <a:gd name="connsiteX4" fmla="*/ 6620060 w 8579167"/>
                <a:gd name="connsiteY4" fmla="*/ 108156 h 7356680"/>
                <a:gd name="connsiteX5" fmla="*/ 8577304 w 8579167"/>
                <a:gd name="connsiteY5" fmla="*/ 1691661 h 7356680"/>
                <a:gd name="connsiteX6" fmla="*/ 5847965 w 8579167"/>
                <a:gd name="connsiteY6" fmla="*/ 3452171 h 7356680"/>
                <a:gd name="connsiteX7" fmla="*/ 2057790 w 8579167"/>
                <a:gd name="connsiteY7" fmla="*/ 5489918 h 7356680"/>
                <a:gd name="connsiteX8" fmla="*/ 12782 w 8579167"/>
                <a:gd name="connsiteY8" fmla="*/ 3535925 h 7356680"/>
                <a:gd name="connsiteX9" fmla="*/ 12782 w 8579167"/>
                <a:gd name="connsiteY9" fmla="*/ 3535926 h 7356680"/>
                <a:gd name="connsiteX0" fmla="*/ 12782 w 8577304"/>
                <a:gd name="connsiteY0" fmla="*/ 3535928 h 7356682"/>
                <a:gd name="connsiteX1" fmla="*/ 2784610 w 8577304"/>
                <a:gd name="connsiteY1" fmla="*/ 1754022 h 7356682"/>
                <a:gd name="connsiteX2" fmla="*/ 4971193 w 8577304"/>
                <a:gd name="connsiteY2" fmla="*/ 6791045 h 7356682"/>
                <a:gd name="connsiteX3" fmla="*/ 7296478 w 8577304"/>
                <a:gd name="connsiteY3" fmla="*/ 6445462 h 7356682"/>
                <a:gd name="connsiteX4" fmla="*/ 6620060 w 8577304"/>
                <a:gd name="connsiteY4" fmla="*/ 108158 h 7356682"/>
                <a:gd name="connsiteX5" fmla="*/ 8577304 w 8577304"/>
                <a:gd name="connsiteY5" fmla="*/ 1691663 h 7356682"/>
                <a:gd name="connsiteX6" fmla="*/ 5847965 w 8577304"/>
                <a:gd name="connsiteY6" fmla="*/ 3452173 h 7356682"/>
                <a:gd name="connsiteX7" fmla="*/ 2057790 w 8577304"/>
                <a:gd name="connsiteY7" fmla="*/ 5489920 h 7356682"/>
                <a:gd name="connsiteX8" fmla="*/ 12782 w 8577304"/>
                <a:gd name="connsiteY8" fmla="*/ 3535927 h 7356682"/>
                <a:gd name="connsiteX9" fmla="*/ 12782 w 8577304"/>
                <a:gd name="connsiteY9" fmla="*/ 3535928 h 7356682"/>
                <a:gd name="connsiteX0" fmla="*/ 12782 w 8579948"/>
                <a:gd name="connsiteY0" fmla="*/ 3515932 h 7336686"/>
                <a:gd name="connsiteX1" fmla="*/ 2784610 w 8579948"/>
                <a:gd name="connsiteY1" fmla="*/ 1734026 h 7336686"/>
                <a:gd name="connsiteX2" fmla="*/ 4971193 w 8579948"/>
                <a:gd name="connsiteY2" fmla="*/ 6771049 h 7336686"/>
                <a:gd name="connsiteX3" fmla="*/ 7296478 w 8579948"/>
                <a:gd name="connsiteY3" fmla="*/ 6425466 h 7336686"/>
                <a:gd name="connsiteX4" fmla="*/ 6620060 w 8579948"/>
                <a:gd name="connsiteY4" fmla="*/ 88162 h 7336686"/>
                <a:gd name="connsiteX5" fmla="*/ 8577304 w 8579948"/>
                <a:gd name="connsiteY5" fmla="*/ 1671667 h 7336686"/>
                <a:gd name="connsiteX6" fmla="*/ 5847965 w 8579948"/>
                <a:gd name="connsiteY6" fmla="*/ 3432177 h 7336686"/>
                <a:gd name="connsiteX7" fmla="*/ 2057790 w 8579948"/>
                <a:gd name="connsiteY7" fmla="*/ 5469924 h 7336686"/>
                <a:gd name="connsiteX8" fmla="*/ 12782 w 8579948"/>
                <a:gd name="connsiteY8" fmla="*/ 3515931 h 7336686"/>
                <a:gd name="connsiteX9" fmla="*/ 12782 w 8579948"/>
                <a:gd name="connsiteY9" fmla="*/ 3515932 h 7336686"/>
                <a:gd name="connsiteX0" fmla="*/ 12782 w 8579213"/>
                <a:gd name="connsiteY0" fmla="*/ 3550791 h 7371545"/>
                <a:gd name="connsiteX1" fmla="*/ 2784610 w 8579213"/>
                <a:gd name="connsiteY1" fmla="*/ 1768885 h 7371545"/>
                <a:gd name="connsiteX2" fmla="*/ 4971193 w 8579213"/>
                <a:gd name="connsiteY2" fmla="*/ 6805908 h 7371545"/>
                <a:gd name="connsiteX3" fmla="*/ 7296478 w 8579213"/>
                <a:gd name="connsiteY3" fmla="*/ 6460325 h 7371545"/>
                <a:gd name="connsiteX4" fmla="*/ 6620060 w 8579213"/>
                <a:gd name="connsiteY4" fmla="*/ 123021 h 7371545"/>
                <a:gd name="connsiteX5" fmla="*/ 8577304 w 8579213"/>
                <a:gd name="connsiteY5" fmla="*/ 1706526 h 7371545"/>
                <a:gd name="connsiteX6" fmla="*/ 5847965 w 8579213"/>
                <a:gd name="connsiteY6" fmla="*/ 3467036 h 7371545"/>
                <a:gd name="connsiteX7" fmla="*/ 2057790 w 8579213"/>
                <a:gd name="connsiteY7" fmla="*/ 5504783 h 7371545"/>
                <a:gd name="connsiteX8" fmla="*/ 12782 w 8579213"/>
                <a:gd name="connsiteY8" fmla="*/ 3550790 h 7371545"/>
                <a:gd name="connsiteX9" fmla="*/ 12782 w 8579213"/>
                <a:gd name="connsiteY9" fmla="*/ 3550791 h 7371545"/>
                <a:gd name="connsiteX0" fmla="*/ 12782 w 8579213"/>
                <a:gd name="connsiteY0" fmla="*/ 3550791 h 7371545"/>
                <a:gd name="connsiteX1" fmla="*/ 2784610 w 8579213"/>
                <a:gd name="connsiteY1" fmla="*/ 1768885 h 7371545"/>
                <a:gd name="connsiteX2" fmla="*/ 4971193 w 8579213"/>
                <a:gd name="connsiteY2" fmla="*/ 6805908 h 7371545"/>
                <a:gd name="connsiteX3" fmla="*/ 7296478 w 8579213"/>
                <a:gd name="connsiteY3" fmla="*/ 6460325 h 7371545"/>
                <a:gd name="connsiteX4" fmla="*/ 6620060 w 8579213"/>
                <a:gd name="connsiteY4" fmla="*/ 123021 h 7371545"/>
                <a:gd name="connsiteX5" fmla="*/ 8577304 w 8579213"/>
                <a:gd name="connsiteY5" fmla="*/ 1706526 h 7371545"/>
                <a:gd name="connsiteX6" fmla="*/ 5847965 w 8579213"/>
                <a:gd name="connsiteY6" fmla="*/ 3467036 h 7371545"/>
                <a:gd name="connsiteX7" fmla="*/ 2057790 w 8579213"/>
                <a:gd name="connsiteY7" fmla="*/ 5504783 h 7371545"/>
                <a:gd name="connsiteX8" fmla="*/ 12782 w 8579213"/>
                <a:gd name="connsiteY8" fmla="*/ 3550790 h 7371545"/>
                <a:gd name="connsiteX9" fmla="*/ 12782 w 8579213"/>
                <a:gd name="connsiteY9" fmla="*/ 3550791 h 7371545"/>
                <a:gd name="connsiteX0" fmla="*/ 12782 w 8579424"/>
                <a:gd name="connsiteY0" fmla="*/ 3606072 h 7426826"/>
                <a:gd name="connsiteX1" fmla="*/ 2784610 w 8579424"/>
                <a:gd name="connsiteY1" fmla="*/ 1824166 h 7426826"/>
                <a:gd name="connsiteX2" fmla="*/ 4971193 w 8579424"/>
                <a:gd name="connsiteY2" fmla="*/ 6861189 h 7426826"/>
                <a:gd name="connsiteX3" fmla="*/ 7296478 w 8579424"/>
                <a:gd name="connsiteY3" fmla="*/ 6515606 h 7426826"/>
                <a:gd name="connsiteX4" fmla="*/ 6620060 w 8579424"/>
                <a:gd name="connsiteY4" fmla="*/ 178302 h 7426826"/>
                <a:gd name="connsiteX5" fmla="*/ 8577304 w 8579424"/>
                <a:gd name="connsiteY5" fmla="*/ 1761807 h 7426826"/>
                <a:gd name="connsiteX6" fmla="*/ 5847965 w 8579424"/>
                <a:gd name="connsiteY6" fmla="*/ 3522317 h 7426826"/>
                <a:gd name="connsiteX7" fmla="*/ 2057790 w 8579424"/>
                <a:gd name="connsiteY7" fmla="*/ 5560064 h 7426826"/>
                <a:gd name="connsiteX8" fmla="*/ 12782 w 8579424"/>
                <a:gd name="connsiteY8" fmla="*/ 3606071 h 7426826"/>
                <a:gd name="connsiteX9" fmla="*/ 12782 w 8579424"/>
                <a:gd name="connsiteY9" fmla="*/ 3606072 h 7426826"/>
                <a:gd name="connsiteX0" fmla="*/ 12782 w 8613594"/>
                <a:gd name="connsiteY0" fmla="*/ 3603679 h 7424433"/>
                <a:gd name="connsiteX1" fmla="*/ 2784610 w 8613594"/>
                <a:gd name="connsiteY1" fmla="*/ 1821773 h 7424433"/>
                <a:gd name="connsiteX2" fmla="*/ 4971193 w 8613594"/>
                <a:gd name="connsiteY2" fmla="*/ 6858796 h 7424433"/>
                <a:gd name="connsiteX3" fmla="*/ 7296478 w 8613594"/>
                <a:gd name="connsiteY3" fmla="*/ 6513213 h 7424433"/>
                <a:gd name="connsiteX4" fmla="*/ 6620060 w 8613594"/>
                <a:gd name="connsiteY4" fmla="*/ 175909 h 7424433"/>
                <a:gd name="connsiteX5" fmla="*/ 8577304 w 8613594"/>
                <a:gd name="connsiteY5" fmla="*/ 1759414 h 7424433"/>
                <a:gd name="connsiteX6" fmla="*/ 5847965 w 8613594"/>
                <a:gd name="connsiteY6" fmla="*/ 3519924 h 7424433"/>
                <a:gd name="connsiteX7" fmla="*/ 2057790 w 8613594"/>
                <a:gd name="connsiteY7" fmla="*/ 5557671 h 7424433"/>
                <a:gd name="connsiteX8" fmla="*/ 12782 w 8613594"/>
                <a:gd name="connsiteY8" fmla="*/ 3603678 h 7424433"/>
                <a:gd name="connsiteX9" fmla="*/ 12782 w 8613594"/>
                <a:gd name="connsiteY9" fmla="*/ 3603679 h 7424433"/>
                <a:gd name="connsiteX0" fmla="*/ 8502 w 8609312"/>
                <a:gd name="connsiteY0" fmla="*/ 3603679 h 7424433"/>
                <a:gd name="connsiteX1" fmla="*/ 2780330 w 8609312"/>
                <a:gd name="connsiteY1" fmla="*/ 1821773 h 7424433"/>
                <a:gd name="connsiteX2" fmla="*/ 4966913 w 8609312"/>
                <a:gd name="connsiteY2" fmla="*/ 6858796 h 7424433"/>
                <a:gd name="connsiteX3" fmla="*/ 7292198 w 8609312"/>
                <a:gd name="connsiteY3" fmla="*/ 6513213 h 7424433"/>
                <a:gd name="connsiteX4" fmla="*/ 6615780 w 8609312"/>
                <a:gd name="connsiteY4" fmla="*/ 175909 h 7424433"/>
                <a:gd name="connsiteX5" fmla="*/ 8573024 w 8609312"/>
                <a:gd name="connsiteY5" fmla="*/ 1759414 h 7424433"/>
                <a:gd name="connsiteX6" fmla="*/ 5843685 w 8609312"/>
                <a:gd name="connsiteY6" fmla="*/ 3519924 h 7424433"/>
                <a:gd name="connsiteX7" fmla="*/ 2053510 w 8609312"/>
                <a:gd name="connsiteY7" fmla="*/ 5557671 h 7424433"/>
                <a:gd name="connsiteX8" fmla="*/ 8502 w 8609312"/>
                <a:gd name="connsiteY8" fmla="*/ 3603678 h 7424433"/>
                <a:gd name="connsiteX9" fmla="*/ 8502 w 8609312"/>
                <a:gd name="connsiteY9" fmla="*/ 3603679 h 7424433"/>
                <a:gd name="connsiteX0" fmla="*/ 8502 w 8609314"/>
                <a:gd name="connsiteY0" fmla="*/ 3603679 h 7424433"/>
                <a:gd name="connsiteX1" fmla="*/ 2780330 w 8609314"/>
                <a:gd name="connsiteY1" fmla="*/ 1821773 h 7424433"/>
                <a:gd name="connsiteX2" fmla="*/ 4966913 w 8609314"/>
                <a:gd name="connsiteY2" fmla="*/ 6858796 h 7424433"/>
                <a:gd name="connsiteX3" fmla="*/ 7292198 w 8609314"/>
                <a:gd name="connsiteY3" fmla="*/ 6513213 h 7424433"/>
                <a:gd name="connsiteX4" fmla="*/ 6615780 w 8609314"/>
                <a:gd name="connsiteY4" fmla="*/ 175909 h 7424433"/>
                <a:gd name="connsiteX5" fmla="*/ 8573024 w 8609314"/>
                <a:gd name="connsiteY5" fmla="*/ 1759414 h 7424433"/>
                <a:gd name="connsiteX6" fmla="*/ 5843685 w 8609314"/>
                <a:gd name="connsiteY6" fmla="*/ 3519924 h 7424433"/>
                <a:gd name="connsiteX7" fmla="*/ 2053510 w 8609314"/>
                <a:gd name="connsiteY7" fmla="*/ 5557671 h 7424433"/>
                <a:gd name="connsiteX8" fmla="*/ 8502 w 8609314"/>
                <a:gd name="connsiteY8" fmla="*/ 3603678 h 7424433"/>
                <a:gd name="connsiteX9" fmla="*/ 8502 w 8609314"/>
                <a:gd name="connsiteY9" fmla="*/ 3603679 h 7424433"/>
                <a:gd name="connsiteX0" fmla="*/ 1885 w 8602695"/>
                <a:gd name="connsiteY0" fmla="*/ 3603679 h 7424433"/>
                <a:gd name="connsiteX1" fmla="*/ 2773713 w 8602695"/>
                <a:gd name="connsiteY1" fmla="*/ 1821773 h 7424433"/>
                <a:gd name="connsiteX2" fmla="*/ 4960296 w 8602695"/>
                <a:gd name="connsiteY2" fmla="*/ 6858796 h 7424433"/>
                <a:gd name="connsiteX3" fmla="*/ 7285581 w 8602695"/>
                <a:gd name="connsiteY3" fmla="*/ 6513213 h 7424433"/>
                <a:gd name="connsiteX4" fmla="*/ 6609163 w 8602695"/>
                <a:gd name="connsiteY4" fmla="*/ 175909 h 7424433"/>
                <a:gd name="connsiteX5" fmla="*/ 8566407 w 8602695"/>
                <a:gd name="connsiteY5" fmla="*/ 1759414 h 7424433"/>
                <a:gd name="connsiteX6" fmla="*/ 5837068 w 8602695"/>
                <a:gd name="connsiteY6" fmla="*/ 3519924 h 7424433"/>
                <a:gd name="connsiteX7" fmla="*/ 2046893 w 8602695"/>
                <a:gd name="connsiteY7" fmla="*/ 5557671 h 7424433"/>
                <a:gd name="connsiteX8" fmla="*/ 1885 w 8602695"/>
                <a:gd name="connsiteY8" fmla="*/ 3603678 h 7424433"/>
                <a:gd name="connsiteX9" fmla="*/ 1885 w 8602695"/>
                <a:gd name="connsiteY9" fmla="*/ 3603679 h 7424433"/>
                <a:gd name="connsiteX0" fmla="*/ 14977 w 8615788"/>
                <a:gd name="connsiteY0" fmla="*/ 3603679 h 7424433"/>
                <a:gd name="connsiteX1" fmla="*/ 2786805 w 8615788"/>
                <a:gd name="connsiteY1" fmla="*/ 1821773 h 7424433"/>
                <a:gd name="connsiteX2" fmla="*/ 4973388 w 8615788"/>
                <a:gd name="connsiteY2" fmla="*/ 6858796 h 7424433"/>
                <a:gd name="connsiteX3" fmla="*/ 7298673 w 8615788"/>
                <a:gd name="connsiteY3" fmla="*/ 6513213 h 7424433"/>
                <a:gd name="connsiteX4" fmla="*/ 6622255 w 8615788"/>
                <a:gd name="connsiteY4" fmla="*/ 175909 h 7424433"/>
                <a:gd name="connsiteX5" fmla="*/ 8579499 w 8615788"/>
                <a:gd name="connsiteY5" fmla="*/ 1759414 h 7424433"/>
                <a:gd name="connsiteX6" fmla="*/ 5850160 w 8615788"/>
                <a:gd name="connsiteY6" fmla="*/ 3519924 h 7424433"/>
                <a:gd name="connsiteX7" fmla="*/ 2059985 w 8615788"/>
                <a:gd name="connsiteY7" fmla="*/ 5557671 h 7424433"/>
                <a:gd name="connsiteX8" fmla="*/ 14977 w 8615788"/>
                <a:gd name="connsiteY8" fmla="*/ 3603678 h 7424433"/>
                <a:gd name="connsiteX9" fmla="*/ 14977 w 8615788"/>
                <a:gd name="connsiteY9" fmla="*/ 3603679 h 7424433"/>
                <a:gd name="connsiteX0" fmla="*/ 15213 w 8616024"/>
                <a:gd name="connsiteY0" fmla="*/ 3603679 h 7424433"/>
                <a:gd name="connsiteX1" fmla="*/ 2764263 w 8616024"/>
                <a:gd name="connsiteY1" fmla="*/ 2065107 h 7424433"/>
                <a:gd name="connsiteX2" fmla="*/ 4973624 w 8616024"/>
                <a:gd name="connsiteY2" fmla="*/ 6858796 h 7424433"/>
                <a:gd name="connsiteX3" fmla="*/ 7298909 w 8616024"/>
                <a:gd name="connsiteY3" fmla="*/ 6513213 h 7424433"/>
                <a:gd name="connsiteX4" fmla="*/ 6622491 w 8616024"/>
                <a:gd name="connsiteY4" fmla="*/ 175909 h 7424433"/>
                <a:gd name="connsiteX5" fmla="*/ 8579735 w 8616024"/>
                <a:gd name="connsiteY5" fmla="*/ 1759414 h 7424433"/>
                <a:gd name="connsiteX6" fmla="*/ 5850396 w 8616024"/>
                <a:gd name="connsiteY6" fmla="*/ 3519924 h 7424433"/>
                <a:gd name="connsiteX7" fmla="*/ 2060221 w 8616024"/>
                <a:gd name="connsiteY7" fmla="*/ 5557671 h 7424433"/>
                <a:gd name="connsiteX8" fmla="*/ 15213 w 8616024"/>
                <a:gd name="connsiteY8" fmla="*/ 3603678 h 7424433"/>
                <a:gd name="connsiteX9" fmla="*/ 15213 w 8616024"/>
                <a:gd name="connsiteY9" fmla="*/ 3603679 h 7424433"/>
                <a:gd name="connsiteX0" fmla="*/ 15213 w 8616024"/>
                <a:gd name="connsiteY0" fmla="*/ 3603679 h 7424433"/>
                <a:gd name="connsiteX1" fmla="*/ 2764263 w 8616024"/>
                <a:gd name="connsiteY1" fmla="*/ 2065107 h 7424433"/>
                <a:gd name="connsiteX2" fmla="*/ 4973624 w 8616024"/>
                <a:gd name="connsiteY2" fmla="*/ 6858796 h 7424433"/>
                <a:gd name="connsiteX3" fmla="*/ 7298909 w 8616024"/>
                <a:gd name="connsiteY3" fmla="*/ 6513213 h 7424433"/>
                <a:gd name="connsiteX4" fmla="*/ 6622491 w 8616024"/>
                <a:gd name="connsiteY4" fmla="*/ 175909 h 7424433"/>
                <a:gd name="connsiteX5" fmla="*/ 8579735 w 8616024"/>
                <a:gd name="connsiteY5" fmla="*/ 1759414 h 7424433"/>
                <a:gd name="connsiteX6" fmla="*/ 5850396 w 8616024"/>
                <a:gd name="connsiteY6" fmla="*/ 3519924 h 7424433"/>
                <a:gd name="connsiteX7" fmla="*/ 2060221 w 8616024"/>
                <a:gd name="connsiteY7" fmla="*/ 5557671 h 7424433"/>
                <a:gd name="connsiteX8" fmla="*/ 15213 w 8616024"/>
                <a:gd name="connsiteY8" fmla="*/ 3603678 h 7424433"/>
                <a:gd name="connsiteX9" fmla="*/ 15213 w 8616024"/>
                <a:gd name="connsiteY9" fmla="*/ 3603679 h 7424433"/>
                <a:gd name="connsiteX0" fmla="*/ 3689 w 8604500"/>
                <a:gd name="connsiteY0" fmla="*/ 3603679 h 7424433"/>
                <a:gd name="connsiteX1" fmla="*/ 2752739 w 8604500"/>
                <a:gd name="connsiteY1" fmla="*/ 2065107 h 7424433"/>
                <a:gd name="connsiteX2" fmla="*/ 4962100 w 8604500"/>
                <a:gd name="connsiteY2" fmla="*/ 6858796 h 7424433"/>
                <a:gd name="connsiteX3" fmla="*/ 7287385 w 8604500"/>
                <a:gd name="connsiteY3" fmla="*/ 6513213 h 7424433"/>
                <a:gd name="connsiteX4" fmla="*/ 6610967 w 8604500"/>
                <a:gd name="connsiteY4" fmla="*/ 175909 h 7424433"/>
                <a:gd name="connsiteX5" fmla="*/ 8568211 w 8604500"/>
                <a:gd name="connsiteY5" fmla="*/ 1759414 h 7424433"/>
                <a:gd name="connsiteX6" fmla="*/ 5838872 w 8604500"/>
                <a:gd name="connsiteY6" fmla="*/ 3519924 h 7424433"/>
                <a:gd name="connsiteX7" fmla="*/ 2048697 w 8604500"/>
                <a:gd name="connsiteY7" fmla="*/ 5557671 h 7424433"/>
                <a:gd name="connsiteX8" fmla="*/ 3689 w 8604500"/>
                <a:gd name="connsiteY8" fmla="*/ 3603678 h 7424433"/>
                <a:gd name="connsiteX9" fmla="*/ 3689 w 8604500"/>
                <a:gd name="connsiteY9" fmla="*/ 3603679 h 7424433"/>
                <a:gd name="connsiteX0" fmla="*/ 693 w 8601504"/>
                <a:gd name="connsiteY0" fmla="*/ 3603679 h 7424433"/>
                <a:gd name="connsiteX1" fmla="*/ 2749743 w 8601504"/>
                <a:gd name="connsiteY1" fmla="*/ 2065107 h 7424433"/>
                <a:gd name="connsiteX2" fmla="*/ 4959104 w 8601504"/>
                <a:gd name="connsiteY2" fmla="*/ 6858796 h 7424433"/>
                <a:gd name="connsiteX3" fmla="*/ 7284389 w 8601504"/>
                <a:gd name="connsiteY3" fmla="*/ 6513213 h 7424433"/>
                <a:gd name="connsiteX4" fmla="*/ 6607971 w 8601504"/>
                <a:gd name="connsiteY4" fmla="*/ 175909 h 7424433"/>
                <a:gd name="connsiteX5" fmla="*/ 8565215 w 8601504"/>
                <a:gd name="connsiteY5" fmla="*/ 1759414 h 7424433"/>
                <a:gd name="connsiteX6" fmla="*/ 5835876 w 8601504"/>
                <a:gd name="connsiteY6" fmla="*/ 3519924 h 7424433"/>
                <a:gd name="connsiteX7" fmla="*/ 2045701 w 8601504"/>
                <a:gd name="connsiteY7" fmla="*/ 5557671 h 7424433"/>
                <a:gd name="connsiteX8" fmla="*/ 693 w 8601504"/>
                <a:gd name="connsiteY8" fmla="*/ 3603678 h 7424433"/>
                <a:gd name="connsiteX9" fmla="*/ 693 w 8601504"/>
                <a:gd name="connsiteY9" fmla="*/ 3603679 h 7424433"/>
                <a:gd name="connsiteX0" fmla="*/ 691 w 8601502"/>
                <a:gd name="connsiteY0" fmla="*/ 3603679 h 7424433"/>
                <a:gd name="connsiteX1" fmla="*/ 2749741 w 8601502"/>
                <a:gd name="connsiteY1" fmla="*/ 2065107 h 7424433"/>
                <a:gd name="connsiteX2" fmla="*/ 4959102 w 8601502"/>
                <a:gd name="connsiteY2" fmla="*/ 6858796 h 7424433"/>
                <a:gd name="connsiteX3" fmla="*/ 7284387 w 8601502"/>
                <a:gd name="connsiteY3" fmla="*/ 6513213 h 7424433"/>
                <a:gd name="connsiteX4" fmla="*/ 6607969 w 8601502"/>
                <a:gd name="connsiteY4" fmla="*/ 175909 h 7424433"/>
                <a:gd name="connsiteX5" fmla="*/ 8565213 w 8601502"/>
                <a:gd name="connsiteY5" fmla="*/ 1759414 h 7424433"/>
                <a:gd name="connsiteX6" fmla="*/ 5835874 w 8601502"/>
                <a:gd name="connsiteY6" fmla="*/ 3519924 h 7424433"/>
                <a:gd name="connsiteX7" fmla="*/ 2045699 w 8601502"/>
                <a:gd name="connsiteY7" fmla="*/ 5557671 h 7424433"/>
                <a:gd name="connsiteX8" fmla="*/ 691 w 8601502"/>
                <a:gd name="connsiteY8" fmla="*/ 3603678 h 7424433"/>
                <a:gd name="connsiteX9" fmla="*/ 691 w 8601502"/>
                <a:gd name="connsiteY9" fmla="*/ 3603679 h 7424433"/>
                <a:gd name="connsiteX0" fmla="*/ 691 w 8601502"/>
                <a:gd name="connsiteY0" fmla="*/ 3603679 h 7424433"/>
                <a:gd name="connsiteX1" fmla="*/ 2749741 w 8601502"/>
                <a:gd name="connsiteY1" fmla="*/ 2065107 h 7424433"/>
                <a:gd name="connsiteX2" fmla="*/ 4959102 w 8601502"/>
                <a:gd name="connsiteY2" fmla="*/ 6858796 h 7424433"/>
                <a:gd name="connsiteX3" fmla="*/ 7284387 w 8601502"/>
                <a:gd name="connsiteY3" fmla="*/ 6513213 h 7424433"/>
                <a:gd name="connsiteX4" fmla="*/ 6607969 w 8601502"/>
                <a:gd name="connsiteY4" fmla="*/ 175909 h 7424433"/>
                <a:gd name="connsiteX5" fmla="*/ 8565213 w 8601502"/>
                <a:gd name="connsiteY5" fmla="*/ 1759414 h 7424433"/>
                <a:gd name="connsiteX6" fmla="*/ 5835874 w 8601502"/>
                <a:gd name="connsiteY6" fmla="*/ 3519924 h 7424433"/>
                <a:gd name="connsiteX7" fmla="*/ 2045699 w 8601502"/>
                <a:gd name="connsiteY7" fmla="*/ 5557671 h 7424433"/>
                <a:gd name="connsiteX8" fmla="*/ 691 w 8601502"/>
                <a:gd name="connsiteY8" fmla="*/ 3603678 h 7424433"/>
                <a:gd name="connsiteX9" fmla="*/ 691 w 8601502"/>
                <a:gd name="connsiteY9" fmla="*/ 3603679 h 7424433"/>
                <a:gd name="connsiteX0" fmla="*/ 691 w 8601502"/>
                <a:gd name="connsiteY0" fmla="*/ 3603679 h 7424433"/>
                <a:gd name="connsiteX1" fmla="*/ 2749741 w 8601502"/>
                <a:gd name="connsiteY1" fmla="*/ 2065107 h 7424433"/>
                <a:gd name="connsiteX2" fmla="*/ 4959102 w 8601502"/>
                <a:gd name="connsiteY2" fmla="*/ 6858796 h 7424433"/>
                <a:gd name="connsiteX3" fmla="*/ 7284387 w 8601502"/>
                <a:gd name="connsiteY3" fmla="*/ 6513213 h 7424433"/>
                <a:gd name="connsiteX4" fmla="*/ 6607969 w 8601502"/>
                <a:gd name="connsiteY4" fmla="*/ 175909 h 7424433"/>
                <a:gd name="connsiteX5" fmla="*/ 8565213 w 8601502"/>
                <a:gd name="connsiteY5" fmla="*/ 1759414 h 7424433"/>
                <a:gd name="connsiteX6" fmla="*/ 5539774 w 8601502"/>
                <a:gd name="connsiteY6" fmla="*/ 3665924 h 7424433"/>
                <a:gd name="connsiteX7" fmla="*/ 2045699 w 8601502"/>
                <a:gd name="connsiteY7" fmla="*/ 5557671 h 7424433"/>
                <a:gd name="connsiteX8" fmla="*/ 691 w 8601502"/>
                <a:gd name="connsiteY8" fmla="*/ 3603678 h 7424433"/>
                <a:gd name="connsiteX9" fmla="*/ 691 w 8601502"/>
                <a:gd name="connsiteY9" fmla="*/ 3603679 h 7424433"/>
                <a:gd name="connsiteX0" fmla="*/ 691 w 8601502"/>
                <a:gd name="connsiteY0" fmla="*/ 3603679 h 7424433"/>
                <a:gd name="connsiteX1" fmla="*/ 2749741 w 8601502"/>
                <a:gd name="connsiteY1" fmla="*/ 2065107 h 7424433"/>
                <a:gd name="connsiteX2" fmla="*/ 4959102 w 8601502"/>
                <a:gd name="connsiteY2" fmla="*/ 6858796 h 7424433"/>
                <a:gd name="connsiteX3" fmla="*/ 7284387 w 8601502"/>
                <a:gd name="connsiteY3" fmla="*/ 6513213 h 7424433"/>
                <a:gd name="connsiteX4" fmla="*/ 6607969 w 8601502"/>
                <a:gd name="connsiteY4" fmla="*/ 175909 h 7424433"/>
                <a:gd name="connsiteX5" fmla="*/ 8565213 w 8601502"/>
                <a:gd name="connsiteY5" fmla="*/ 1759414 h 7424433"/>
                <a:gd name="connsiteX6" fmla="*/ 5539774 w 8601502"/>
                <a:gd name="connsiteY6" fmla="*/ 3665924 h 7424433"/>
                <a:gd name="connsiteX7" fmla="*/ 2045699 w 8601502"/>
                <a:gd name="connsiteY7" fmla="*/ 5557671 h 7424433"/>
                <a:gd name="connsiteX8" fmla="*/ 691 w 8601502"/>
                <a:gd name="connsiteY8" fmla="*/ 3603678 h 7424433"/>
                <a:gd name="connsiteX9" fmla="*/ 691 w 8601502"/>
                <a:gd name="connsiteY9" fmla="*/ 3603679 h 7424433"/>
                <a:gd name="connsiteX0" fmla="*/ 691 w 8601502"/>
                <a:gd name="connsiteY0" fmla="*/ 3603679 h 7424433"/>
                <a:gd name="connsiteX1" fmla="*/ 2749741 w 8601502"/>
                <a:gd name="connsiteY1" fmla="*/ 2065107 h 7424433"/>
                <a:gd name="connsiteX2" fmla="*/ 4959102 w 8601502"/>
                <a:gd name="connsiteY2" fmla="*/ 6858796 h 7424433"/>
                <a:gd name="connsiteX3" fmla="*/ 7284387 w 8601502"/>
                <a:gd name="connsiteY3" fmla="*/ 6513213 h 7424433"/>
                <a:gd name="connsiteX4" fmla="*/ 6607969 w 8601502"/>
                <a:gd name="connsiteY4" fmla="*/ 175909 h 7424433"/>
                <a:gd name="connsiteX5" fmla="*/ 8565213 w 8601502"/>
                <a:gd name="connsiteY5" fmla="*/ 1759414 h 7424433"/>
                <a:gd name="connsiteX6" fmla="*/ 5539774 w 8601502"/>
                <a:gd name="connsiteY6" fmla="*/ 3665924 h 7424433"/>
                <a:gd name="connsiteX7" fmla="*/ 2045699 w 8601502"/>
                <a:gd name="connsiteY7" fmla="*/ 5557671 h 7424433"/>
                <a:gd name="connsiteX8" fmla="*/ 691 w 8601502"/>
                <a:gd name="connsiteY8" fmla="*/ 3603678 h 7424433"/>
                <a:gd name="connsiteX9" fmla="*/ 691 w 8601502"/>
                <a:gd name="connsiteY9" fmla="*/ 3603679 h 7424433"/>
                <a:gd name="connsiteX0" fmla="*/ 691 w 8601502"/>
                <a:gd name="connsiteY0" fmla="*/ 3603679 h 7388758"/>
                <a:gd name="connsiteX1" fmla="*/ 2749741 w 8601502"/>
                <a:gd name="connsiteY1" fmla="*/ 2065107 h 7388758"/>
                <a:gd name="connsiteX2" fmla="*/ 4959102 w 8601502"/>
                <a:gd name="connsiteY2" fmla="*/ 6858796 h 7388758"/>
                <a:gd name="connsiteX3" fmla="*/ 7284387 w 8601502"/>
                <a:gd name="connsiteY3" fmla="*/ 6513213 h 7388758"/>
                <a:gd name="connsiteX4" fmla="*/ 6607969 w 8601502"/>
                <a:gd name="connsiteY4" fmla="*/ 175909 h 7388758"/>
                <a:gd name="connsiteX5" fmla="*/ 8565213 w 8601502"/>
                <a:gd name="connsiteY5" fmla="*/ 1759414 h 7388758"/>
                <a:gd name="connsiteX6" fmla="*/ 5539774 w 8601502"/>
                <a:gd name="connsiteY6" fmla="*/ 3665924 h 7388758"/>
                <a:gd name="connsiteX7" fmla="*/ 2045699 w 8601502"/>
                <a:gd name="connsiteY7" fmla="*/ 5557671 h 7388758"/>
                <a:gd name="connsiteX8" fmla="*/ 691 w 8601502"/>
                <a:gd name="connsiteY8" fmla="*/ 3603678 h 7388758"/>
                <a:gd name="connsiteX9" fmla="*/ 691 w 8601502"/>
                <a:gd name="connsiteY9" fmla="*/ 3603679 h 7388758"/>
                <a:gd name="connsiteX0" fmla="*/ 691 w 8601502"/>
                <a:gd name="connsiteY0" fmla="*/ 3603679 h 7314031"/>
                <a:gd name="connsiteX1" fmla="*/ 2749741 w 8601502"/>
                <a:gd name="connsiteY1" fmla="*/ 2065107 h 7314031"/>
                <a:gd name="connsiteX2" fmla="*/ 4959102 w 8601502"/>
                <a:gd name="connsiteY2" fmla="*/ 6858796 h 7314031"/>
                <a:gd name="connsiteX3" fmla="*/ 7124949 w 8601502"/>
                <a:gd name="connsiteY3" fmla="*/ 6269879 h 7314031"/>
                <a:gd name="connsiteX4" fmla="*/ 6607969 w 8601502"/>
                <a:gd name="connsiteY4" fmla="*/ 175909 h 7314031"/>
                <a:gd name="connsiteX5" fmla="*/ 8565213 w 8601502"/>
                <a:gd name="connsiteY5" fmla="*/ 1759414 h 7314031"/>
                <a:gd name="connsiteX6" fmla="*/ 5539774 w 8601502"/>
                <a:gd name="connsiteY6" fmla="*/ 3665924 h 7314031"/>
                <a:gd name="connsiteX7" fmla="*/ 2045699 w 8601502"/>
                <a:gd name="connsiteY7" fmla="*/ 5557671 h 7314031"/>
                <a:gd name="connsiteX8" fmla="*/ 691 w 8601502"/>
                <a:gd name="connsiteY8" fmla="*/ 3603678 h 7314031"/>
                <a:gd name="connsiteX9" fmla="*/ 691 w 8601502"/>
                <a:gd name="connsiteY9" fmla="*/ 3603679 h 7314031"/>
                <a:gd name="connsiteX0" fmla="*/ 691 w 8601502"/>
                <a:gd name="connsiteY0" fmla="*/ 3603679 h 7314033"/>
                <a:gd name="connsiteX1" fmla="*/ 2749741 w 8601502"/>
                <a:gd name="connsiteY1" fmla="*/ 2065107 h 7314033"/>
                <a:gd name="connsiteX2" fmla="*/ 4959102 w 8601502"/>
                <a:gd name="connsiteY2" fmla="*/ 6858796 h 7314033"/>
                <a:gd name="connsiteX3" fmla="*/ 7124949 w 8601502"/>
                <a:gd name="connsiteY3" fmla="*/ 6269879 h 7314033"/>
                <a:gd name="connsiteX4" fmla="*/ 6607969 w 8601502"/>
                <a:gd name="connsiteY4" fmla="*/ 175909 h 7314033"/>
                <a:gd name="connsiteX5" fmla="*/ 8565213 w 8601502"/>
                <a:gd name="connsiteY5" fmla="*/ 1759414 h 7314033"/>
                <a:gd name="connsiteX6" fmla="*/ 5539774 w 8601502"/>
                <a:gd name="connsiteY6" fmla="*/ 3665924 h 7314033"/>
                <a:gd name="connsiteX7" fmla="*/ 2045699 w 8601502"/>
                <a:gd name="connsiteY7" fmla="*/ 5557671 h 7314033"/>
                <a:gd name="connsiteX8" fmla="*/ 691 w 8601502"/>
                <a:gd name="connsiteY8" fmla="*/ 3603678 h 7314033"/>
                <a:gd name="connsiteX9" fmla="*/ 691 w 8601502"/>
                <a:gd name="connsiteY9" fmla="*/ 3603679 h 7314033"/>
                <a:gd name="connsiteX0" fmla="*/ 691 w 8601502"/>
                <a:gd name="connsiteY0" fmla="*/ 3603679 h 6997111"/>
                <a:gd name="connsiteX1" fmla="*/ 2749741 w 8601502"/>
                <a:gd name="connsiteY1" fmla="*/ 2065107 h 6997111"/>
                <a:gd name="connsiteX2" fmla="*/ 4731333 w 8601502"/>
                <a:gd name="connsiteY2" fmla="*/ 6372128 h 6997111"/>
                <a:gd name="connsiteX3" fmla="*/ 7124949 w 8601502"/>
                <a:gd name="connsiteY3" fmla="*/ 6269879 h 6997111"/>
                <a:gd name="connsiteX4" fmla="*/ 6607969 w 8601502"/>
                <a:gd name="connsiteY4" fmla="*/ 175909 h 6997111"/>
                <a:gd name="connsiteX5" fmla="*/ 8565213 w 8601502"/>
                <a:gd name="connsiteY5" fmla="*/ 1759414 h 6997111"/>
                <a:gd name="connsiteX6" fmla="*/ 5539774 w 8601502"/>
                <a:gd name="connsiteY6" fmla="*/ 3665924 h 6997111"/>
                <a:gd name="connsiteX7" fmla="*/ 2045699 w 8601502"/>
                <a:gd name="connsiteY7" fmla="*/ 5557671 h 6997111"/>
                <a:gd name="connsiteX8" fmla="*/ 691 w 8601502"/>
                <a:gd name="connsiteY8" fmla="*/ 3603678 h 6997111"/>
                <a:gd name="connsiteX9" fmla="*/ 691 w 8601502"/>
                <a:gd name="connsiteY9" fmla="*/ 3603679 h 6997111"/>
                <a:gd name="connsiteX0" fmla="*/ 691 w 8601502"/>
                <a:gd name="connsiteY0" fmla="*/ 3603679 h 6997111"/>
                <a:gd name="connsiteX1" fmla="*/ 2749741 w 8601502"/>
                <a:gd name="connsiteY1" fmla="*/ 2065107 h 6997111"/>
                <a:gd name="connsiteX2" fmla="*/ 4731333 w 8601502"/>
                <a:gd name="connsiteY2" fmla="*/ 6372128 h 6997111"/>
                <a:gd name="connsiteX3" fmla="*/ 7124949 w 8601502"/>
                <a:gd name="connsiteY3" fmla="*/ 6269879 h 6997111"/>
                <a:gd name="connsiteX4" fmla="*/ 6607969 w 8601502"/>
                <a:gd name="connsiteY4" fmla="*/ 175909 h 6997111"/>
                <a:gd name="connsiteX5" fmla="*/ 8565213 w 8601502"/>
                <a:gd name="connsiteY5" fmla="*/ 1759414 h 6997111"/>
                <a:gd name="connsiteX6" fmla="*/ 5403112 w 8601502"/>
                <a:gd name="connsiteY6" fmla="*/ 3690258 h 6997111"/>
                <a:gd name="connsiteX7" fmla="*/ 2045699 w 8601502"/>
                <a:gd name="connsiteY7" fmla="*/ 5557671 h 6997111"/>
                <a:gd name="connsiteX8" fmla="*/ 691 w 8601502"/>
                <a:gd name="connsiteY8" fmla="*/ 3603678 h 6997111"/>
                <a:gd name="connsiteX9" fmla="*/ 691 w 8601502"/>
                <a:gd name="connsiteY9" fmla="*/ 3603679 h 6997111"/>
                <a:gd name="connsiteX0" fmla="*/ 691 w 8601502"/>
                <a:gd name="connsiteY0" fmla="*/ 3603679 h 6997111"/>
                <a:gd name="connsiteX1" fmla="*/ 2749741 w 8601502"/>
                <a:gd name="connsiteY1" fmla="*/ 2065107 h 6997111"/>
                <a:gd name="connsiteX2" fmla="*/ 4731333 w 8601502"/>
                <a:gd name="connsiteY2" fmla="*/ 6372128 h 6997111"/>
                <a:gd name="connsiteX3" fmla="*/ 7124949 w 8601502"/>
                <a:gd name="connsiteY3" fmla="*/ 6269879 h 6997111"/>
                <a:gd name="connsiteX4" fmla="*/ 6607969 w 8601502"/>
                <a:gd name="connsiteY4" fmla="*/ 175909 h 6997111"/>
                <a:gd name="connsiteX5" fmla="*/ 8565213 w 8601502"/>
                <a:gd name="connsiteY5" fmla="*/ 1759414 h 6997111"/>
                <a:gd name="connsiteX6" fmla="*/ 5403112 w 8601502"/>
                <a:gd name="connsiteY6" fmla="*/ 3690258 h 6997111"/>
                <a:gd name="connsiteX7" fmla="*/ 2045699 w 8601502"/>
                <a:gd name="connsiteY7" fmla="*/ 5557671 h 6997111"/>
                <a:gd name="connsiteX8" fmla="*/ 691 w 8601502"/>
                <a:gd name="connsiteY8" fmla="*/ 3603678 h 6997111"/>
                <a:gd name="connsiteX9" fmla="*/ 691 w 8601502"/>
                <a:gd name="connsiteY9" fmla="*/ 3603679 h 6997111"/>
                <a:gd name="connsiteX0" fmla="*/ 691 w 8601502"/>
                <a:gd name="connsiteY0" fmla="*/ 3603679 h 6997111"/>
                <a:gd name="connsiteX1" fmla="*/ 2749741 w 8601502"/>
                <a:gd name="connsiteY1" fmla="*/ 2065107 h 6997111"/>
                <a:gd name="connsiteX2" fmla="*/ 4731333 w 8601502"/>
                <a:gd name="connsiteY2" fmla="*/ 6372128 h 6997111"/>
                <a:gd name="connsiteX3" fmla="*/ 7124949 w 8601502"/>
                <a:gd name="connsiteY3" fmla="*/ 6269879 h 6997111"/>
                <a:gd name="connsiteX4" fmla="*/ 6607969 w 8601502"/>
                <a:gd name="connsiteY4" fmla="*/ 175909 h 6997111"/>
                <a:gd name="connsiteX5" fmla="*/ 8565213 w 8601502"/>
                <a:gd name="connsiteY5" fmla="*/ 1759414 h 6997111"/>
                <a:gd name="connsiteX6" fmla="*/ 5425889 w 8601502"/>
                <a:gd name="connsiteY6" fmla="*/ 3787592 h 6997111"/>
                <a:gd name="connsiteX7" fmla="*/ 2045699 w 8601502"/>
                <a:gd name="connsiteY7" fmla="*/ 5557671 h 6997111"/>
                <a:gd name="connsiteX8" fmla="*/ 691 w 8601502"/>
                <a:gd name="connsiteY8" fmla="*/ 3603678 h 6997111"/>
                <a:gd name="connsiteX9" fmla="*/ 691 w 8601502"/>
                <a:gd name="connsiteY9" fmla="*/ 3603679 h 6997111"/>
                <a:gd name="connsiteX0" fmla="*/ 691 w 8601502"/>
                <a:gd name="connsiteY0" fmla="*/ 3603679 h 6997111"/>
                <a:gd name="connsiteX1" fmla="*/ 2749741 w 8601502"/>
                <a:gd name="connsiteY1" fmla="*/ 2065107 h 6997111"/>
                <a:gd name="connsiteX2" fmla="*/ 4731333 w 8601502"/>
                <a:gd name="connsiteY2" fmla="*/ 6372128 h 6997111"/>
                <a:gd name="connsiteX3" fmla="*/ 7124949 w 8601502"/>
                <a:gd name="connsiteY3" fmla="*/ 6269879 h 6997111"/>
                <a:gd name="connsiteX4" fmla="*/ 6607969 w 8601502"/>
                <a:gd name="connsiteY4" fmla="*/ 175909 h 6997111"/>
                <a:gd name="connsiteX5" fmla="*/ 8565213 w 8601502"/>
                <a:gd name="connsiteY5" fmla="*/ 1759414 h 6997111"/>
                <a:gd name="connsiteX6" fmla="*/ 5425889 w 8601502"/>
                <a:gd name="connsiteY6" fmla="*/ 3787592 h 6997111"/>
                <a:gd name="connsiteX7" fmla="*/ 2045699 w 8601502"/>
                <a:gd name="connsiteY7" fmla="*/ 5557671 h 6997111"/>
                <a:gd name="connsiteX8" fmla="*/ 691 w 8601502"/>
                <a:gd name="connsiteY8" fmla="*/ 3603678 h 6997111"/>
                <a:gd name="connsiteX9" fmla="*/ 691 w 8601502"/>
                <a:gd name="connsiteY9" fmla="*/ 3603679 h 6997111"/>
                <a:gd name="connsiteX0" fmla="*/ 691 w 8601502"/>
                <a:gd name="connsiteY0" fmla="*/ 3603679 h 6997111"/>
                <a:gd name="connsiteX1" fmla="*/ 2749741 w 8601502"/>
                <a:gd name="connsiteY1" fmla="*/ 2065107 h 6997111"/>
                <a:gd name="connsiteX2" fmla="*/ 4731333 w 8601502"/>
                <a:gd name="connsiteY2" fmla="*/ 6372128 h 6997111"/>
                <a:gd name="connsiteX3" fmla="*/ 7124949 w 8601502"/>
                <a:gd name="connsiteY3" fmla="*/ 6269879 h 6997111"/>
                <a:gd name="connsiteX4" fmla="*/ 6607969 w 8601502"/>
                <a:gd name="connsiteY4" fmla="*/ 175909 h 6997111"/>
                <a:gd name="connsiteX5" fmla="*/ 8565213 w 8601502"/>
                <a:gd name="connsiteY5" fmla="*/ 1759414 h 6997111"/>
                <a:gd name="connsiteX6" fmla="*/ 5425889 w 8601502"/>
                <a:gd name="connsiteY6" fmla="*/ 3787592 h 6997111"/>
                <a:gd name="connsiteX7" fmla="*/ 2045699 w 8601502"/>
                <a:gd name="connsiteY7" fmla="*/ 5557671 h 6997111"/>
                <a:gd name="connsiteX8" fmla="*/ 691 w 8601502"/>
                <a:gd name="connsiteY8" fmla="*/ 3603678 h 6997111"/>
                <a:gd name="connsiteX9" fmla="*/ 691 w 8601502"/>
                <a:gd name="connsiteY9" fmla="*/ 3603679 h 6997111"/>
                <a:gd name="connsiteX0" fmla="*/ 691 w 8601502"/>
                <a:gd name="connsiteY0" fmla="*/ 4393538 h 7786970"/>
                <a:gd name="connsiteX1" fmla="*/ 2749741 w 8601502"/>
                <a:gd name="connsiteY1" fmla="*/ 2854966 h 7786970"/>
                <a:gd name="connsiteX2" fmla="*/ 4731333 w 8601502"/>
                <a:gd name="connsiteY2" fmla="*/ 7161987 h 7786970"/>
                <a:gd name="connsiteX3" fmla="*/ 7124949 w 8601502"/>
                <a:gd name="connsiteY3" fmla="*/ 7059738 h 7786970"/>
                <a:gd name="connsiteX4" fmla="*/ 6607969 w 8601502"/>
                <a:gd name="connsiteY4" fmla="*/ 965768 h 7786970"/>
                <a:gd name="connsiteX5" fmla="*/ 8565213 w 8601502"/>
                <a:gd name="connsiteY5" fmla="*/ 2549273 h 7786970"/>
                <a:gd name="connsiteX6" fmla="*/ 4455521 w 8601502"/>
                <a:gd name="connsiteY6" fmla="*/ 30188 h 7786970"/>
                <a:gd name="connsiteX7" fmla="*/ 2045699 w 8601502"/>
                <a:gd name="connsiteY7" fmla="*/ 6347530 h 7786970"/>
                <a:gd name="connsiteX8" fmla="*/ 691 w 8601502"/>
                <a:gd name="connsiteY8" fmla="*/ 4393537 h 7786970"/>
                <a:gd name="connsiteX9" fmla="*/ 691 w 8601502"/>
                <a:gd name="connsiteY9" fmla="*/ 4393538 h 7786970"/>
                <a:gd name="connsiteX0" fmla="*/ 691 w 8601502"/>
                <a:gd name="connsiteY0" fmla="*/ 4393538 h 7786970"/>
                <a:gd name="connsiteX1" fmla="*/ 2749741 w 8601502"/>
                <a:gd name="connsiteY1" fmla="*/ 2854966 h 7786970"/>
                <a:gd name="connsiteX2" fmla="*/ 4731333 w 8601502"/>
                <a:gd name="connsiteY2" fmla="*/ 7161987 h 7786970"/>
                <a:gd name="connsiteX3" fmla="*/ 7124949 w 8601502"/>
                <a:gd name="connsiteY3" fmla="*/ 7059738 h 7786970"/>
                <a:gd name="connsiteX4" fmla="*/ 6607969 w 8601502"/>
                <a:gd name="connsiteY4" fmla="*/ 965768 h 7786970"/>
                <a:gd name="connsiteX5" fmla="*/ 8565213 w 8601502"/>
                <a:gd name="connsiteY5" fmla="*/ 2549273 h 7786970"/>
                <a:gd name="connsiteX6" fmla="*/ 4455521 w 8601502"/>
                <a:gd name="connsiteY6" fmla="*/ 30188 h 7786970"/>
                <a:gd name="connsiteX7" fmla="*/ 2045699 w 8601502"/>
                <a:gd name="connsiteY7" fmla="*/ 6347530 h 7786970"/>
                <a:gd name="connsiteX8" fmla="*/ 691 w 8601502"/>
                <a:gd name="connsiteY8" fmla="*/ 4393537 h 7786970"/>
                <a:gd name="connsiteX9" fmla="*/ 691 w 8601502"/>
                <a:gd name="connsiteY9" fmla="*/ 4393538 h 7786970"/>
                <a:gd name="connsiteX0" fmla="*/ 691 w 8601502"/>
                <a:gd name="connsiteY0" fmla="*/ 4477027 h 7870459"/>
                <a:gd name="connsiteX1" fmla="*/ 2749741 w 8601502"/>
                <a:gd name="connsiteY1" fmla="*/ 2938455 h 7870459"/>
                <a:gd name="connsiteX2" fmla="*/ 4731333 w 8601502"/>
                <a:gd name="connsiteY2" fmla="*/ 7245476 h 7870459"/>
                <a:gd name="connsiteX3" fmla="*/ 7124949 w 8601502"/>
                <a:gd name="connsiteY3" fmla="*/ 7143227 h 7870459"/>
                <a:gd name="connsiteX4" fmla="*/ 6607969 w 8601502"/>
                <a:gd name="connsiteY4" fmla="*/ 1049257 h 7870459"/>
                <a:gd name="connsiteX5" fmla="*/ 8565213 w 8601502"/>
                <a:gd name="connsiteY5" fmla="*/ 2632762 h 7870459"/>
                <a:gd name="connsiteX6" fmla="*/ 6756105 w 8601502"/>
                <a:gd name="connsiteY6" fmla="*/ 3799401 h 7870459"/>
                <a:gd name="connsiteX7" fmla="*/ 4455521 w 8601502"/>
                <a:gd name="connsiteY7" fmla="*/ 113677 h 7870459"/>
                <a:gd name="connsiteX8" fmla="*/ 2045699 w 8601502"/>
                <a:gd name="connsiteY8" fmla="*/ 6431019 h 7870459"/>
                <a:gd name="connsiteX9" fmla="*/ 691 w 8601502"/>
                <a:gd name="connsiteY9" fmla="*/ 4477026 h 7870459"/>
                <a:gd name="connsiteX10" fmla="*/ 691 w 8601502"/>
                <a:gd name="connsiteY10" fmla="*/ 4477027 h 7870459"/>
                <a:gd name="connsiteX0" fmla="*/ 691 w 8601502"/>
                <a:gd name="connsiteY0" fmla="*/ 4477029 h 7870461"/>
                <a:gd name="connsiteX1" fmla="*/ 2749741 w 8601502"/>
                <a:gd name="connsiteY1" fmla="*/ 2938457 h 7870461"/>
                <a:gd name="connsiteX2" fmla="*/ 4731333 w 8601502"/>
                <a:gd name="connsiteY2" fmla="*/ 7245478 h 7870461"/>
                <a:gd name="connsiteX3" fmla="*/ 7124949 w 8601502"/>
                <a:gd name="connsiteY3" fmla="*/ 7143229 h 7870461"/>
                <a:gd name="connsiteX4" fmla="*/ 6607969 w 8601502"/>
                <a:gd name="connsiteY4" fmla="*/ 1049259 h 7870461"/>
                <a:gd name="connsiteX5" fmla="*/ 8565213 w 8601502"/>
                <a:gd name="connsiteY5" fmla="*/ 2632764 h 7870461"/>
                <a:gd name="connsiteX6" fmla="*/ 6756105 w 8601502"/>
                <a:gd name="connsiteY6" fmla="*/ 3799403 h 7870461"/>
                <a:gd name="connsiteX7" fmla="*/ 4455521 w 8601502"/>
                <a:gd name="connsiteY7" fmla="*/ 113679 h 7870461"/>
                <a:gd name="connsiteX8" fmla="*/ 2045699 w 8601502"/>
                <a:gd name="connsiteY8" fmla="*/ 6431021 h 7870461"/>
                <a:gd name="connsiteX9" fmla="*/ 691 w 8601502"/>
                <a:gd name="connsiteY9" fmla="*/ 4477028 h 7870461"/>
                <a:gd name="connsiteX10" fmla="*/ 691 w 8601502"/>
                <a:gd name="connsiteY10" fmla="*/ 4477029 h 7870461"/>
                <a:gd name="connsiteX0" fmla="*/ 691 w 8566310"/>
                <a:gd name="connsiteY0" fmla="*/ 4477029 h 7870461"/>
                <a:gd name="connsiteX1" fmla="*/ 2749741 w 8566310"/>
                <a:gd name="connsiteY1" fmla="*/ 2938457 h 7870461"/>
                <a:gd name="connsiteX2" fmla="*/ 4731333 w 8566310"/>
                <a:gd name="connsiteY2" fmla="*/ 7245478 h 7870461"/>
                <a:gd name="connsiteX3" fmla="*/ 7124949 w 8566310"/>
                <a:gd name="connsiteY3" fmla="*/ 7143229 h 7870461"/>
                <a:gd name="connsiteX4" fmla="*/ 6607969 w 8566310"/>
                <a:gd name="connsiteY4" fmla="*/ 1049259 h 7870461"/>
                <a:gd name="connsiteX5" fmla="*/ 8565213 w 8566310"/>
                <a:gd name="connsiteY5" fmla="*/ 2632764 h 7870461"/>
                <a:gd name="connsiteX6" fmla="*/ 6756105 w 8566310"/>
                <a:gd name="connsiteY6" fmla="*/ 3799403 h 7870461"/>
                <a:gd name="connsiteX7" fmla="*/ 4455521 w 8566310"/>
                <a:gd name="connsiteY7" fmla="*/ 113679 h 7870461"/>
                <a:gd name="connsiteX8" fmla="*/ 2045699 w 8566310"/>
                <a:gd name="connsiteY8" fmla="*/ 6431021 h 7870461"/>
                <a:gd name="connsiteX9" fmla="*/ 691 w 8566310"/>
                <a:gd name="connsiteY9" fmla="*/ 4477028 h 7870461"/>
                <a:gd name="connsiteX10" fmla="*/ 691 w 8566310"/>
                <a:gd name="connsiteY10" fmla="*/ 4477029 h 7870461"/>
                <a:gd name="connsiteX0" fmla="*/ 691 w 8566310"/>
                <a:gd name="connsiteY0" fmla="*/ 4477029 h 7870461"/>
                <a:gd name="connsiteX1" fmla="*/ 2749741 w 8566310"/>
                <a:gd name="connsiteY1" fmla="*/ 2938457 h 7870461"/>
                <a:gd name="connsiteX2" fmla="*/ 4731333 w 8566310"/>
                <a:gd name="connsiteY2" fmla="*/ 7245478 h 7870461"/>
                <a:gd name="connsiteX3" fmla="*/ 7124949 w 8566310"/>
                <a:gd name="connsiteY3" fmla="*/ 7143229 h 7870461"/>
                <a:gd name="connsiteX4" fmla="*/ 6607969 w 8566310"/>
                <a:gd name="connsiteY4" fmla="*/ 1049259 h 7870461"/>
                <a:gd name="connsiteX5" fmla="*/ 8565213 w 8566310"/>
                <a:gd name="connsiteY5" fmla="*/ 2632764 h 7870461"/>
                <a:gd name="connsiteX6" fmla="*/ 6756105 w 8566310"/>
                <a:gd name="connsiteY6" fmla="*/ 3799403 h 7870461"/>
                <a:gd name="connsiteX7" fmla="*/ 4455521 w 8566310"/>
                <a:gd name="connsiteY7" fmla="*/ 113679 h 7870461"/>
                <a:gd name="connsiteX8" fmla="*/ 2045699 w 8566310"/>
                <a:gd name="connsiteY8" fmla="*/ 6431021 h 7870461"/>
                <a:gd name="connsiteX9" fmla="*/ 691 w 8566310"/>
                <a:gd name="connsiteY9" fmla="*/ 4477028 h 7870461"/>
                <a:gd name="connsiteX10" fmla="*/ 691 w 8566310"/>
                <a:gd name="connsiteY10" fmla="*/ 4477029 h 7870461"/>
                <a:gd name="connsiteX0" fmla="*/ 691 w 8566310"/>
                <a:gd name="connsiteY0" fmla="*/ 4477029 h 7870461"/>
                <a:gd name="connsiteX1" fmla="*/ 2749741 w 8566310"/>
                <a:gd name="connsiteY1" fmla="*/ 2938457 h 7870461"/>
                <a:gd name="connsiteX2" fmla="*/ 4731333 w 8566310"/>
                <a:gd name="connsiteY2" fmla="*/ 7245478 h 7870461"/>
                <a:gd name="connsiteX3" fmla="*/ 7124949 w 8566310"/>
                <a:gd name="connsiteY3" fmla="*/ 7143229 h 7870461"/>
                <a:gd name="connsiteX4" fmla="*/ 6607969 w 8566310"/>
                <a:gd name="connsiteY4" fmla="*/ 1049259 h 7870461"/>
                <a:gd name="connsiteX5" fmla="*/ 8565213 w 8566310"/>
                <a:gd name="connsiteY5" fmla="*/ 2632764 h 7870461"/>
                <a:gd name="connsiteX6" fmla="*/ 6756105 w 8566310"/>
                <a:gd name="connsiteY6" fmla="*/ 3799403 h 7870461"/>
                <a:gd name="connsiteX7" fmla="*/ 4455521 w 8566310"/>
                <a:gd name="connsiteY7" fmla="*/ 113679 h 7870461"/>
                <a:gd name="connsiteX8" fmla="*/ 2045699 w 8566310"/>
                <a:gd name="connsiteY8" fmla="*/ 6431021 h 7870461"/>
                <a:gd name="connsiteX9" fmla="*/ 691 w 8566310"/>
                <a:gd name="connsiteY9" fmla="*/ 4477028 h 7870461"/>
                <a:gd name="connsiteX10" fmla="*/ 691 w 8566310"/>
                <a:gd name="connsiteY10" fmla="*/ 4477029 h 7870461"/>
                <a:gd name="connsiteX0" fmla="*/ 691 w 8566310"/>
                <a:gd name="connsiteY0" fmla="*/ 4481116 h 7874548"/>
                <a:gd name="connsiteX1" fmla="*/ 2749741 w 8566310"/>
                <a:gd name="connsiteY1" fmla="*/ 2942544 h 7874548"/>
                <a:gd name="connsiteX2" fmla="*/ 4731333 w 8566310"/>
                <a:gd name="connsiteY2" fmla="*/ 7249565 h 7874548"/>
                <a:gd name="connsiteX3" fmla="*/ 7124949 w 8566310"/>
                <a:gd name="connsiteY3" fmla="*/ 7147316 h 7874548"/>
                <a:gd name="connsiteX4" fmla="*/ 6607969 w 8566310"/>
                <a:gd name="connsiteY4" fmla="*/ 1053346 h 7874548"/>
                <a:gd name="connsiteX5" fmla="*/ 8565213 w 8566310"/>
                <a:gd name="connsiteY5" fmla="*/ 2636851 h 7874548"/>
                <a:gd name="connsiteX6" fmla="*/ 6756105 w 8566310"/>
                <a:gd name="connsiteY6" fmla="*/ 3803490 h 7874548"/>
                <a:gd name="connsiteX7" fmla="*/ 4455521 w 8566310"/>
                <a:gd name="connsiteY7" fmla="*/ 117766 h 7874548"/>
                <a:gd name="connsiteX8" fmla="*/ 2045699 w 8566310"/>
                <a:gd name="connsiteY8" fmla="*/ 6435108 h 7874548"/>
                <a:gd name="connsiteX9" fmla="*/ 691 w 8566310"/>
                <a:gd name="connsiteY9" fmla="*/ 4481115 h 7874548"/>
                <a:gd name="connsiteX10" fmla="*/ 691 w 8566310"/>
                <a:gd name="connsiteY10" fmla="*/ 4481116 h 7874548"/>
                <a:gd name="connsiteX0" fmla="*/ 691 w 8566310"/>
                <a:gd name="connsiteY0" fmla="*/ 4482296 h 7875728"/>
                <a:gd name="connsiteX1" fmla="*/ 2749741 w 8566310"/>
                <a:gd name="connsiteY1" fmla="*/ 2943724 h 7875728"/>
                <a:gd name="connsiteX2" fmla="*/ 4731333 w 8566310"/>
                <a:gd name="connsiteY2" fmla="*/ 7250745 h 7875728"/>
                <a:gd name="connsiteX3" fmla="*/ 7124949 w 8566310"/>
                <a:gd name="connsiteY3" fmla="*/ 7148496 h 7875728"/>
                <a:gd name="connsiteX4" fmla="*/ 6607969 w 8566310"/>
                <a:gd name="connsiteY4" fmla="*/ 1054526 h 7875728"/>
                <a:gd name="connsiteX5" fmla="*/ 8565213 w 8566310"/>
                <a:gd name="connsiteY5" fmla="*/ 2638031 h 7875728"/>
                <a:gd name="connsiteX6" fmla="*/ 6856479 w 8566310"/>
                <a:gd name="connsiteY6" fmla="*/ 3759520 h 7875728"/>
                <a:gd name="connsiteX7" fmla="*/ 4455521 w 8566310"/>
                <a:gd name="connsiteY7" fmla="*/ 118946 h 7875728"/>
                <a:gd name="connsiteX8" fmla="*/ 2045699 w 8566310"/>
                <a:gd name="connsiteY8" fmla="*/ 6436288 h 7875728"/>
                <a:gd name="connsiteX9" fmla="*/ 691 w 8566310"/>
                <a:gd name="connsiteY9" fmla="*/ 4482295 h 7875728"/>
                <a:gd name="connsiteX10" fmla="*/ 691 w 8566310"/>
                <a:gd name="connsiteY10" fmla="*/ 4482296 h 7875728"/>
                <a:gd name="connsiteX0" fmla="*/ 691 w 8566310"/>
                <a:gd name="connsiteY0" fmla="*/ 4482296 h 7875728"/>
                <a:gd name="connsiteX1" fmla="*/ 2749741 w 8566310"/>
                <a:gd name="connsiteY1" fmla="*/ 2943724 h 7875728"/>
                <a:gd name="connsiteX2" fmla="*/ 4731333 w 8566310"/>
                <a:gd name="connsiteY2" fmla="*/ 7250745 h 7875728"/>
                <a:gd name="connsiteX3" fmla="*/ 7124949 w 8566310"/>
                <a:gd name="connsiteY3" fmla="*/ 7148496 h 7875728"/>
                <a:gd name="connsiteX4" fmla="*/ 6607969 w 8566310"/>
                <a:gd name="connsiteY4" fmla="*/ 1054526 h 7875728"/>
                <a:gd name="connsiteX5" fmla="*/ 8565213 w 8566310"/>
                <a:gd name="connsiteY5" fmla="*/ 2638031 h 7875728"/>
                <a:gd name="connsiteX6" fmla="*/ 6856479 w 8566310"/>
                <a:gd name="connsiteY6" fmla="*/ 3759520 h 7875728"/>
                <a:gd name="connsiteX7" fmla="*/ 4455521 w 8566310"/>
                <a:gd name="connsiteY7" fmla="*/ 118946 h 7875728"/>
                <a:gd name="connsiteX8" fmla="*/ 2045699 w 8566310"/>
                <a:gd name="connsiteY8" fmla="*/ 6436288 h 7875728"/>
                <a:gd name="connsiteX9" fmla="*/ 691 w 8566310"/>
                <a:gd name="connsiteY9" fmla="*/ 4482295 h 7875728"/>
                <a:gd name="connsiteX10" fmla="*/ 691 w 8566310"/>
                <a:gd name="connsiteY10" fmla="*/ 4482296 h 7875728"/>
                <a:gd name="connsiteX0" fmla="*/ 691 w 8566310"/>
                <a:gd name="connsiteY0" fmla="*/ 4472866 h 7866298"/>
                <a:gd name="connsiteX1" fmla="*/ 2749741 w 8566310"/>
                <a:gd name="connsiteY1" fmla="*/ 2934294 h 7866298"/>
                <a:gd name="connsiteX2" fmla="*/ 4731333 w 8566310"/>
                <a:gd name="connsiteY2" fmla="*/ 7241315 h 7866298"/>
                <a:gd name="connsiteX3" fmla="*/ 7124949 w 8566310"/>
                <a:gd name="connsiteY3" fmla="*/ 7139066 h 7866298"/>
                <a:gd name="connsiteX4" fmla="*/ 6607969 w 8566310"/>
                <a:gd name="connsiteY4" fmla="*/ 1045096 h 7866298"/>
                <a:gd name="connsiteX5" fmla="*/ 8565213 w 8566310"/>
                <a:gd name="connsiteY5" fmla="*/ 2628601 h 7866298"/>
                <a:gd name="connsiteX6" fmla="*/ 6856479 w 8566310"/>
                <a:gd name="connsiteY6" fmla="*/ 3750090 h 7866298"/>
                <a:gd name="connsiteX7" fmla="*/ 4455521 w 8566310"/>
                <a:gd name="connsiteY7" fmla="*/ 109516 h 7866298"/>
                <a:gd name="connsiteX8" fmla="*/ 2045699 w 8566310"/>
                <a:gd name="connsiteY8" fmla="*/ 6426858 h 7866298"/>
                <a:gd name="connsiteX9" fmla="*/ 691 w 8566310"/>
                <a:gd name="connsiteY9" fmla="*/ 4472865 h 7866298"/>
                <a:gd name="connsiteX10" fmla="*/ 691 w 8566310"/>
                <a:gd name="connsiteY10" fmla="*/ 4472866 h 7866298"/>
                <a:gd name="connsiteX0" fmla="*/ 691 w 8566310"/>
                <a:gd name="connsiteY0" fmla="*/ 4476147 h 7869579"/>
                <a:gd name="connsiteX1" fmla="*/ 2749741 w 8566310"/>
                <a:gd name="connsiteY1" fmla="*/ 2937575 h 7869579"/>
                <a:gd name="connsiteX2" fmla="*/ 4731333 w 8566310"/>
                <a:gd name="connsiteY2" fmla="*/ 7244596 h 7869579"/>
                <a:gd name="connsiteX3" fmla="*/ 7124949 w 8566310"/>
                <a:gd name="connsiteY3" fmla="*/ 7142347 h 7869579"/>
                <a:gd name="connsiteX4" fmla="*/ 6607969 w 8566310"/>
                <a:gd name="connsiteY4" fmla="*/ 1048377 h 7869579"/>
                <a:gd name="connsiteX5" fmla="*/ 8565213 w 8566310"/>
                <a:gd name="connsiteY5" fmla="*/ 2631882 h 7869579"/>
                <a:gd name="connsiteX6" fmla="*/ 6856479 w 8566310"/>
                <a:gd name="connsiteY6" fmla="*/ 3753371 h 7869579"/>
                <a:gd name="connsiteX7" fmla="*/ 4455521 w 8566310"/>
                <a:gd name="connsiteY7" fmla="*/ 112797 h 7869579"/>
                <a:gd name="connsiteX8" fmla="*/ 2045699 w 8566310"/>
                <a:gd name="connsiteY8" fmla="*/ 6430139 h 7869579"/>
                <a:gd name="connsiteX9" fmla="*/ 691 w 8566310"/>
                <a:gd name="connsiteY9" fmla="*/ 4476146 h 7869579"/>
                <a:gd name="connsiteX10" fmla="*/ 691 w 8566310"/>
                <a:gd name="connsiteY10" fmla="*/ 4476147 h 7869579"/>
                <a:gd name="connsiteX0" fmla="*/ 691 w 8566310"/>
                <a:gd name="connsiteY0" fmla="*/ 4476147 h 7869579"/>
                <a:gd name="connsiteX1" fmla="*/ 2749741 w 8566310"/>
                <a:gd name="connsiteY1" fmla="*/ 2937575 h 7869579"/>
                <a:gd name="connsiteX2" fmla="*/ 4731333 w 8566310"/>
                <a:gd name="connsiteY2" fmla="*/ 7244596 h 7869579"/>
                <a:gd name="connsiteX3" fmla="*/ 7124949 w 8566310"/>
                <a:gd name="connsiteY3" fmla="*/ 7142347 h 7869579"/>
                <a:gd name="connsiteX4" fmla="*/ 6607969 w 8566310"/>
                <a:gd name="connsiteY4" fmla="*/ 1048377 h 7869579"/>
                <a:gd name="connsiteX5" fmla="*/ 8565213 w 8566310"/>
                <a:gd name="connsiteY5" fmla="*/ 2631882 h 7869579"/>
                <a:gd name="connsiteX6" fmla="*/ 6856479 w 8566310"/>
                <a:gd name="connsiteY6" fmla="*/ 3753371 h 7869579"/>
                <a:gd name="connsiteX7" fmla="*/ 4455521 w 8566310"/>
                <a:gd name="connsiteY7" fmla="*/ 112797 h 7869579"/>
                <a:gd name="connsiteX8" fmla="*/ 2045699 w 8566310"/>
                <a:gd name="connsiteY8" fmla="*/ 6430139 h 7869579"/>
                <a:gd name="connsiteX9" fmla="*/ 691 w 8566310"/>
                <a:gd name="connsiteY9" fmla="*/ 4476146 h 7869579"/>
                <a:gd name="connsiteX10" fmla="*/ 691 w 8566310"/>
                <a:gd name="connsiteY10" fmla="*/ 4476147 h 7869579"/>
                <a:gd name="connsiteX0" fmla="*/ 691 w 8566310"/>
                <a:gd name="connsiteY0" fmla="*/ 4476147 h 7869579"/>
                <a:gd name="connsiteX1" fmla="*/ 2749741 w 8566310"/>
                <a:gd name="connsiteY1" fmla="*/ 2937575 h 7869579"/>
                <a:gd name="connsiteX2" fmla="*/ 4731333 w 8566310"/>
                <a:gd name="connsiteY2" fmla="*/ 7244596 h 7869579"/>
                <a:gd name="connsiteX3" fmla="*/ 7124949 w 8566310"/>
                <a:gd name="connsiteY3" fmla="*/ 7142347 h 7869579"/>
                <a:gd name="connsiteX4" fmla="*/ 6607969 w 8566310"/>
                <a:gd name="connsiteY4" fmla="*/ 1048377 h 7869579"/>
                <a:gd name="connsiteX5" fmla="*/ 8565213 w 8566310"/>
                <a:gd name="connsiteY5" fmla="*/ 2631882 h 7869579"/>
                <a:gd name="connsiteX6" fmla="*/ 6856479 w 8566310"/>
                <a:gd name="connsiteY6" fmla="*/ 3753371 h 7869579"/>
                <a:gd name="connsiteX7" fmla="*/ 4455521 w 8566310"/>
                <a:gd name="connsiteY7" fmla="*/ 112797 h 7869579"/>
                <a:gd name="connsiteX8" fmla="*/ 2045699 w 8566310"/>
                <a:gd name="connsiteY8" fmla="*/ 6430139 h 7869579"/>
                <a:gd name="connsiteX9" fmla="*/ 691 w 8566310"/>
                <a:gd name="connsiteY9" fmla="*/ 4476146 h 7869579"/>
                <a:gd name="connsiteX10" fmla="*/ 691 w 8566310"/>
                <a:gd name="connsiteY10" fmla="*/ 4476147 h 7869579"/>
                <a:gd name="connsiteX0" fmla="*/ 691 w 8577531"/>
                <a:gd name="connsiteY0" fmla="*/ 4476147 h 7869579"/>
                <a:gd name="connsiteX1" fmla="*/ 2749741 w 8577531"/>
                <a:gd name="connsiteY1" fmla="*/ 2937575 h 7869579"/>
                <a:gd name="connsiteX2" fmla="*/ 4731333 w 8577531"/>
                <a:gd name="connsiteY2" fmla="*/ 7244596 h 7869579"/>
                <a:gd name="connsiteX3" fmla="*/ 7124949 w 8577531"/>
                <a:gd name="connsiteY3" fmla="*/ 7142347 h 7869579"/>
                <a:gd name="connsiteX4" fmla="*/ 6607969 w 8577531"/>
                <a:gd name="connsiteY4" fmla="*/ 1048377 h 7869579"/>
                <a:gd name="connsiteX5" fmla="*/ 8565213 w 8577531"/>
                <a:gd name="connsiteY5" fmla="*/ 2631882 h 7869579"/>
                <a:gd name="connsiteX6" fmla="*/ 6856479 w 8577531"/>
                <a:gd name="connsiteY6" fmla="*/ 3753371 h 7869579"/>
                <a:gd name="connsiteX7" fmla="*/ 4455521 w 8577531"/>
                <a:gd name="connsiteY7" fmla="*/ 112797 h 7869579"/>
                <a:gd name="connsiteX8" fmla="*/ 2045699 w 8577531"/>
                <a:gd name="connsiteY8" fmla="*/ 6430139 h 7869579"/>
                <a:gd name="connsiteX9" fmla="*/ 691 w 8577531"/>
                <a:gd name="connsiteY9" fmla="*/ 4476146 h 7869579"/>
                <a:gd name="connsiteX10" fmla="*/ 691 w 8577531"/>
                <a:gd name="connsiteY10" fmla="*/ 4476147 h 7869579"/>
                <a:gd name="connsiteX0" fmla="*/ 691 w 8604782"/>
                <a:gd name="connsiteY0" fmla="*/ 4476147 h 7869579"/>
                <a:gd name="connsiteX1" fmla="*/ 2749741 w 8604782"/>
                <a:gd name="connsiteY1" fmla="*/ 2937575 h 7869579"/>
                <a:gd name="connsiteX2" fmla="*/ 4731333 w 8604782"/>
                <a:gd name="connsiteY2" fmla="*/ 7244596 h 7869579"/>
                <a:gd name="connsiteX3" fmla="*/ 7124949 w 8604782"/>
                <a:gd name="connsiteY3" fmla="*/ 7142347 h 7869579"/>
                <a:gd name="connsiteX4" fmla="*/ 6607969 w 8604782"/>
                <a:gd name="connsiteY4" fmla="*/ 1048377 h 7869579"/>
                <a:gd name="connsiteX5" fmla="*/ 8565213 w 8604782"/>
                <a:gd name="connsiteY5" fmla="*/ 2631882 h 7869579"/>
                <a:gd name="connsiteX6" fmla="*/ 6856479 w 8604782"/>
                <a:gd name="connsiteY6" fmla="*/ 3753371 h 7869579"/>
                <a:gd name="connsiteX7" fmla="*/ 4455521 w 8604782"/>
                <a:gd name="connsiteY7" fmla="*/ 112797 h 7869579"/>
                <a:gd name="connsiteX8" fmla="*/ 2045699 w 8604782"/>
                <a:gd name="connsiteY8" fmla="*/ 6430139 h 7869579"/>
                <a:gd name="connsiteX9" fmla="*/ 691 w 8604782"/>
                <a:gd name="connsiteY9" fmla="*/ 4476146 h 7869579"/>
                <a:gd name="connsiteX10" fmla="*/ 691 w 8604782"/>
                <a:gd name="connsiteY10" fmla="*/ 4476147 h 7869579"/>
                <a:gd name="connsiteX0" fmla="*/ 691 w 8604782"/>
                <a:gd name="connsiteY0" fmla="*/ 4354020 h 7747452"/>
                <a:gd name="connsiteX1" fmla="*/ 2749741 w 8604782"/>
                <a:gd name="connsiteY1" fmla="*/ 2815448 h 7747452"/>
                <a:gd name="connsiteX2" fmla="*/ 4731333 w 8604782"/>
                <a:gd name="connsiteY2" fmla="*/ 7122469 h 7747452"/>
                <a:gd name="connsiteX3" fmla="*/ 7124949 w 8604782"/>
                <a:gd name="connsiteY3" fmla="*/ 7020220 h 7747452"/>
                <a:gd name="connsiteX4" fmla="*/ 6607969 w 8604782"/>
                <a:gd name="connsiteY4" fmla="*/ 926250 h 7747452"/>
                <a:gd name="connsiteX5" fmla="*/ 8565213 w 8604782"/>
                <a:gd name="connsiteY5" fmla="*/ 2509755 h 7747452"/>
                <a:gd name="connsiteX6" fmla="*/ 6856479 w 8604782"/>
                <a:gd name="connsiteY6" fmla="*/ 3631244 h 7747452"/>
                <a:gd name="connsiteX7" fmla="*/ 4053769 w 8604782"/>
                <a:gd name="connsiteY7" fmla="*/ 115856 h 7747452"/>
                <a:gd name="connsiteX8" fmla="*/ 2045699 w 8604782"/>
                <a:gd name="connsiteY8" fmla="*/ 6308012 h 7747452"/>
                <a:gd name="connsiteX9" fmla="*/ 691 w 8604782"/>
                <a:gd name="connsiteY9" fmla="*/ 4354019 h 7747452"/>
                <a:gd name="connsiteX10" fmla="*/ 691 w 8604782"/>
                <a:gd name="connsiteY10" fmla="*/ 4354020 h 7747452"/>
                <a:gd name="connsiteX0" fmla="*/ 691 w 8604782"/>
                <a:gd name="connsiteY0" fmla="*/ 4304592 h 7698024"/>
                <a:gd name="connsiteX1" fmla="*/ 2749741 w 8604782"/>
                <a:gd name="connsiteY1" fmla="*/ 2766020 h 7698024"/>
                <a:gd name="connsiteX2" fmla="*/ 4731333 w 8604782"/>
                <a:gd name="connsiteY2" fmla="*/ 7073041 h 7698024"/>
                <a:gd name="connsiteX3" fmla="*/ 7124949 w 8604782"/>
                <a:gd name="connsiteY3" fmla="*/ 6970792 h 7698024"/>
                <a:gd name="connsiteX4" fmla="*/ 6607969 w 8604782"/>
                <a:gd name="connsiteY4" fmla="*/ 876822 h 7698024"/>
                <a:gd name="connsiteX5" fmla="*/ 8565213 w 8604782"/>
                <a:gd name="connsiteY5" fmla="*/ 2460327 h 7698024"/>
                <a:gd name="connsiteX6" fmla="*/ 6856479 w 8604782"/>
                <a:gd name="connsiteY6" fmla="*/ 3581816 h 7698024"/>
                <a:gd name="connsiteX7" fmla="*/ 4053769 w 8604782"/>
                <a:gd name="connsiteY7" fmla="*/ 66428 h 7698024"/>
                <a:gd name="connsiteX8" fmla="*/ 2045699 w 8604782"/>
                <a:gd name="connsiteY8" fmla="*/ 6258584 h 7698024"/>
                <a:gd name="connsiteX9" fmla="*/ 691 w 8604782"/>
                <a:gd name="connsiteY9" fmla="*/ 4304591 h 7698024"/>
                <a:gd name="connsiteX10" fmla="*/ 691 w 8604782"/>
                <a:gd name="connsiteY10" fmla="*/ 4304592 h 7698024"/>
                <a:gd name="connsiteX0" fmla="*/ 691 w 8604782"/>
                <a:gd name="connsiteY0" fmla="*/ 4304592 h 7698024"/>
                <a:gd name="connsiteX1" fmla="*/ 2749741 w 8604782"/>
                <a:gd name="connsiteY1" fmla="*/ 2766020 h 7698024"/>
                <a:gd name="connsiteX2" fmla="*/ 4731333 w 8604782"/>
                <a:gd name="connsiteY2" fmla="*/ 7073041 h 7698024"/>
                <a:gd name="connsiteX3" fmla="*/ 7124949 w 8604782"/>
                <a:gd name="connsiteY3" fmla="*/ 6970792 h 7698024"/>
                <a:gd name="connsiteX4" fmla="*/ 6607969 w 8604782"/>
                <a:gd name="connsiteY4" fmla="*/ 876822 h 7698024"/>
                <a:gd name="connsiteX5" fmla="*/ 8565213 w 8604782"/>
                <a:gd name="connsiteY5" fmla="*/ 2460327 h 7698024"/>
                <a:gd name="connsiteX6" fmla="*/ 6856479 w 8604782"/>
                <a:gd name="connsiteY6" fmla="*/ 3581816 h 7698024"/>
                <a:gd name="connsiteX7" fmla="*/ 4053769 w 8604782"/>
                <a:gd name="connsiteY7" fmla="*/ 66428 h 7698024"/>
                <a:gd name="connsiteX8" fmla="*/ 2045699 w 8604782"/>
                <a:gd name="connsiteY8" fmla="*/ 6258584 h 7698024"/>
                <a:gd name="connsiteX9" fmla="*/ 691 w 8604782"/>
                <a:gd name="connsiteY9" fmla="*/ 4304591 h 7698024"/>
                <a:gd name="connsiteX10" fmla="*/ 691 w 8604782"/>
                <a:gd name="connsiteY10" fmla="*/ 4304592 h 7698024"/>
                <a:gd name="connsiteX0" fmla="*/ 691 w 8604782"/>
                <a:gd name="connsiteY0" fmla="*/ 3777751 h 7171183"/>
                <a:gd name="connsiteX1" fmla="*/ 2749741 w 8604782"/>
                <a:gd name="connsiteY1" fmla="*/ 2239179 h 7171183"/>
                <a:gd name="connsiteX2" fmla="*/ 4731333 w 8604782"/>
                <a:gd name="connsiteY2" fmla="*/ 6546200 h 7171183"/>
                <a:gd name="connsiteX3" fmla="*/ 7124949 w 8604782"/>
                <a:gd name="connsiteY3" fmla="*/ 6443951 h 7171183"/>
                <a:gd name="connsiteX4" fmla="*/ 6607969 w 8604782"/>
                <a:gd name="connsiteY4" fmla="*/ 349981 h 7171183"/>
                <a:gd name="connsiteX5" fmla="*/ 8565213 w 8604782"/>
                <a:gd name="connsiteY5" fmla="*/ 1933486 h 7171183"/>
                <a:gd name="connsiteX6" fmla="*/ 6856479 w 8604782"/>
                <a:gd name="connsiteY6" fmla="*/ 3054975 h 7171183"/>
                <a:gd name="connsiteX7" fmla="*/ 3919852 w 8604782"/>
                <a:gd name="connsiteY7" fmla="*/ 76096 h 7171183"/>
                <a:gd name="connsiteX8" fmla="*/ 2045699 w 8604782"/>
                <a:gd name="connsiteY8" fmla="*/ 5731743 h 7171183"/>
                <a:gd name="connsiteX9" fmla="*/ 691 w 8604782"/>
                <a:gd name="connsiteY9" fmla="*/ 3777750 h 7171183"/>
                <a:gd name="connsiteX10" fmla="*/ 691 w 8604782"/>
                <a:gd name="connsiteY10" fmla="*/ 3777751 h 7171183"/>
                <a:gd name="connsiteX0" fmla="*/ 691 w 8604782"/>
                <a:gd name="connsiteY0" fmla="*/ 3797722 h 7191154"/>
                <a:gd name="connsiteX1" fmla="*/ 2749741 w 8604782"/>
                <a:gd name="connsiteY1" fmla="*/ 2259150 h 7191154"/>
                <a:gd name="connsiteX2" fmla="*/ 4731333 w 8604782"/>
                <a:gd name="connsiteY2" fmla="*/ 6566171 h 7191154"/>
                <a:gd name="connsiteX3" fmla="*/ 7124949 w 8604782"/>
                <a:gd name="connsiteY3" fmla="*/ 6463922 h 7191154"/>
                <a:gd name="connsiteX4" fmla="*/ 6607969 w 8604782"/>
                <a:gd name="connsiteY4" fmla="*/ 369952 h 7191154"/>
                <a:gd name="connsiteX5" fmla="*/ 8565213 w 8604782"/>
                <a:gd name="connsiteY5" fmla="*/ 1953457 h 7191154"/>
                <a:gd name="connsiteX6" fmla="*/ 6856479 w 8604782"/>
                <a:gd name="connsiteY6" fmla="*/ 3074946 h 7191154"/>
                <a:gd name="connsiteX7" fmla="*/ 3919852 w 8604782"/>
                <a:gd name="connsiteY7" fmla="*/ 96067 h 7191154"/>
                <a:gd name="connsiteX8" fmla="*/ 2045699 w 8604782"/>
                <a:gd name="connsiteY8" fmla="*/ 5751714 h 7191154"/>
                <a:gd name="connsiteX9" fmla="*/ 691 w 8604782"/>
                <a:gd name="connsiteY9" fmla="*/ 3797721 h 7191154"/>
                <a:gd name="connsiteX10" fmla="*/ 691 w 8604782"/>
                <a:gd name="connsiteY10" fmla="*/ 3797722 h 7191154"/>
                <a:gd name="connsiteX0" fmla="*/ 691 w 8604782"/>
                <a:gd name="connsiteY0" fmla="*/ 3743108 h 7136540"/>
                <a:gd name="connsiteX1" fmla="*/ 2749741 w 8604782"/>
                <a:gd name="connsiteY1" fmla="*/ 2204536 h 7136540"/>
                <a:gd name="connsiteX2" fmla="*/ 4731333 w 8604782"/>
                <a:gd name="connsiteY2" fmla="*/ 6511557 h 7136540"/>
                <a:gd name="connsiteX3" fmla="*/ 7124949 w 8604782"/>
                <a:gd name="connsiteY3" fmla="*/ 6409308 h 7136540"/>
                <a:gd name="connsiteX4" fmla="*/ 6607969 w 8604782"/>
                <a:gd name="connsiteY4" fmla="*/ 315338 h 7136540"/>
                <a:gd name="connsiteX5" fmla="*/ 8565213 w 8604782"/>
                <a:gd name="connsiteY5" fmla="*/ 1898843 h 7136540"/>
                <a:gd name="connsiteX6" fmla="*/ 6856479 w 8604782"/>
                <a:gd name="connsiteY6" fmla="*/ 3020332 h 7136540"/>
                <a:gd name="connsiteX7" fmla="*/ 3919852 w 8604782"/>
                <a:gd name="connsiteY7" fmla="*/ 41453 h 7136540"/>
                <a:gd name="connsiteX8" fmla="*/ 2045699 w 8604782"/>
                <a:gd name="connsiteY8" fmla="*/ 5697100 h 7136540"/>
                <a:gd name="connsiteX9" fmla="*/ 691 w 8604782"/>
                <a:gd name="connsiteY9" fmla="*/ 3743107 h 7136540"/>
                <a:gd name="connsiteX10" fmla="*/ 691 w 8604782"/>
                <a:gd name="connsiteY10" fmla="*/ 3743108 h 7136540"/>
                <a:gd name="connsiteX0" fmla="*/ 691 w 8604782"/>
                <a:gd name="connsiteY0" fmla="*/ 3743108 h 7136540"/>
                <a:gd name="connsiteX1" fmla="*/ 2749741 w 8604782"/>
                <a:gd name="connsiteY1" fmla="*/ 2204536 h 7136540"/>
                <a:gd name="connsiteX2" fmla="*/ 4731333 w 8604782"/>
                <a:gd name="connsiteY2" fmla="*/ 6511557 h 7136540"/>
                <a:gd name="connsiteX3" fmla="*/ 7124949 w 8604782"/>
                <a:gd name="connsiteY3" fmla="*/ 6409308 h 7136540"/>
                <a:gd name="connsiteX4" fmla="*/ 6607969 w 8604782"/>
                <a:gd name="connsiteY4" fmla="*/ 315338 h 7136540"/>
                <a:gd name="connsiteX5" fmla="*/ 8565213 w 8604782"/>
                <a:gd name="connsiteY5" fmla="*/ 1898843 h 7136540"/>
                <a:gd name="connsiteX6" fmla="*/ 6856479 w 8604782"/>
                <a:gd name="connsiteY6" fmla="*/ 3020332 h 7136540"/>
                <a:gd name="connsiteX7" fmla="*/ 3919852 w 8604782"/>
                <a:gd name="connsiteY7" fmla="*/ 41453 h 7136540"/>
                <a:gd name="connsiteX8" fmla="*/ 2045699 w 8604782"/>
                <a:gd name="connsiteY8" fmla="*/ 5697100 h 7136540"/>
                <a:gd name="connsiteX9" fmla="*/ 691 w 8604782"/>
                <a:gd name="connsiteY9" fmla="*/ 3743107 h 7136540"/>
                <a:gd name="connsiteX10" fmla="*/ 691 w 8604782"/>
                <a:gd name="connsiteY10" fmla="*/ 3743108 h 7136540"/>
                <a:gd name="connsiteX0" fmla="*/ 691 w 8604782"/>
                <a:gd name="connsiteY0" fmla="*/ 3759468 h 7152900"/>
                <a:gd name="connsiteX1" fmla="*/ 2749741 w 8604782"/>
                <a:gd name="connsiteY1" fmla="*/ 2220896 h 7152900"/>
                <a:gd name="connsiteX2" fmla="*/ 4731333 w 8604782"/>
                <a:gd name="connsiteY2" fmla="*/ 6527917 h 7152900"/>
                <a:gd name="connsiteX3" fmla="*/ 7124949 w 8604782"/>
                <a:gd name="connsiteY3" fmla="*/ 6425668 h 7152900"/>
                <a:gd name="connsiteX4" fmla="*/ 6607969 w 8604782"/>
                <a:gd name="connsiteY4" fmla="*/ 331698 h 7152900"/>
                <a:gd name="connsiteX5" fmla="*/ 8565213 w 8604782"/>
                <a:gd name="connsiteY5" fmla="*/ 1915203 h 7152900"/>
                <a:gd name="connsiteX6" fmla="*/ 6856479 w 8604782"/>
                <a:gd name="connsiteY6" fmla="*/ 3036692 h 7152900"/>
                <a:gd name="connsiteX7" fmla="*/ 3919852 w 8604782"/>
                <a:gd name="connsiteY7" fmla="*/ 57813 h 7152900"/>
                <a:gd name="connsiteX8" fmla="*/ 2045699 w 8604782"/>
                <a:gd name="connsiteY8" fmla="*/ 5713460 h 7152900"/>
                <a:gd name="connsiteX9" fmla="*/ 691 w 8604782"/>
                <a:gd name="connsiteY9" fmla="*/ 3759467 h 7152900"/>
                <a:gd name="connsiteX10" fmla="*/ 691 w 8604782"/>
                <a:gd name="connsiteY10" fmla="*/ 3759468 h 7152900"/>
                <a:gd name="connsiteX0" fmla="*/ 691 w 8604782"/>
                <a:gd name="connsiteY0" fmla="*/ 3759468 h 7152900"/>
                <a:gd name="connsiteX1" fmla="*/ 2749741 w 8604782"/>
                <a:gd name="connsiteY1" fmla="*/ 2220896 h 7152900"/>
                <a:gd name="connsiteX2" fmla="*/ 4731333 w 8604782"/>
                <a:gd name="connsiteY2" fmla="*/ 6527917 h 7152900"/>
                <a:gd name="connsiteX3" fmla="*/ 7124949 w 8604782"/>
                <a:gd name="connsiteY3" fmla="*/ 6425668 h 7152900"/>
                <a:gd name="connsiteX4" fmla="*/ 6607969 w 8604782"/>
                <a:gd name="connsiteY4" fmla="*/ 331698 h 7152900"/>
                <a:gd name="connsiteX5" fmla="*/ 8565213 w 8604782"/>
                <a:gd name="connsiteY5" fmla="*/ 1915203 h 7152900"/>
                <a:gd name="connsiteX6" fmla="*/ 6856479 w 8604782"/>
                <a:gd name="connsiteY6" fmla="*/ 3036692 h 7152900"/>
                <a:gd name="connsiteX7" fmla="*/ 3919852 w 8604782"/>
                <a:gd name="connsiteY7" fmla="*/ 57813 h 7152900"/>
                <a:gd name="connsiteX8" fmla="*/ 2045699 w 8604782"/>
                <a:gd name="connsiteY8" fmla="*/ 5713460 h 7152900"/>
                <a:gd name="connsiteX9" fmla="*/ 691 w 8604782"/>
                <a:gd name="connsiteY9" fmla="*/ 3759467 h 7152900"/>
                <a:gd name="connsiteX10" fmla="*/ 691 w 8604782"/>
                <a:gd name="connsiteY10" fmla="*/ 3759468 h 7152900"/>
                <a:gd name="connsiteX0" fmla="*/ 691 w 8604782"/>
                <a:gd name="connsiteY0" fmla="*/ 3759468 h 7152900"/>
                <a:gd name="connsiteX1" fmla="*/ 2749741 w 8604782"/>
                <a:gd name="connsiteY1" fmla="*/ 2220896 h 7152900"/>
                <a:gd name="connsiteX2" fmla="*/ 4731333 w 8604782"/>
                <a:gd name="connsiteY2" fmla="*/ 6527917 h 7152900"/>
                <a:gd name="connsiteX3" fmla="*/ 7124949 w 8604782"/>
                <a:gd name="connsiteY3" fmla="*/ 6425668 h 7152900"/>
                <a:gd name="connsiteX4" fmla="*/ 6607969 w 8604782"/>
                <a:gd name="connsiteY4" fmla="*/ 331698 h 7152900"/>
                <a:gd name="connsiteX5" fmla="*/ 8565213 w 8604782"/>
                <a:gd name="connsiteY5" fmla="*/ 1915203 h 7152900"/>
                <a:gd name="connsiteX6" fmla="*/ 6856479 w 8604782"/>
                <a:gd name="connsiteY6" fmla="*/ 3036692 h 7152900"/>
                <a:gd name="connsiteX7" fmla="*/ 3919852 w 8604782"/>
                <a:gd name="connsiteY7" fmla="*/ 57813 h 7152900"/>
                <a:gd name="connsiteX8" fmla="*/ 2045699 w 8604782"/>
                <a:gd name="connsiteY8" fmla="*/ 5713461 h 7152900"/>
                <a:gd name="connsiteX9" fmla="*/ 691 w 8604782"/>
                <a:gd name="connsiteY9" fmla="*/ 3759467 h 7152900"/>
                <a:gd name="connsiteX10" fmla="*/ 691 w 8604782"/>
                <a:gd name="connsiteY10" fmla="*/ 3759468 h 7152900"/>
                <a:gd name="connsiteX0" fmla="*/ 691 w 8604782"/>
                <a:gd name="connsiteY0" fmla="*/ 3759468 h 7152900"/>
                <a:gd name="connsiteX1" fmla="*/ 2749741 w 8604782"/>
                <a:gd name="connsiteY1" fmla="*/ 2220896 h 7152900"/>
                <a:gd name="connsiteX2" fmla="*/ 4731333 w 8604782"/>
                <a:gd name="connsiteY2" fmla="*/ 6527917 h 7152900"/>
                <a:gd name="connsiteX3" fmla="*/ 7124949 w 8604782"/>
                <a:gd name="connsiteY3" fmla="*/ 6425668 h 7152900"/>
                <a:gd name="connsiteX4" fmla="*/ 6607969 w 8604782"/>
                <a:gd name="connsiteY4" fmla="*/ 331698 h 7152900"/>
                <a:gd name="connsiteX5" fmla="*/ 8565213 w 8604782"/>
                <a:gd name="connsiteY5" fmla="*/ 1915203 h 7152900"/>
                <a:gd name="connsiteX6" fmla="*/ 6856479 w 8604782"/>
                <a:gd name="connsiteY6" fmla="*/ 3036692 h 7152900"/>
                <a:gd name="connsiteX7" fmla="*/ 3919852 w 8604782"/>
                <a:gd name="connsiteY7" fmla="*/ 57813 h 7152900"/>
                <a:gd name="connsiteX8" fmla="*/ 2045699 w 8604782"/>
                <a:gd name="connsiteY8" fmla="*/ 5713461 h 7152900"/>
                <a:gd name="connsiteX9" fmla="*/ 691 w 8604782"/>
                <a:gd name="connsiteY9" fmla="*/ 3759467 h 7152900"/>
                <a:gd name="connsiteX10" fmla="*/ 691 w 8604782"/>
                <a:gd name="connsiteY10" fmla="*/ 3759468 h 715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04782" h="7152900">
                  <a:moveTo>
                    <a:pt x="691" y="3759468"/>
                  </a:moveTo>
                  <a:cubicBezTo>
                    <a:pt x="-32000" y="2776160"/>
                    <a:pt x="1096936" y="1306192"/>
                    <a:pt x="2749741" y="2220896"/>
                  </a:cubicBezTo>
                  <a:cubicBezTo>
                    <a:pt x="3697622" y="2747195"/>
                    <a:pt x="4074259" y="5583787"/>
                    <a:pt x="4731333" y="6527917"/>
                  </a:cubicBezTo>
                  <a:cubicBezTo>
                    <a:pt x="5388407" y="7472047"/>
                    <a:pt x="6648942" y="7271815"/>
                    <a:pt x="7124949" y="6425668"/>
                  </a:cubicBezTo>
                  <a:cubicBezTo>
                    <a:pt x="8200701" y="4624995"/>
                    <a:pt x="4279577" y="1907994"/>
                    <a:pt x="6607969" y="331698"/>
                  </a:cubicBezTo>
                  <a:cubicBezTo>
                    <a:pt x="7652418" y="-271488"/>
                    <a:pt x="8837501" y="793247"/>
                    <a:pt x="8565213" y="1915203"/>
                  </a:cubicBezTo>
                  <a:cubicBezTo>
                    <a:pt x="8563713" y="2290797"/>
                    <a:pt x="8084056" y="3323060"/>
                    <a:pt x="6856479" y="3036692"/>
                  </a:cubicBezTo>
                  <a:cubicBezTo>
                    <a:pt x="5479477" y="2701503"/>
                    <a:pt x="5806461" y="-463346"/>
                    <a:pt x="3919852" y="57813"/>
                  </a:cubicBezTo>
                  <a:cubicBezTo>
                    <a:pt x="2115603" y="686520"/>
                    <a:pt x="5212487" y="5078883"/>
                    <a:pt x="2045699" y="5713461"/>
                  </a:cubicBezTo>
                  <a:cubicBezTo>
                    <a:pt x="766515" y="5748717"/>
                    <a:pt x="691" y="4788361"/>
                    <a:pt x="691" y="3759467"/>
                  </a:cubicBezTo>
                  <a:lnTo>
                    <a:pt x="691" y="3759468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57150" cap="flat" cmpd="sng" algn="ctr">
              <a:solidFill>
                <a:sysClr val="window" lastClr="FFFFFF">
                  <a:lumMod val="75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38E1B9FC-DDE5-4096-9D3F-67E7BB371169}"/>
                </a:ext>
              </a:extLst>
            </p:cNvPr>
            <p:cNvGrpSpPr/>
            <p:nvPr/>
          </p:nvGrpSpPr>
          <p:grpSpPr>
            <a:xfrm>
              <a:off x="3744080" y="2776035"/>
              <a:ext cx="2079576" cy="2079574"/>
              <a:chOff x="2266305" y="2443545"/>
              <a:chExt cx="2689770" cy="2689770"/>
            </a:xfrm>
          </p:grpSpPr>
          <p:sp>
            <p:nvSpPr>
              <p:cNvPr id="125" name="Freeform 27">
                <a:extLst>
                  <a:ext uri="{FF2B5EF4-FFF2-40B4-BE49-F238E27FC236}">
                    <a16:creationId xmlns:a16="http://schemas.microsoft.com/office/drawing/2014/main" id="{9C4377F6-C241-48EC-A7C5-1805FA8CB0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6305" y="2443545"/>
                <a:ext cx="2689770" cy="2689770"/>
              </a:xfrm>
              <a:custGeom>
                <a:avLst/>
                <a:gdLst>
                  <a:gd name="T0" fmla="*/ 1684 w 3118"/>
                  <a:gd name="T1" fmla="*/ 2 h 3118"/>
                  <a:gd name="T2" fmla="*/ 1756 w 3118"/>
                  <a:gd name="T3" fmla="*/ 41 h 3118"/>
                  <a:gd name="T4" fmla="*/ 1794 w 3118"/>
                  <a:gd name="T5" fmla="*/ 114 h 3118"/>
                  <a:gd name="T6" fmla="*/ 2035 w 3118"/>
                  <a:gd name="T7" fmla="*/ 530 h 3118"/>
                  <a:gd name="T8" fmla="*/ 2439 w 3118"/>
                  <a:gd name="T9" fmla="*/ 358 h 3118"/>
                  <a:gd name="T10" fmla="*/ 2521 w 3118"/>
                  <a:gd name="T11" fmla="*/ 350 h 3118"/>
                  <a:gd name="T12" fmla="*/ 2593 w 3118"/>
                  <a:gd name="T13" fmla="*/ 389 h 3118"/>
                  <a:gd name="T14" fmla="*/ 2761 w 3118"/>
                  <a:gd name="T15" fmla="*/ 571 h 3118"/>
                  <a:gd name="T16" fmla="*/ 2768 w 3118"/>
                  <a:gd name="T17" fmla="*/ 652 h 3118"/>
                  <a:gd name="T18" fmla="*/ 2547 w 3118"/>
                  <a:gd name="T19" fmla="*/ 1003 h 3118"/>
                  <a:gd name="T20" fmla="*/ 2651 w 3118"/>
                  <a:gd name="T21" fmla="*/ 1253 h 3118"/>
                  <a:gd name="T22" fmla="*/ 3056 w 3118"/>
                  <a:gd name="T23" fmla="*/ 1345 h 3118"/>
                  <a:gd name="T24" fmla="*/ 3107 w 3118"/>
                  <a:gd name="T25" fmla="*/ 1408 h 3118"/>
                  <a:gd name="T26" fmla="*/ 3118 w 3118"/>
                  <a:gd name="T27" fmla="*/ 1655 h 3118"/>
                  <a:gd name="T28" fmla="*/ 3095 w 3118"/>
                  <a:gd name="T29" fmla="*/ 1735 h 3118"/>
                  <a:gd name="T30" fmla="*/ 3031 w 3118"/>
                  <a:gd name="T31" fmla="*/ 1786 h 3118"/>
                  <a:gd name="T32" fmla="*/ 2623 w 3118"/>
                  <a:gd name="T33" fmla="*/ 1952 h 3118"/>
                  <a:gd name="T34" fmla="*/ 2747 w 3118"/>
                  <a:gd name="T35" fmla="*/ 2414 h 3118"/>
                  <a:gd name="T36" fmla="*/ 2770 w 3118"/>
                  <a:gd name="T37" fmla="*/ 2494 h 3118"/>
                  <a:gd name="T38" fmla="*/ 2748 w 3118"/>
                  <a:gd name="T39" fmla="*/ 2572 h 3118"/>
                  <a:gd name="T40" fmla="*/ 2572 w 3118"/>
                  <a:gd name="T41" fmla="*/ 2748 h 3118"/>
                  <a:gd name="T42" fmla="*/ 2494 w 3118"/>
                  <a:gd name="T43" fmla="*/ 2770 h 3118"/>
                  <a:gd name="T44" fmla="*/ 2414 w 3118"/>
                  <a:gd name="T45" fmla="*/ 2747 h 3118"/>
                  <a:gd name="T46" fmla="*/ 1951 w 3118"/>
                  <a:gd name="T47" fmla="*/ 2623 h 3118"/>
                  <a:gd name="T48" fmla="*/ 1786 w 3118"/>
                  <a:gd name="T49" fmla="*/ 3031 h 3118"/>
                  <a:gd name="T50" fmla="*/ 1735 w 3118"/>
                  <a:gd name="T51" fmla="*/ 3095 h 3118"/>
                  <a:gd name="T52" fmla="*/ 1655 w 3118"/>
                  <a:gd name="T53" fmla="*/ 3118 h 3118"/>
                  <a:gd name="T54" fmla="*/ 1408 w 3118"/>
                  <a:gd name="T55" fmla="*/ 3107 h 3118"/>
                  <a:gd name="T56" fmla="*/ 1345 w 3118"/>
                  <a:gd name="T57" fmla="*/ 3056 h 3118"/>
                  <a:gd name="T58" fmla="*/ 1253 w 3118"/>
                  <a:gd name="T59" fmla="*/ 2651 h 3118"/>
                  <a:gd name="T60" fmla="*/ 1003 w 3118"/>
                  <a:gd name="T61" fmla="*/ 2547 h 3118"/>
                  <a:gd name="T62" fmla="*/ 652 w 3118"/>
                  <a:gd name="T63" fmla="*/ 2768 h 3118"/>
                  <a:gd name="T64" fmla="*/ 571 w 3118"/>
                  <a:gd name="T65" fmla="*/ 2761 h 3118"/>
                  <a:gd name="T66" fmla="*/ 389 w 3118"/>
                  <a:gd name="T67" fmla="*/ 2593 h 3118"/>
                  <a:gd name="T68" fmla="*/ 350 w 3118"/>
                  <a:gd name="T69" fmla="*/ 2521 h 3118"/>
                  <a:gd name="T70" fmla="*/ 358 w 3118"/>
                  <a:gd name="T71" fmla="*/ 2439 h 3118"/>
                  <a:gd name="T72" fmla="*/ 530 w 3118"/>
                  <a:gd name="T73" fmla="*/ 2035 h 3118"/>
                  <a:gd name="T74" fmla="*/ 114 w 3118"/>
                  <a:gd name="T75" fmla="*/ 1794 h 3118"/>
                  <a:gd name="T76" fmla="*/ 41 w 3118"/>
                  <a:gd name="T77" fmla="*/ 1756 h 3118"/>
                  <a:gd name="T78" fmla="*/ 2 w 3118"/>
                  <a:gd name="T79" fmla="*/ 1684 h 3118"/>
                  <a:gd name="T80" fmla="*/ 2 w 3118"/>
                  <a:gd name="T81" fmla="*/ 1434 h 3118"/>
                  <a:gd name="T82" fmla="*/ 41 w 3118"/>
                  <a:gd name="T83" fmla="*/ 1362 h 3118"/>
                  <a:gd name="T84" fmla="*/ 114 w 3118"/>
                  <a:gd name="T85" fmla="*/ 1324 h 3118"/>
                  <a:gd name="T86" fmla="*/ 530 w 3118"/>
                  <a:gd name="T87" fmla="*/ 1083 h 3118"/>
                  <a:gd name="T88" fmla="*/ 358 w 3118"/>
                  <a:gd name="T89" fmla="*/ 678 h 3118"/>
                  <a:gd name="T90" fmla="*/ 350 w 3118"/>
                  <a:gd name="T91" fmla="*/ 597 h 3118"/>
                  <a:gd name="T92" fmla="*/ 389 w 3118"/>
                  <a:gd name="T93" fmla="*/ 525 h 3118"/>
                  <a:gd name="T94" fmla="*/ 571 w 3118"/>
                  <a:gd name="T95" fmla="*/ 358 h 3118"/>
                  <a:gd name="T96" fmla="*/ 652 w 3118"/>
                  <a:gd name="T97" fmla="*/ 349 h 3118"/>
                  <a:gd name="T98" fmla="*/ 1003 w 3118"/>
                  <a:gd name="T99" fmla="*/ 571 h 3118"/>
                  <a:gd name="T100" fmla="*/ 1253 w 3118"/>
                  <a:gd name="T101" fmla="*/ 467 h 3118"/>
                  <a:gd name="T102" fmla="*/ 1345 w 3118"/>
                  <a:gd name="T103" fmla="*/ 62 h 3118"/>
                  <a:gd name="T104" fmla="*/ 1408 w 3118"/>
                  <a:gd name="T105" fmla="*/ 11 h 3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118" h="3118">
                    <a:moveTo>
                      <a:pt x="1463" y="0"/>
                    </a:moveTo>
                    <a:lnTo>
                      <a:pt x="1655" y="0"/>
                    </a:lnTo>
                    <a:lnTo>
                      <a:pt x="1684" y="2"/>
                    </a:lnTo>
                    <a:lnTo>
                      <a:pt x="1710" y="11"/>
                    </a:lnTo>
                    <a:lnTo>
                      <a:pt x="1735" y="24"/>
                    </a:lnTo>
                    <a:lnTo>
                      <a:pt x="1756" y="41"/>
                    </a:lnTo>
                    <a:lnTo>
                      <a:pt x="1773" y="62"/>
                    </a:lnTo>
                    <a:lnTo>
                      <a:pt x="1786" y="87"/>
                    </a:lnTo>
                    <a:lnTo>
                      <a:pt x="1794" y="114"/>
                    </a:lnTo>
                    <a:lnTo>
                      <a:pt x="1865" y="467"/>
                    </a:lnTo>
                    <a:lnTo>
                      <a:pt x="1952" y="495"/>
                    </a:lnTo>
                    <a:lnTo>
                      <a:pt x="2035" y="530"/>
                    </a:lnTo>
                    <a:lnTo>
                      <a:pt x="2115" y="571"/>
                    </a:lnTo>
                    <a:lnTo>
                      <a:pt x="2414" y="371"/>
                    </a:lnTo>
                    <a:lnTo>
                      <a:pt x="2439" y="358"/>
                    </a:lnTo>
                    <a:lnTo>
                      <a:pt x="2466" y="349"/>
                    </a:lnTo>
                    <a:lnTo>
                      <a:pt x="2494" y="346"/>
                    </a:lnTo>
                    <a:lnTo>
                      <a:pt x="2521" y="350"/>
                    </a:lnTo>
                    <a:lnTo>
                      <a:pt x="2547" y="358"/>
                    </a:lnTo>
                    <a:lnTo>
                      <a:pt x="2572" y="370"/>
                    </a:lnTo>
                    <a:lnTo>
                      <a:pt x="2593" y="389"/>
                    </a:lnTo>
                    <a:lnTo>
                      <a:pt x="2730" y="525"/>
                    </a:lnTo>
                    <a:lnTo>
                      <a:pt x="2748" y="546"/>
                    </a:lnTo>
                    <a:lnTo>
                      <a:pt x="2761" y="571"/>
                    </a:lnTo>
                    <a:lnTo>
                      <a:pt x="2768" y="597"/>
                    </a:lnTo>
                    <a:lnTo>
                      <a:pt x="2770" y="625"/>
                    </a:lnTo>
                    <a:lnTo>
                      <a:pt x="2768" y="652"/>
                    </a:lnTo>
                    <a:lnTo>
                      <a:pt x="2761" y="678"/>
                    </a:lnTo>
                    <a:lnTo>
                      <a:pt x="2747" y="704"/>
                    </a:lnTo>
                    <a:lnTo>
                      <a:pt x="2547" y="1003"/>
                    </a:lnTo>
                    <a:lnTo>
                      <a:pt x="2588" y="1083"/>
                    </a:lnTo>
                    <a:lnTo>
                      <a:pt x="2623" y="1166"/>
                    </a:lnTo>
                    <a:lnTo>
                      <a:pt x="2651" y="1253"/>
                    </a:lnTo>
                    <a:lnTo>
                      <a:pt x="3004" y="1324"/>
                    </a:lnTo>
                    <a:lnTo>
                      <a:pt x="3031" y="1332"/>
                    </a:lnTo>
                    <a:lnTo>
                      <a:pt x="3056" y="1345"/>
                    </a:lnTo>
                    <a:lnTo>
                      <a:pt x="3077" y="1362"/>
                    </a:lnTo>
                    <a:lnTo>
                      <a:pt x="3095" y="1383"/>
                    </a:lnTo>
                    <a:lnTo>
                      <a:pt x="3107" y="1408"/>
                    </a:lnTo>
                    <a:lnTo>
                      <a:pt x="3116" y="1434"/>
                    </a:lnTo>
                    <a:lnTo>
                      <a:pt x="3118" y="1463"/>
                    </a:lnTo>
                    <a:lnTo>
                      <a:pt x="3118" y="1655"/>
                    </a:lnTo>
                    <a:lnTo>
                      <a:pt x="3116" y="1684"/>
                    </a:lnTo>
                    <a:lnTo>
                      <a:pt x="3107" y="1710"/>
                    </a:lnTo>
                    <a:lnTo>
                      <a:pt x="3095" y="1735"/>
                    </a:lnTo>
                    <a:lnTo>
                      <a:pt x="3077" y="1756"/>
                    </a:lnTo>
                    <a:lnTo>
                      <a:pt x="3056" y="1773"/>
                    </a:lnTo>
                    <a:lnTo>
                      <a:pt x="3031" y="1786"/>
                    </a:lnTo>
                    <a:lnTo>
                      <a:pt x="3004" y="1794"/>
                    </a:lnTo>
                    <a:lnTo>
                      <a:pt x="2651" y="1865"/>
                    </a:lnTo>
                    <a:lnTo>
                      <a:pt x="2623" y="1952"/>
                    </a:lnTo>
                    <a:lnTo>
                      <a:pt x="2588" y="2035"/>
                    </a:lnTo>
                    <a:lnTo>
                      <a:pt x="2547" y="2115"/>
                    </a:lnTo>
                    <a:lnTo>
                      <a:pt x="2747" y="2414"/>
                    </a:lnTo>
                    <a:lnTo>
                      <a:pt x="2761" y="2439"/>
                    </a:lnTo>
                    <a:lnTo>
                      <a:pt x="2768" y="2466"/>
                    </a:lnTo>
                    <a:lnTo>
                      <a:pt x="2770" y="2494"/>
                    </a:lnTo>
                    <a:lnTo>
                      <a:pt x="2768" y="2521"/>
                    </a:lnTo>
                    <a:lnTo>
                      <a:pt x="2761" y="2547"/>
                    </a:lnTo>
                    <a:lnTo>
                      <a:pt x="2748" y="2572"/>
                    </a:lnTo>
                    <a:lnTo>
                      <a:pt x="2730" y="2593"/>
                    </a:lnTo>
                    <a:lnTo>
                      <a:pt x="2593" y="2730"/>
                    </a:lnTo>
                    <a:lnTo>
                      <a:pt x="2572" y="2748"/>
                    </a:lnTo>
                    <a:lnTo>
                      <a:pt x="2547" y="2761"/>
                    </a:lnTo>
                    <a:lnTo>
                      <a:pt x="2521" y="2768"/>
                    </a:lnTo>
                    <a:lnTo>
                      <a:pt x="2494" y="2770"/>
                    </a:lnTo>
                    <a:lnTo>
                      <a:pt x="2466" y="2768"/>
                    </a:lnTo>
                    <a:lnTo>
                      <a:pt x="2439" y="2761"/>
                    </a:lnTo>
                    <a:lnTo>
                      <a:pt x="2414" y="2747"/>
                    </a:lnTo>
                    <a:lnTo>
                      <a:pt x="2115" y="2547"/>
                    </a:lnTo>
                    <a:lnTo>
                      <a:pt x="2035" y="2588"/>
                    </a:lnTo>
                    <a:lnTo>
                      <a:pt x="1951" y="2623"/>
                    </a:lnTo>
                    <a:lnTo>
                      <a:pt x="1865" y="2651"/>
                    </a:lnTo>
                    <a:lnTo>
                      <a:pt x="1794" y="3004"/>
                    </a:lnTo>
                    <a:lnTo>
                      <a:pt x="1786" y="3031"/>
                    </a:lnTo>
                    <a:lnTo>
                      <a:pt x="1773" y="3056"/>
                    </a:lnTo>
                    <a:lnTo>
                      <a:pt x="1756" y="3077"/>
                    </a:lnTo>
                    <a:lnTo>
                      <a:pt x="1735" y="3095"/>
                    </a:lnTo>
                    <a:lnTo>
                      <a:pt x="1710" y="3107"/>
                    </a:lnTo>
                    <a:lnTo>
                      <a:pt x="1684" y="3116"/>
                    </a:lnTo>
                    <a:lnTo>
                      <a:pt x="1655" y="3118"/>
                    </a:lnTo>
                    <a:lnTo>
                      <a:pt x="1463" y="3118"/>
                    </a:lnTo>
                    <a:lnTo>
                      <a:pt x="1434" y="3116"/>
                    </a:lnTo>
                    <a:lnTo>
                      <a:pt x="1408" y="3107"/>
                    </a:lnTo>
                    <a:lnTo>
                      <a:pt x="1383" y="3095"/>
                    </a:lnTo>
                    <a:lnTo>
                      <a:pt x="1362" y="3077"/>
                    </a:lnTo>
                    <a:lnTo>
                      <a:pt x="1345" y="3056"/>
                    </a:lnTo>
                    <a:lnTo>
                      <a:pt x="1332" y="3031"/>
                    </a:lnTo>
                    <a:lnTo>
                      <a:pt x="1324" y="3004"/>
                    </a:lnTo>
                    <a:lnTo>
                      <a:pt x="1253" y="2651"/>
                    </a:lnTo>
                    <a:lnTo>
                      <a:pt x="1166" y="2623"/>
                    </a:lnTo>
                    <a:lnTo>
                      <a:pt x="1083" y="2588"/>
                    </a:lnTo>
                    <a:lnTo>
                      <a:pt x="1003" y="2547"/>
                    </a:lnTo>
                    <a:lnTo>
                      <a:pt x="704" y="2747"/>
                    </a:lnTo>
                    <a:lnTo>
                      <a:pt x="678" y="2761"/>
                    </a:lnTo>
                    <a:lnTo>
                      <a:pt x="652" y="2768"/>
                    </a:lnTo>
                    <a:lnTo>
                      <a:pt x="625" y="2770"/>
                    </a:lnTo>
                    <a:lnTo>
                      <a:pt x="597" y="2768"/>
                    </a:lnTo>
                    <a:lnTo>
                      <a:pt x="571" y="2761"/>
                    </a:lnTo>
                    <a:lnTo>
                      <a:pt x="546" y="2748"/>
                    </a:lnTo>
                    <a:lnTo>
                      <a:pt x="525" y="2730"/>
                    </a:lnTo>
                    <a:lnTo>
                      <a:pt x="389" y="2593"/>
                    </a:lnTo>
                    <a:lnTo>
                      <a:pt x="370" y="2572"/>
                    </a:lnTo>
                    <a:lnTo>
                      <a:pt x="358" y="2547"/>
                    </a:lnTo>
                    <a:lnTo>
                      <a:pt x="350" y="2521"/>
                    </a:lnTo>
                    <a:lnTo>
                      <a:pt x="346" y="2494"/>
                    </a:lnTo>
                    <a:lnTo>
                      <a:pt x="349" y="2466"/>
                    </a:lnTo>
                    <a:lnTo>
                      <a:pt x="358" y="2439"/>
                    </a:lnTo>
                    <a:lnTo>
                      <a:pt x="371" y="2414"/>
                    </a:lnTo>
                    <a:lnTo>
                      <a:pt x="571" y="2115"/>
                    </a:lnTo>
                    <a:lnTo>
                      <a:pt x="530" y="2035"/>
                    </a:lnTo>
                    <a:lnTo>
                      <a:pt x="495" y="1952"/>
                    </a:lnTo>
                    <a:lnTo>
                      <a:pt x="467" y="1865"/>
                    </a:lnTo>
                    <a:lnTo>
                      <a:pt x="114" y="1794"/>
                    </a:lnTo>
                    <a:lnTo>
                      <a:pt x="87" y="1786"/>
                    </a:lnTo>
                    <a:lnTo>
                      <a:pt x="62" y="1773"/>
                    </a:lnTo>
                    <a:lnTo>
                      <a:pt x="41" y="1756"/>
                    </a:lnTo>
                    <a:lnTo>
                      <a:pt x="24" y="1735"/>
                    </a:lnTo>
                    <a:lnTo>
                      <a:pt x="11" y="1710"/>
                    </a:lnTo>
                    <a:lnTo>
                      <a:pt x="2" y="1684"/>
                    </a:lnTo>
                    <a:lnTo>
                      <a:pt x="0" y="1655"/>
                    </a:lnTo>
                    <a:lnTo>
                      <a:pt x="0" y="1463"/>
                    </a:lnTo>
                    <a:lnTo>
                      <a:pt x="2" y="1434"/>
                    </a:lnTo>
                    <a:lnTo>
                      <a:pt x="11" y="1408"/>
                    </a:lnTo>
                    <a:lnTo>
                      <a:pt x="24" y="1383"/>
                    </a:lnTo>
                    <a:lnTo>
                      <a:pt x="41" y="1362"/>
                    </a:lnTo>
                    <a:lnTo>
                      <a:pt x="62" y="1345"/>
                    </a:lnTo>
                    <a:lnTo>
                      <a:pt x="87" y="1332"/>
                    </a:lnTo>
                    <a:lnTo>
                      <a:pt x="114" y="1324"/>
                    </a:lnTo>
                    <a:lnTo>
                      <a:pt x="467" y="1253"/>
                    </a:lnTo>
                    <a:lnTo>
                      <a:pt x="495" y="1166"/>
                    </a:lnTo>
                    <a:lnTo>
                      <a:pt x="530" y="1083"/>
                    </a:lnTo>
                    <a:lnTo>
                      <a:pt x="571" y="1003"/>
                    </a:lnTo>
                    <a:lnTo>
                      <a:pt x="371" y="704"/>
                    </a:lnTo>
                    <a:lnTo>
                      <a:pt x="358" y="678"/>
                    </a:lnTo>
                    <a:lnTo>
                      <a:pt x="349" y="652"/>
                    </a:lnTo>
                    <a:lnTo>
                      <a:pt x="346" y="625"/>
                    </a:lnTo>
                    <a:lnTo>
                      <a:pt x="350" y="597"/>
                    </a:lnTo>
                    <a:lnTo>
                      <a:pt x="358" y="571"/>
                    </a:lnTo>
                    <a:lnTo>
                      <a:pt x="370" y="546"/>
                    </a:lnTo>
                    <a:lnTo>
                      <a:pt x="389" y="525"/>
                    </a:lnTo>
                    <a:lnTo>
                      <a:pt x="525" y="389"/>
                    </a:lnTo>
                    <a:lnTo>
                      <a:pt x="546" y="370"/>
                    </a:lnTo>
                    <a:lnTo>
                      <a:pt x="571" y="358"/>
                    </a:lnTo>
                    <a:lnTo>
                      <a:pt x="597" y="350"/>
                    </a:lnTo>
                    <a:lnTo>
                      <a:pt x="625" y="346"/>
                    </a:lnTo>
                    <a:lnTo>
                      <a:pt x="652" y="349"/>
                    </a:lnTo>
                    <a:lnTo>
                      <a:pt x="678" y="358"/>
                    </a:lnTo>
                    <a:lnTo>
                      <a:pt x="704" y="371"/>
                    </a:lnTo>
                    <a:lnTo>
                      <a:pt x="1003" y="571"/>
                    </a:lnTo>
                    <a:lnTo>
                      <a:pt x="1083" y="530"/>
                    </a:lnTo>
                    <a:lnTo>
                      <a:pt x="1166" y="495"/>
                    </a:lnTo>
                    <a:lnTo>
                      <a:pt x="1253" y="467"/>
                    </a:lnTo>
                    <a:lnTo>
                      <a:pt x="1324" y="114"/>
                    </a:lnTo>
                    <a:lnTo>
                      <a:pt x="1332" y="87"/>
                    </a:lnTo>
                    <a:lnTo>
                      <a:pt x="1345" y="62"/>
                    </a:lnTo>
                    <a:lnTo>
                      <a:pt x="1362" y="41"/>
                    </a:lnTo>
                    <a:lnTo>
                      <a:pt x="1383" y="24"/>
                    </a:lnTo>
                    <a:lnTo>
                      <a:pt x="1408" y="11"/>
                    </a:lnTo>
                    <a:lnTo>
                      <a:pt x="1434" y="2"/>
                    </a:lnTo>
                    <a:lnTo>
                      <a:pt x="1463" y="0"/>
                    </a:lnTo>
                    <a:close/>
                  </a:path>
                </a:pathLst>
              </a:custGeom>
              <a:solidFill>
                <a:srgbClr val="1F497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6" name="Freeform 30">
                <a:extLst>
                  <a:ext uri="{FF2B5EF4-FFF2-40B4-BE49-F238E27FC236}">
                    <a16:creationId xmlns:a16="http://schemas.microsoft.com/office/drawing/2014/main" id="{EA3027D0-87DC-40C7-8C93-4265446ABB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0269" y="3197509"/>
                <a:ext cx="1180980" cy="1180980"/>
              </a:xfrm>
              <a:custGeom>
                <a:avLst/>
                <a:gdLst>
                  <a:gd name="T0" fmla="*/ 755 w 1369"/>
                  <a:gd name="T1" fmla="*/ 4 h 1369"/>
                  <a:gd name="T2" fmla="*/ 888 w 1369"/>
                  <a:gd name="T3" fmla="*/ 31 h 1369"/>
                  <a:gd name="T4" fmla="*/ 1011 w 1369"/>
                  <a:gd name="T5" fmla="*/ 83 h 1369"/>
                  <a:gd name="T6" fmla="*/ 1120 w 1369"/>
                  <a:gd name="T7" fmla="*/ 157 h 1369"/>
                  <a:gd name="T8" fmla="*/ 1213 w 1369"/>
                  <a:gd name="T9" fmla="*/ 250 h 1369"/>
                  <a:gd name="T10" fmla="*/ 1287 w 1369"/>
                  <a:gd name="T11" fmla="*/ 359 h 1369"/>
                  <a:gd name="T12" fmla="*/ 1339 w 1369"/>
                  <a:gd name="T13" fmla="*/ 482 h 1369"/>
                  <a:gd name="T14" fmla="*/ 1366 w 1369"/>
                  <a:gd name="T15" fmla="*/ 615 h 1369"/>
                  <a:gd name="T16" fmla="*/ 1366 w 1369"/>
                  <a:gd name="T17" fmla="*/ 755 h 1369"/>
                  <a:gd name="T18" fmla="*/ 1339 w 1369"/>
                  <a:gd name="T19" fmla="*/ 888 h 1369"/>
                  <a:gd name="T20" fmla="*/ 1287 w 1369"/>
                  <a:gd name="T21" fmla="*/ 1011 h 1369"/>
                  <a:gd name="T22" fmla="*/ 1213 w 1369"/>
                  <a:gd name="T23" fmla="*/ 1120 h 1369"/>
                  <a:gd name="T24" fmla="*/ 1120 w 1369"/>
                  <a:gd name="T25" fmla="*/ 1213 h 1369"/>
                  <a:gd name="T26" fmla="*/ 1011 w 1369"/>
                  <a:gd name="T27" fmla="*/ 1287 h 1369"/>
                  <a:gd name="T28" fmla="*/ 888 w 1369"/>
                  <a:gd name="T29" fmla="*/ 1339 h 1369"/>
                  <a:gd name="T30" fmla="*/ 755 w 1369"/>
                  <a:gd name="T31" fmla="*/ 1366 h 1369"/>
                  <a:gd name="T32" fmla="*/ 615 w 1369"/>
                  <a:gd name="T33" fmla="*/ 1366 h 1369"/>
                  <a:gd name="T34" fmla="*/ 482 w 1369"/>
                  <a:gd name="T35" fmla="*/ 1339 h 1369"/>
                  <a:gd name="T36" fmla="*/ 359 w 1369"/>
                  <a:gd name="T37" fmla="*/ 1287 h 1369"/>
                  <a:gd name="T38" fmla="*/ 250 w 1369"/>
                  <a:gd name="T39" fmla="*/ 1213 h 1369"/>
                  <a:gd name="T40" fmla="*/ 157 w 1369"/>
                  <a:gd name="T41" fmla="*/ 1120 h 1369"/>
                  <a:gd name="T42" fmla="*/ 83 w 1369"/>
                  <a:gd name="T43" fmla="*/ 1011 h 1369"/>
                  <a:gd name="T44" fmla="*/ 31 w 1369"/>
                  <a:gd name="T45" fmla="*/ 888 h 1369"/>
                  <a:gd name="T46" fmla="*/ 4 w 1369"/>
                  <a:gd name="T47" fmla="*/ 755 h 1369"/>
                  <a:gd name="T48" fmla="*/ 4 w 1369"/>
                  <a:gd name="T49" fmla="*/ 615 h 1369"/>
                  <a:gd name="T50" fmla="*/ 31 w 1369"/>
                  <a:gd name="T51" fmla="*/ 482 h 1369"/>
                  <a:gd name="T52" fmla="*/ 83 w 1369"/>
                  <a:gd name="T53" fmla="*/ 359 h 1369"/>
                  <a:gd name="T54" fmla="*/ 157 w 1369"/>
                  <a:gd name="T55" fmla="*/ 250 h 1369"/>
                  <a:gd name="T56" fmla="*/ 250 w 1369"/>
                  <a:gd name="T57" fmla="*/ 157 h 1369"/>
                  <a:gd name="T58" fmla="*/ 359 w 1369"/>
                  <a:gd name="T59" fmla="*/ 83 h 1369"/>
                  <a:gd name="T60" fmla="*/ 482 w 1369"/>
                  <a:gd name="T61" fmla="*/ 31 h 1369"/>
                  <a:gd name="T62" fmla="*/ 615 w 1369"/>
                  <a:gd name="T63" fmla="*/ 4 h 1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69" h="1369">
                    <a:moveTo>
                      <a:pt x="684" y="0"/>
                    </a:moveTo>
                    <a:lnTo>
                      <a:pt x="755" y="4"/>
                    </a:lnTo>
                    <a:lnTo>
                      <a:pt x="822" y="15"/>
                    </a:lnTo>
                    <a:lnTo>
                      <a:pt x="888" y="31"/>
                    </a:lnTo>
                    <a:lnTo>
                      <a:pt x="951" y="55"/>
                    </a:lnTo>
                    <a:lnTo>
                      <a:pt x="1011" y="83"/>
                    </a:lnTo>
                    <a:lnTo>
                      <a:pt x="1068" y="118"/>
                    </a:lnTo>
                    <a:lnTo>
                      <a:pt x="1120" y="157"/>
                    </a:lnTo>
                    <a:lnTo>
                      <a:pt x="1169" y="201"/>
                    </a:lnTo>
                    <a:lnTo>
                      <a:pt x="1213" y="250"/>
                    </a:lnTo>
                    <a:lnTo>
                      <a:pt x="1252" y="302"/>
                    </a:lnTo>
                    <a:lnTo>
                      <a:pt x="1287" y="359"/>
                    </a:lnTo>
                    <a:lnTo>
                      <a:pt x="1315" y="419"/>
                    </a:lnTo>
                    <a:lnTo>
                      <a:pt x="1339" y="482"/>
                    </a:lnTo>
                    <a:lnTo>
                      <a:pt x="1355" y="547"/>
                    </a:lnTo>
                    <a:lnTo>
                      <a:pt x="1366" y="615"/>
                    </a:lnTo>
                    <a:lnTo>
                      <a:pt x="1369" y="684"/>
                    </a:lnTo>
                    <a:lnTo>
                      <a:pt x="1366" y="755"/>
                    </a:lnTo>
                    <a:lnTo>
                      <a:pt x="1355" y="822"/>
                    </a:lnTo>
                    <a:lnTo>
                      <a:pt x="1339" y="888"/>
                    </a:lnTo>
                    <a:lnTo>
                      <a:pt x="1315" y="951"/>
                    </a:lnTo>
                    <a:lnTo>
                      <a:pt x="1287" y="1011"/>
                    </a:lnTo>
                    <a:lnTo>
                      <a:pt x="1252" y="1068"/>
                    </a:lnTo>
                    <a:lnTo>
                      <a:pt x="1213" y="1120"/>
                    </a:lnTo>
                    <a:lnTo>
                      <a:pt x="1169" y="1169"/>
                    </a:lnTo>
                    <a:lnTo>
                      <a:pt x="1120" y="1213"/>
                    </a:lnTo>
                    <a:lnTo>
                      <a:pt x="1068" y="1252"/>
                    </a:lnTo>
                    <a:lnTo>
                      <a:pt x="1011" y="1287"/>
                    </a:lnTo>
                    <a:lnTo>
                      <a:pt x="951" y="1315"/>
                    </a:lnTo>
                    <a:lnTo>
                      <a:pt x="888" y="1339"/>
                    </a:lnTo>
                    <a:lnTo>
                      <a:pt x="822" y="1355"/>
                    </a:lnTo>
                    <a:lnTo>
                      <a:pt x="755" y="1366"/>
                    </a:lnTo>
                    <a:lnTo>
                      <a:pt x="684" y="1369"/>
                    </a:lnTo>
                    <a:lnTo>
                      <a:pt x="615" y="1366"/>
                    </a:lnTo>
                    <a:lnTo>
                      <a:pt x="547" y="1355"/>
                    </a:lnTo>
                    <a:lnTo>
                      <a:pt x="482" y="1339"/>
                    </a:lnTo>
                    <a:lnTo>
                      <a:pt x="419" y="1315"/>
                    </a:lnTo>
                    <a:lnTo>
                      <a:pt x="359" y="1287"/>
                    </a:lnTo>
                    <a:lnTo>
                      <a:pt x="302" y="1252"/>
                    </a:lnTo>
                    <a:lnTo>
                      <a:pt x="250" y="1213"/>
                    </a:lnTo>
                    <a:lnTo>
                      <a:pt x="201" y="1169"/>
                    </a:lnTo>
                    <a:lnTo>
                      <a:pt x="157" y="1120"/>
                    </a:lnTo>
                    <a:lnTo>
                      <a:pt x="118" y="1068"/>
                    </a:lnTo>
                    <a:lnTo>
                      <a:pt x="83" y="1011"/>
                    </a:lnTo>
                    <a:lnTo>
                      <a:pt x="55" y="951"/>
                    </a:lnTo>
                    <a:lnTo>
                      <a:pt x="31" y="888"/>
                    </a:lnTo>
                    <a:lnTo>
                      <a:pt x="15" y="822"/>
                    </a:lnTo>
                    <a:lnTo>
                      <a:pt x="4" y="755"/>
                    </a:lnTo>
                    <a:lnTo>
                      <a:pt x="0" y="684"/>
                    </a:lnTo>
                    <a:lnTo>
                      <a:pt x="4" y="615"/>
                    </a:lnTo>
                    <a:lnTo>
                      <a:pt x="15" y="547"/>
                    </a:lnTo>
                    <a:lnTo>
                      <a:pt x="31" y="482"/>
                    </a:lnTo>
                    <a:lnTo>
                      <a:pt x="55" y="419"/>
                    </a:lnTo>
                    <a:lnTo>
                      <a:pt x="83" y="359"/>
                    </a:lnTo>
                    <a:lnTo>
                      <a:pt x="118" y="302"/>
                    </a:lnTo>
                    <a:lnTo>
                      <a:pt x="157" y="250"/>
                    </a:lnTo>
                    <a:lnTo>
                      <a:pt x="201" y="201"/>
                    </a:lnTo>
                    <a:lnTo>
                      <a:pt x="250" y="157"/>
                    </a:lnTo>
                    <a:lnTo>
                      <a:pt x="302" y="118"/>
                    </a:lnTo>
                    <a:lnTo>
                      <a:pt x="359" y="83"/>
                    </a:lnTo>
                    <a:lnTo>
                      <a:pt x="419" y="55"/>
                    </a:lnTo>
                    <a:lnTo>
                      <a:pt x="482" y="31"/>
                    </a:lnTo>
                    <a:lnTo>
                      <a:pt x="547" y="15"/>
                    </a:lnTo>
                    <a:lnTo>
                      <a:pt x="615" y="4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rgbClr val="1F497D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7" name="Freeform 31">
                <a:extLst>
                  <a:ext uri="{FF2B5EF4-FFF2-40B4-BE49-F238E27FC236}">
                    <a16:creationId xmlns:a16="http://schemas.microsoft.com/office/drawing/2014/main" id="{DF2386D9-65CB-4D19-946A-2A4B5C9CD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7023" y="3494263"/>
                <a:ext cx="587471" cy="587471"/>
              </a:xfrm>
              <a:custGeom>
                <a:avLst/>
                <a:gdLst>
                  <a:gd name="T0" fmla="*/ 340 w 681"/>
                  <a:gd name="T1" fmla="*/ 0 h 681"/>
                  <a:gd name="T2" fmla="*/ 391 w 681"/>
                  <a:gd name="T3" fmla="*/ 4 h 681"/>
                  <a:gd name="T4" fmla="*/ 440 w 681"/>
                  <a:gd name="T5" fmla="*/ 15 h 681"/>
                  <a:gd name="T6" fmla="*/ 485 w 681"/>
                  <a:gd name="T7" fmla="*/ 33 h 681"/>
                  <a:gd name="T8" fmla="*/ 527 w 681"/>
                  <a:gd name="T9" fmla="*/ 56 h 681"/>
                  <a:gd name="T10" fmla="*/ 564 w 681"/>
                  <a:gd name="T11" fmla="*/ 85 h 681"/>
                  <a:gd name="T12" fmla="*/ 598 w 681"/>
                  <a:gd name="T13" fmla="*/ 118 h 681"/>
                  <a:gd name="T14" fmla="*/ 626 w 681"/>
                  <a:gd name="T15" fmla="*/ 155 h 681"/>
                  <a:gd name="T16" fmla="*/ 650 w 681"/>
                  <a:gd name="T17" fmla="*/ 198 h 681"/>
                  <a:gd name="T18" fmla="*/ 667 w 681"/>
                  <a:gd name="T19" fmla="*/ 242 h 681"/>
                  <a:gd name="T20" fmla="*/ 677 w 681"/>
                  <a:gd name="T21" fmla="*/ 291 h 681"/>
                  <a:gd name="T22" fmla="*/ 681 w 681"/>
                  <a:gd name="T23" fmla="*/ 340 h 681"/>
                  <a:gd name="T24" fmla="*/ 677 w 681"/>
                  <a:gd name="T25" fmla="*/ 391 h 681"/>
                  <a:gd name="T26" fmla="*/ 667 w 681"/>
                  <a:gd name="T27" fmla="*/ 440 h 681"/>
                  <a:gd name="T28" fmla="*/ 650 w 681"/>
                  <a:gd name="T29" fmla="*/ 485 h 681"/>
                  <a:gd name="T30" fmla="*/ 626 w 681"/>
                  <a:gd name="T31" fmla="*/ 527 h 681"/>
                  <a:gd name="T32" fmla="*/ 598 w 681"/>
                  <a:gd name="T33" fmla="*/ 564 h 681"/>
                  <a:gd name="T34" fmla="*/ 564 w 681"/>
                  <a:gd name="T35" fmla="*/ 598 h 681"/>
                  <a:gd name="T36" fmla="*/ 527 w 681"/>
                  <a:gd name="T37" fmla="*/ 626 h 681"/>
                  <a:gd name="T38" fmla="*/ 485 w 681"/>
                  <a:gd name="T39" fmla="*/ 650 h 681"/>
                  <a:gd name="T40" fmla="*/ 440 w 681"/>
                  <a:gd name="T41" fmla="*/ 667 h 681"/>
                  <a:gd name="T42" fmla="*/ 391 w 681"/>
                  <a:gd name="T43" fmla="*/ 677 h 681"/>
                  <a:gd name="T44" fmla="*/ 340 w 681"/>
                  <a:gd name="T45" fmla="*/ 681 h 681"/>
                  <a:gd name="T46" fmla="*/ 291 w 681"/>
                  <a:gd name="T47" fmla="*/ 677 h 681"/>
                  <a:gd name="T48" fmla="*/ 242 w 681"/>
                  <a:gd name="T49" fmla="*/ 667 h 681"/>
                  <a:gd name="T50" fmla="*/ 198 w 681"/>
                  <a:gd name="T51" fmla="*/ 650 h 681"/>
                  <a:gd name="T52" fmla="*/ 155 w 681"/>
                  <a:gd name="T53" fmla="*/ 626 h 681"/>
                  <a:gd name="T54" fmla="*/ 118 w 681"/>
                  <a:gd name="T55" fmla="*/ 598 h 681"/>
                  <a:gd name="T56" fmla="*/ 85 w 681"/>
                  <a:gd name="T57" fmla="*/ 564 h 681"/>
                  <a:gd name="T58" fmla="*/ 56 w 681"/>
                  <a:gd name="T59" fmla="*/ 527 h 681"/>
                  <a:gd name="T60" fmla="*/ 33 w 681"/>
                  <a:gd name="T61" fmla="*/ 485 h 681"/>
                  <a:gd name="T62" fmla="*/ 15 w 681"/>
                  <a:gd name="T63" fmla="*/ 440 h 681"/>
                  <a:gd name="T64" fmla="*/ 4 w 681"/>
                  <a:gd name="T65" fmla="*/ 391 h 681"/>
                  <a:gd name="T66" fmla="*/ 0 w 681"/>
                  <a:gd name="T67" fmla="*/ 340 h 681"/>
                  <a:gd name="T68" fmla="*/ 4 w 681"/>
                  <a:gd name="T69" fmla="*/ 291 h 681"/>
                  <a:gd name="T70" fmla="*/ 15 w 681"/>
                  <a:gd name="T71" fmla="*/ 242 h 681"/>
                  <a:gd name="T72" fmla="*/ 33 w 681"/>
                  <a:gd name="T73" fmla="*/ 198 h 681"/>
                  <a:gd name="T74" fmla="*/ 56 w 681"/>
                  <a:gd name="T75" fmla="*/ 155 h 681"/>
                  <a:gd name="T76" fmla="*/ 85 w 681"/>
                  <a:gd name="T77" fmla="*/ 118 h 681"/>
                  <a:gd name="T78" fmla="*/ 118 w 681"/>
                  <a:gd name="T79" fmla="*/ 85 h 681"/>
                  <a:gd name="T80" fmla="*/ 155 w 681"/>
                  <a:gd name="T81" fmla="*/ 56 h 681"/>
                  <a:gd name="T82" fmla="*/ 198 w 681"/>
                  <a:gd name="T83" fmla="*/ 33 h 681"/>
                  <a:gd name="T84" fmla="*/ 242 w 681"/>
                  <a:gd name="T85" fmla="*/ 15 h 681"/>
                  <a:gd name="T86" fmla="*/ 291 w 681"/>
                  <a:gd name="T87" fmla="*/ 4 h 681"/>
                  <a:gd name="T88" fmla="*/ 340 w 681"/>
                  <a:gd name="T89" fmla="*/ 0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81" h="681">
                    <a:moveTo>
                      <a:pt x="340" y="0"/>
                    </a:moveTo>
                    <a:lnTo>
                      <a:pt x="391" y="4"/>
                    </a:lnTo>
                    <a:lnTo>
                      <a:pt x="440" y="15"/>
                    </a:lnTo>
                    <a:lnTo>
                      <a:pt x="485" y="33"/>
                    </a:lnTo>
                    <a:lnTo>
                      <a:pt x="527" y="56"/>
                    </a:lnTo>
                    <a:lnTo>
                      <a:pt x="564" y="85"/>
                    </a:lnTo>
                    <a:lnTo>
                      <a:pt x="598" y="118"/>
                    </a:lnTo>
                    <a:lnTo>
                      <a:pt x="626" y="155"/>
                    </a:lnTo>
                    <a:lnTo>
                      <a:pt x="650" y="198"/>
                    </a:lnTo>
                    <a:lnTo>
                      <a:pt x="667" y="242"/>
                    </a:lnTo>
                    <a:lnTo>
                      <a:pt x="677" y="291"/>
                    </a:lnTo>
                    <a:lnTo>
                      <a:pt x="681" y="340"/>
                    </a:lnTo>
                    <a:lnTo>
                      <a:pt x="677" y="391"/>
                    </a:lnTo>
                    <a:lnTo>
                      <a:pt x="667" y="440"/>
                    </a:lnTo>
                    <a:lnTo>
                      <a:pt x="650" y="485"/>
                    </a:lnTo>
                    <a:lnTo>
                      <a:pt x="626" y="527"/>
                    </a:lnTo>
                    <a:lnTo>
                      <a:pt x="598" y="564"/>
                    </a:lnTo>
                    <a:lnTo>
                      <a:pt x="564" y="598"/>
                    </a:lnTo>
                    <a:lnTo>
                      <a:pt x="527" y="626"/>
                    </a:lnTo>
                    <a:lnTo>
                      <a:pt x="485" y="650"/>
                    </a:lnTo>
                    <a:lnTo>
                      <a:pt x="440" y="667"/>
                    </a:lnTo>
                    <a:lnTo>
                      <a:pt x="391" y="677"/>
                    </a:lnTo>
                    <a:lnTo>
                      <a:pt x="340" y="681"/>
                    </a:lnTo>
                    <a:lnTo>
                      <a:pt x="291" y="677"/>
                    </a:lnTo>
                    <a:lnTo>
                      <a:pt x="242" y="667"/>
                    </a:lnTo>
                    <a:lnTo>
                      <a:pt x="198" y="650"/>
                    </a:lnTo>
                    <a:lnTo>
                      <a:pt x="155" y="626"/>
                    </a:lnTo>
                    <a:lnTo>
                      <a:pt x="118" y="598"/>
                    </a:lnTo>
                    <a:lnTo>
                      <a:pt x="85" y="564"/>
                    </a:lnTo>
                    <a:lnTo>
                      <a:pt x="56" y="527"/>
                    </a:lnTo>
                    <a:lnTo>
                      <a:pt x="33" y="485"/>
                    </a:lnTo>
                    <a:lnTo>
                      <a:pt x="15" y="440"/>
                    </a:lnTo>
                    <a:lnTo>
                      <a:pt x="4" y="391"/>
                    </a:lnTo>
                    <a:lnTo>
                      <a:pt x="0" y="340"/>
                    </a:lnTo>
                    <a:lnTo>
                      <a:pt x="4" y="291"/>
                    </a:lnTo>
                    <a:lnTo>
                      <a:pt x="15" y="242"/>
                    </a:lnTo>
                    <a:lnTo>
                      <a:pt x="33" y="198"/>
                    </a:lnTo>
                    <a:lnTo>
                      <a:pt x="56" y="155"/>
                    </a:lnTo>
                    <a:lnTo>
                      <a:pt x="85" y="118"/>
                    </a:lnTo>
                    <a:lnTo>
                      <a:pt x="118" y="85"/>
                    </a:lnTo>
                    <a:lnTo>
                      <a:pt x="155" y="56"/>
                    </a:lnTo>
                    <a:lnTo>
                      <a:pt x="198" y="33"/>
                    </a:lnTo>
                    <a:lnTo>
                      <a:pt x="242" y="15"/>
                    </a:lnTo>
                    <a:lnTo>
                      <a:pt x="291" y="4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1F497D">
                  <a:lumMod val="5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8" name="Freeform 32">
                <a:extLst>
                  <a:ext uri="{FF2B5EF4-FFF2-40B4-BE49-F238E27FC236}">
                    <a16:creationId xmlns:a16="http://schemas.microsoft.com/office/drawing/2014/main" id="{FADFE96A-04AE-4A26-9668-2284F0273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7023" y="3508066"/>
                <a:ext cx="409763" cy="560728"/>
              </a:xfrm>
              <a:custGeom>
                <a:avLst/>
                <a:gdLst>
                  <a:gd name="T0" fmla="*/ 237 w 475"/>
                  <a:gd name="T1" fmla="*/ 0 h 650"/>
                  <a:gd name="T2" fmla="*/ 282 w 475"/>
                  <a:gd name="T3" fmla="*/ 19 h 650"/>
                  <a:gd name="T4" fmla="*/ 323 w 475"/>
                  <a:gd name="T5" fmla="*/ 41 h 650"/>
                  <a:gd name="T6" fmla="*/ 360 w 475"/>
                  <a:gd name="T7" fmla="*/ 70 h 650"/>
                  <a:gd name="T8" fmla="*/ 393 w 475"/>
                  <a:gd name="T9" fmla="*/ 103 h 650"/>
                  <a:gd name="T10" fmla="*/ 421 w 475"/>
                  <a:gd name="T11" fmla="*/ 142 h 650"/>
                  <a:gd name="T12" fmla="*/ 444 w 475"/>
                  <a:gd name="T13" fmla="*/ 183 h 650"/>
                  <a:gd name="T14" fmla="*/ 461 w 475"/>
                  <a:gd name="T15" fmla="*/ 228 h 650"/>
                  <a:gd name="T16" fmla="*/ 471 w 475"/>
                  <a:gd name="T17" fmla="*/ 275 h 650"/>
                  <a:gd name="T18" fmla="*/ 475 w 475"/>
                  <a:gd name="T19" fmla="*/ 324 h 650"/>
                  <a:gd name="T20" fmla="*/ 471 w 475"/>
                  <a:gd name="T21" fmla="*/ 374 h 650"/>
                  <a:gd name="T22" fmla="*/ 461 w 475"/>
                  <a:gd name="T23" fmla="*/ 423 h 650"/>
                  <a:gd name="T24" fmla="*/ 444 w 475"/>
                  <a:gd name="T25" fmla="*/ 467 h 650"/>
                  <a:gd name="T26" fmla="*/ 421 w 475"/>
                  <a:gd name="T27" fmla="*/ 508 h 650"/>
                  <a:gd name="T28" fmla="*/ 393 w 475"/>
                  <a:gd name="T29" fmla="*/ 546 h 650"/>
                  <a:gd name="T30" fmla="*/ 360 w 475"/>
                  <a:gd name="T31" fmla="*/ 579 h 650"/>
                  <a:gd name="T32" fmla="*/ 323 w 475"/>
                  <a:gd name="T33" fmla="*/ 608 h 650"/>
                  <a:gd name="T34" fmla="*/ 282 w 475"/>
                  <a:gd name="T35" fmla="*/ 631 h 650"/>
                  <a:gd name="T36" fmla="*/ 237 w 475"/>
                  <a:gd name="T37" fmla="*/ 650 h 650"/>
                  <a:gd name="T38" fmla="*/ 194 w 475"/>
                  <a:gd name="T39" fmla="*/ 631 h 650"/>
                  <a:gd name="T40" fmla="*/ 153 w 475"/>
                  <a:gd name="T41" fmla="*/ 608 h 650"/>
                  <a:gd name="T42" fmla="*/ 116 w 475"/>
                  <a:gd name="T43" fmla="*/ 579 h 650"/>
                  <a:gd name="T44" fmla="*/ 82 w 475"/>
                  <a:gd name="T45" fmla="*/ 546 h 650"/>
                  <a:gd name="T46" fmla="*/ 55 w 475"/>
                  <a:gd name="T47" fmla="*/ 508 h 650"/>
                  <a:gd name="T48" fmla="*/ 31 w 475"/>
                  <a:gd name="T49" fmla="*/ 467 h 650"/>
                  <a:gd name="T50" fmla="*/ 15 w 475"/>
                  <a:gd name="T51" fmla="*/ 423 h 650"/>
                  <a:gd name="T52" fmla="*/ 4 w 475"/>
                  <a:gd name="T53" fmla="*/ 374 h 650"/>
                  <a:gd name="T54" fmla="*/ 0 w 475"/>
                  <a:gd name="T55" fmla="*/ 324 h 650"/>
                  <a:gd name="T56" fmla="*/ 4 w 475"/>
                  <a:gd name="T57" fmla="*/ 275 h 650"/>
                  <a:gd name="T58" fmla="*/ 15 w 475"/>
                  <a:gd name="T59" fmla="*/ 228 h 650"/>
                  <a:gd name="T60" fmla="*/ 31 w 475"/>
                  <a:gd name="T61" fmla="*/ 183 h 650"/>
                  <a:gd name="T62" fmla="*/ 55 w 475"/>
                  <a:gd name="T63" fmla="*/ 142 h 650"/>
                  <a:gd name="T64" fmla="*/ 82 w 475"/>
                  <a:gd name="T65" fmla="*/ 103 h 650"/>
                  <a:gd name="T66" fmla="*/ 116 w 475"/>
                  <a:gd name="T67" fmla="*/ 70 h 650"/>
                  <a:gd name="T68" fmla="*/ 153 w 475"/>
                  <a:gd name="T69" fmla="*/ 41 h 650"/>
                  <a:gd name="T70" fmla="*/ 194 w 475"/>
                  <a:gd name="T71" fmla="*/ 19 h 650"/>
                  <a:gd name="T72" fmla="*/ 237 w 475"/>
                  <a:gd name="T73" fmla="*/ 0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75" h="650">
                    <a:moveTo>
                      <a:pt x="237" y="0"/>
                    </a:moveTo>
                    <a:lnTo>
                      <a:pt x="282" y="19"/>
                    </a:lnTo>
                    <a:lnTo>
                      <a:pt x="323" y="41"/>
                    </a:lnTo>
                    <a:lnTo>
                      <a:pt x="360" y="70"/>
                    </a:lnTo>
                    <a:lnTo>
                      <a:pt x="393" y="103"/>
                    </a:lnTo>
                    <a:lnTo>
                      <a:pt x="421" y="142"/>
                    </a:lnTo>
                    <a:lnTo>
                      <a:pt x="444" y="183"/>
                    </a:lnTo>
                    <a:lnTo>
                      <a:pt x="461" y="228"/>
                    </a:lnTo>
                    <a:lnTo>
                      <a:pt x="471" y="275"/>
                    </a:lnTo>
                    <a:lnTo>
                      <a:pt x="475" y="324"/>
                    </a:lnTo>
                    <a:lnTo>
                      <a:pt x="471" y="374"/>
                    </a:lnTo>
                    <a:lnTo>
                      <a:pt x="461" y="423"/>
                    </a:lnTo>
                    <a:lnTo>
                      <a:pt x="444" y="467"/>
                    </a:lnTo>
                    <a:lnTo>
                      <a:pt x="421" y="508"/>
                    </a:lnTo>
                    <a:lnTo>
                      <a:pt x="393" y="546"/>
                    </a:lnTo>
                    <a:lnTo>
                      <a:pt x="360" y="579"/>
                    </a:lnTo>
                    <a:lnTo>
                      <a:pt x="323" y="608"/>
                    </a:lnTo>
                    <a:lnTo>
                      <a:pt x="282" y="631"/>
                    </a:lnTo>
                    <a:lnTo>
                      <a:pt x="237" y="650"/>
                    </a:lnTo>
                    <a:lnTo>
                      <a:pt x="194" y="631"/>
                    </a:lnTo>
                    <a:lnTo>
                      <a:pt x="153" y="608"/>
                    </a:lnTo>
                    <a:lnTo>
                      <a:pt x="116" y="579"/>
                    </a:lnTo>
                    <a:lnTo>
                      <a:pt x="82" y="546"/>
                    </a:lnTo>
                    <a:lnTo>
                      <a:pt x="55" y="508"/>
                    </a:lnTo>
                    <a:lnTo>
                      <a:pt x="31" y="467"/>
                    </a:lnTo>
                    <a:lnTo>
                      <a:pt x="15" y="423"/>
                    </a:lnTo>
                    <a:lnTo>
                      <a:pt x="4" y="374"/>
                    </a:lnTo>
                    <a:lnTo>
                      <a:pt x="0" y="324"/>
                    </a:lnTo>
                    <a:lnTo>
                      <a:pt x="4" y="275"/>
                    </a:lnTo>
                    <a:lnTo>
                      <a:pt x="15" y="228"/>
                    </a:lnTo>
                    <a:lnTo>
                      <a:pt x="31" y="183"/>
                    </a:lnTo>
                    <a:lnTo>
                      <a:pt x="55" y="142"/>
                    </a:lnTo>
                    <a:lnTo>
                      <a:pt x="82" y="103"/>
                    </a:lnTo>
                    <a:lnTo>
                      <a:pt x="116" y="70"/>
                    </a:lnTo>
                    <a:lnTo>
                      <a:pt x="153" y="41"/>
                    </a:lnTo>
                    <a:lnTo>
                      <a:pt x="194" y="19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0">
                <a:solidFill>
                  <a:sysClr val="window" lastClr="FFFFFF">
                    <a:lumMod val="95000"/>
                  </a:sys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7F2824D7-4969-4F12-A08C-A9B91082D65D}"/>
                </a:ext>
              </a:extLst>
            </p:cNvPr>
            <p:cNvGrpSpPr/>
            <p:nvPr/>
          </p:nvGrpSpPr>
          <p:grpSpPr>
            <a:xfrm>
              <a:off x="7576804" y="1683479"/>
              <a:ext cx="1619032" cy="1619030"/>
              <a:chOff x="4033030" y="4210270"/>
              <a:chExt cx="1768451" cy="1768451"/>
            </a:xfrm>
          </p:grpSpPr>
          <p:sp>
            <p:nvSpPr>
              <p:cNvPr id="130" name="Freeform 34">
                <a:extLst>
                  <a:ext uri="{FF2B5EF4-FFF2-40B4-BE49-F238E27FC236}">
                    <a16:creationId xmlns:a16="http://schemas.microsoft.com/office/drawing/2014/main" id="{B3436834-B76C-4773-A02A-40F039B776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3030" y="4210270"/>
                <a:ext cx="1768451" cy="1768451"/>
              </a:xfrm>
              <a:custGeom>
                <a:avLst/>
                <a:gdLst>
                  <a:gd name="T0" fmla="*/ 1110 w 2050"/>
                  <a:gd name="T1" fmla="*/ 3 h 2050"/>
                  <a:gd name="T2" fmla="*/ 1162 w 2050"/>
                  <a:gd name="T3" fmla="*/ 37 h 2050"/>
                  <a:gd name="T4" fmla="*/ 1227 w 2050"/>
                  <a:gd name="T5" fmla="*/ 308 h 2050"/>
                  <a:gd name="T6" fmla="*/ 1391 w 2050"/>
                  <a:gd name="T7" fmla="*/ 376 h 2050"/>
                  <a:gd name="T8" fmla="*/ 1628 w 2050"/>
                  <a:gd name="T9" fmla="*/ 229 h 2050"/>
                  <a:gd name="T10" fmla="*/ 1689 w 2050"/>
                  <a:gd name="T11" fmla="*/ 243 h 2050"/>
                  <a:gd name="T12" fmla="*/ 1808 w 2050"/>
                  <a:gd name="T13" fmla="*/ 362 h 2050"/>
                  <a:gd name="T14" fmla="*/ 1822 w 2050"/>
                  <a:gd name="T15" fmla="*/ 423 h 2050"/>
                  <a:gd name="T16" fmla="*/ 1675 w 2050"/>
                  <a:gd name="T17" fmla="*/ 660 h 2050"/>
                  <a:gd name="T18" fmla="*/ 1743 w 2050"/>
                  <a:gd name="T19" fmla="*/ 824 h 2050"/>
                  <a:gd name="T20" fmla="*/ 2014 w 2050"/>
                  <a:gd name="T21" fmla="*/ 889 h 2050"/>
                  <a:gd name="T22" fmla="*/ 2048 w 2050"/>
                  <a:gd name="T23" fmla="*/ 941 h 2050"/>
                  <a:gd name="T24" fmla="*/ 2048 w 2050"/>
                  <a:gd name="T25" fmla="*/ 1110 h 2050"/>
                  <a:gd name="T26" fmla="*/ 2014 w 2050"/>
                  <a:gd name="T27" fmla="*/ 1162 h 2050"/>
                  <a:gd name="T28" fmla="*/ 1743 w 2050"/>
                  <a:gd name="T29" fmla="*/ 1227 h 2050"/>
                  <a:gd name="T30" fmla="*/ 1675 w 2050"/>
                  <a:gd name="T31" fmla="*/ 1391 h 2050"/>
                  <a:gd name="T32" fmla="*/ 1822 w 2050"/>
                  <a:gd name="T33" fmla="*/ 1628 h 2050"/>
                  <a:gd name="T34" fmla="*/ 1808 w 2050"/>
                  <a:gd name="T35" fmla="*/ 1689 h 2050"/>
                  <a:gd name="T36" fmla="*/ 1689 w 2050"/>
                  <a:gd name="T37" fmla="*/ 1808 h 2050"/>
                  <a:gd name="T38" fmla="*/ 1628 w 2050"/>
                  <a:gd name="T39" fmla="*/ 1822 h 2050"/>
                  <a:gd name="T40" fmla="*/ 1391 w 2050"/>
                  <a:gd name="T41" fmla="*/ 1675 h 2050"/>
                  <a:gd name="T42" fmla="*/ 1227 w 2050"/>
                  <a:gd name="T43" fmla="*/ 1743 h 2050"/>
                  <a:gd name="T44" fmla="*/ 1162 w 2050"/>
                  <a:gd name="T45" fmla="*/ 2014 h 2050"/>
                  <a:gd name="T46" fmla="*/ 1110 w 2050"/>
                  <a:gd name="T47" fmla="*/ 2048 h 2050"/>
                  <a:gd name="T48" fmla="*/ 941 w 2050"/>
                  <a:gd name="T49" fmla="*/ 2048 h 2050"/>
                  <a:gd name="T50" fmla="*/ 889 w 2050"/>
                  <a:gd name="T51" fmla="*/ 2014 h 2050"/>
                  <a:gd name="T52" fmla="*/ 824 w 2050"/>
                  <a:gd name="T53" fmla="*/ 1743 h 2050"/>
                  <a:gd name="T54" fmla="*/ 660 w 2050"/>
                  <a:gd name="T55" fmla="*/ 1675 h 2050"/>
                  <a:gd name="T56" fmla="*/ 423 w 2050"/>
                  <a:gd name="T57" fmla="*/ 1822 h 2050"/>
                  <a:gd name="T58" fmla="*/ 362 w 2050"/>
                  <a:gd name="T59" fmla="*/ 1808 h 2050"/>
                  <a:gd name="T60" fmla="*/ 243 w 2050"/>
                  <a:gd name="T61" fmla="*/ 1689 h 2050"/>
                  <a:gd name="T62" fmla="*/ 229 w 2050"/>
                  <a:gd name="T63" fmla="*/ 1628 h 2050"/>
                  <a:gd name="T64" fmla="*/ 376 w 2050"/>
                  <a:gd name="T65" fmla="*/ 1391 h 2050"/>
                  <a:gd name="T66" fmla="*/ 308 w 2050"/>
                  <a:gd name="T67" fmla="*/ 1227 h 2050"/>
                  <a:gd name="T68" fmla="*/ 37 w 2050"/>
                  <a:gd name="T69" fmla="*/ 1162 h 2050"/>
                  <a:gd name="T70" fmla="*/ 3 w 2050"/>
                  <a:gd name="T71" fmla="*/ 1110 h 2050"/>
                  <a:gd name="T72" fmla="*/ 3 w 2050"/>
                  <a:gd name="T73" fmla="*/ 941 h 2050"/>
                  <a:gd name="T74" fmla="*/ 37 w 2050"/>
                  <a:gd name="T75" fmla="*/ 889 h 2050"/>
                  <a:gd name="T76" fmla="*/ 308 w 2050"/>
                  <a:gd name="T77" fmla="*/ 824 h 2050"/>
                  <a:gd name="T78" fmla="*/ 376 w 2050"/>
                  <a:gd name="T79" fmla="*/ 660 h 2050"/>
                  <a:gd name="T80" fmla="*/ 229 w 2050"/>
                  <a:gd name="T81" fmla="*/ 423 h 2050"/>
                  <a:gd name="T82" fmla="*/ 243 w 2050"/>
                  <a:gd name="T83" fmla="*/ 362 h 2050"/>
                  <a:gd name="T84" fmla="*/ 362 w 2050"/>
                  <a:gd name="T85" fmla="*/ 243 h 2050"/>
                  <a:gd name="T86" fmla="*/ 423 w 2050"/>
                  <a:gd name="T87" fmla="*/ 229 h 2050"/>
                  <a:gd name="T88" fmla="*/ 660 w 2050"/>
                  <a:gd name="T89" fmla="*/ 376 h 2050"/>
                  <a:gd name="T90" fmla="*/ 824 w 2050"/>
                  <a:gd name="T91" fmla="*/ 308 h 2050"/>
                  <a:gd name="T92" fmla="*/ 889 w 2050"/>
                  <a:gd name="T93" fmla="*/ 37 h 2050"/>
                  <a:gd name="T94" fmla="*/ 941 w 2050"/>
                  <a:gd name="T95" fmla="*/ 3 h 20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50" h="2050">
                    <a:moveTo>
                      <a:pt x="962" y="0"/>
                    </a:moveTo>
                    <a:lnTo>
                      <a:pt x="1089" y="0"/>
                    </a:lnTo>
                    <a:lnTo>
                      <a:pt x="1110" y="3"/>
                    </a:lnTo>
                    <a:lnTo>
                      <a:pt x="1130" y="11"/>
                    </a:lnTo>
                    <a:lnTo>
                      <a:pt x="1148" y="22"/>
                    </a:lnTo>
                    <a:lnTo>
                      <a:pt x="1162" y="37"/>
                    </a:lnTo>
                    <a:lnTo>
                      <a:pt x="1173" y="56"/>
                    </a:lnTo>
                    <a:lnTo>
                      <a:pt x="1181" y="76"/>
                    </a:lnTo>
                    <a:lnTo>
                      <a:pt x="1227" y="308"/>
                    </a:lnTo>
                    <a:lnTo>
                      <a:pt x="1284" y="326"/>
                    </a:lnTo>
                    <a:lnTo>
                      <a:pt x="1338" y="349"/>
                    </a:lnTo>
                    <a:lnTo>
                      <a:pt x="1391" y="376"/>
                    </a:lnTo>
                    <a:lnTo>
                      <a:pt x="1588" y="244"/>
                    </a:lnTo>
                    <a:lnTo>
                      <a:pt x="1607" y="234"/>
                    </a:lnTo>
                    <a:lnTo>
                      <a:pt x="1628" y="229"/>
                    </a:lnTo>
                    <a:lnTo>
                      <a:pt x="1649" y="229"/>
                    </a:lnTo>
                    <a:lnTo>
                      <a:pt x="1669" y="233"/>
                    </a:lnTo>
                    <a:lnTo>
                      <a:pt x="1689" y="243"/>
                    </a:lnTo>
                    <a:lnTo>
                      <a:pt x="1705" y="257"/>
                    </a:lnTo>
                    <a:lnTo>
                      <a:pt x="1794" y="346"/>
                    </a:lnTo>
                    <a:lnTo>
                      <a:pt x="1808" y="362"/>
                    </a:lnTo>
                    <a:lnTo>
                      <a:pt x="1818" y="382"/>
                    </a:lnTo>
                    <a:lnTo>
                      <a:pt x="1822" y="402"/>
                    </a:lnTo>
                    <a:lnTo>
                      <a:pt x="1822" y="423"/>
                    </a:lnTo>
                    <a:lnTo>
                      <a:pt x="1817" y="444"/>
                    </a:lnTo>
                    <a:lnTo>
                      <a:pt x="1807" y="463"/>
                    </a:lnTo>
                    <a:lnTo>
                      <a:pt x="1675" y="660"/>
                    </a:lnTo>
                    <a:lnTo>
                      <a:pt x="1702" y="713"/>
                    </a:lnTo>
                    <a:lnTo>
                      <a:pt x="1725" y="767"/>
                    </a:lnTo>
                    <a:lnTo>
                      <a:pt x="1743" y="824"/>
                    </a:lnTo>
                    <a:lnTo>
                      <a:pt x="1975" y="870"/>
                    </a:lnTo>
                    <a:lnTo>
                      <a:pt x="1995" y="878"/>
                    </a:lnTo>
                    <a:lnTo>
                      <a:pt x="2014" y="889"/>
                    </a:lnTo>
                    <a:lnTo>
                      <a:pt x="2029" y="903"/>
                    </a:lnTo>
                    <a:lnTo>
                      <a:pt x="2040" y="921"/>
                    </a:lnTo>
                    <a:lnTo>
                      <a:pt x="2048" y="941"/>
                    </a:lnTo>
                    <a:lnTo>
                      <a:pt x="2050" y="962"/>
                    </a:lnTo>
                    <a:lnTo>
                      <a:pt x="2050" y="1089"/>
                    </a:lnTo>
                    <a:lnTo>
                      <a:pt x="2048" y="1110"/>
                    </a:lnTo>
                    <a:lnTo>
                      <a:pt x="2040" y="1130"/>
                    </a:lnTo>
                    <a:lnTo>
                      <a:pt x="2029" y="1148"/>
                    </a:lnTo>
                    <a:lnTo>
                      <a:pt x="2014" y="1162"/>
                    </a:lnTo>
                    <a:lnTo>
                      <a:pt x="1995" y="1173"/>
                    </a:lnTo>
                    <a:lnTo>
                      <a:pt x="1975" y="1181"/>
                    </a:lnTo>
                    <a:lnTo>
                      <a:pt x="1743" y="1227"/>
                    </a:lnTo>
                    <a:lnTo>
                      <a:pt x="1725" y="1284"/>
                    </a:lnTo>
                    <a:lnTo>
                      <a:pt x="1702" y="1338"/>
                    </a:lnTo>
                    <a:lnTo>
                      <a:pt x="1675" y="1391"/>
                    </a:lnTo>
                    <a:lnTo>
                      <a:pt x="1807" y="1588"/>
                    </a:lnTo>
                    <a:lnTo>
                      <a:pt x="1817" y="1607"/>
                    </a:lnTo>
                    <a:lnTo>
                      <a:pt x="1822" y="1628"/>
                    </a:lnTo>
                    <a:lnTo>
                      <a:pt x="1822" y="1649"/>
                    </a:lnTo>
                    <a:lnTo>
                      <a:pt x="1818" y="1669"/>
                    </a:lnTo>
                    <a:lnTo>
                      <a:pt x="1808" y="1689"/>
                    </a:lnTo>
                    <a:lnTo>
                      <a:pt x="1794" y="1705"/>
                    </a:lnTo>
                    <a:lnTo>
                      <a:pt x="1705" y="1794"/>
                    </a:lnTo>
                    <a:lnTo>
                      <a:pt x="1689" y="1808"/>
                    </a:lnTo>
                    <a:lnTo>
                      <a:pt x="1669" y="1818"/>
                    </a:lnTo>
                    <a:lnTo>
                      <a:pt x="1649" y="1822"/>
                    </a:lnTo>
                    <a:lnTo>
                      <a:pt x="1628" y="1822"/>
                    </a:lnTo>
                    <a:lnTo>
                      <a:pt x="1607" y="1817"/>
                    </a:lnTo>
                    <a:lnTo>
                      <a:pt x="1588" y="1807"/>
                    </a:lnTo>
                    <a:lnTo>
                      <a:pt x="1391" y="1675"/>
                    </a:lnTo>
                    <a:lnTo>
                      <a:pt x="1338" y="1702"/>
                    </a:lnTo>
                    <a:lnTo>
                      <a:pt x="1284" y="1725"/>
                    </a:lnTo>
                    <a:lnTo>
                      <a:pt x="1227" y="1743"/>
                    </a:lnTo>
                    <a:lnTo>
                      <a:pt x="1181" y="1975"/>
                    </a:lnTo>
                    <a:lnTo>
                      <a:pt x="1173" y="1995"/>
                    </a:lnTo>
                    <a:lnTo>
                      <a:pt x="1162" y="2014"/>
                    </a:lnTo>
                    <a:lnTo>
                      <a:pt x="1148" y="2029"/>
                    </a:lnTo>
                    <a:lnTo>
                      <a:pt x="1130" y="2040"/>
                    </a:lnTo>
                    <a:lnTo>
                      <a:pt x="1110" y="2048"/>
                    </a:lnTo>
                    <a:lnTo>
                      <a:pt x="1089" y="2050"/>
                    </a:lnTo>
                    <a:lnTo>
                      <a:pt x="962" y="2050"/>
                    </a:lnTo>
                    <a:lnTo>
                      <a:pt x="941" y="2048"/>
                    </a:lnTo>
                    <a:lnTo>
                      <a:pt x="921" y="2040"/>
                    </a:lnTo>
                    <a:lnTo>
                      <a:pt x="903" y="2029"/>
                    </a:lnTo>
                    <a:lnTo>
                      <a:pt x="889" y="2014"/>
                    </a:lnTo>
                    <a:lnTo>
                      <a:pt x="878" y="1995"/>
                    </a:lnTo>
                    <a:lnTo>
                      <a:pt x="870" y="1975"/>
                    </a:lnTo>
                    <a:lnTo>
                      <a:pt x="824" y="1743"/>
                    </a:lnTo>
                    <a:lnTo>
                      <a:pt x="767" y="1725"/>
                    </a:lnTo>
                    <a:lnTo>
                      <a:pt x="713" y="1702"/>
                    </a:lnTo>
                    <a:lnTo>
                      <a:pt x="660" y="1675"/>
                    </a:lnTo>
                    <a:lnTo>
                      <a:pt x="463" y="1807"/>
                    </a:lnTo>
                    <a:lnTo>
                      <a:pt x="444" y="1817"/>
                    </a:lnTo>
                    <a:lnTo>
                      <a:pt x="423" y="1822"/>
                    </a:lnTo>
                    <a:lnTo>
                      <a:pt x="402" y="1822"/>
                    </a:lnTo>
                    <a:lnTo>
                      <a:pt x="382" y="1818"/>
                    </a:lnTo>
                    <a:lnTo>
                      <a:pt x="362" y="1808"/>
                    </a:lnTo>
                    <a:lnTo>
                      <a:pt x="346" y="1794"/>
                    </a:lnTo>
                    <a:lnTo>
                      <a:pt x="257" y="1705"/>
                    </a:lnTo>
                    <a:lnTo>
                      <a:pt x="243" y="1689"/>
                    </a:lnTo>
                    <a:lnTo>
                      <a:pt x="233" y="1669"/>
                    </a:lnTo>
                    <a:lnTo>
                      <a:pt x="229" y="1649"/>
                    </a:lnTo>
                    <a:lnTo>
                      <a:pt x="229" y="1628"/>
                    </a:lnTo>
                    <a:lnTo>
                      <a:pt x="234" y="1607"/>
                    </a:lnTo>
                    <a:lnTo>
                      <a:pt x="244" y="1588"/>
                    </a:lnTo>
                    <a:lnTo>
                      <a:pt x="376" y="1391"/>
                    </a:lnTo>
                    <a:lnTo>
                      <a:pt x="349" y="1338"/>
                    </a:lnTo>
                    <a:lnTo>
                      <a:pt x="326" y="1284"/>
                    </a:lnTo>
                    <a:lnTo>
                      <a:pt x="308" y="1227"/>
                    </a:lnTo>
                    <a:lnTo>
                      <a:pt x="76" y="1181"/>
                    </a:lnTo>
                    <a:lnTo>
                      <a:pt x="56" y="1173"/>
                    </a:lnTo>
                    <a:lnTo>
                      <a:pt x="37" y="1162"/>
                    </a:lnTo>
                    <a:lnTo>
                      <a:pt x="22" y="1148"/>
                    </a:lnTo>
                    <a:lnTo>
                      <a:pt x="11" y="1130"/>
                    </a:lnTo>
                    <a:lnTo>
                      <a:pt x="3" y="1110"/>
                    </a:lnTo>
                    <a:lnTo>
                      <a:pt x="0" y="1089"/>
                    </a:lnTo>
                    <a:lnTo>
                      <a:pt x="0" y="962"/>
                    </a:lnTo>
                    <a:lnTo>
                      <a:pt x="3" y="941"/>
                    </a:lnTo>
                    <a:lnTo>
                      <a:pt x="11" y="921"/>
                    </a:lnTo>
                    <a:lnTo>
                      <a:pt x="22" y="903"/>
                    </a:lnTo>
                    <a:lnTo>
                      <a:pt x="37" y="889"/>
                    </a:lnTo>
                    <a:lnTo>
                      <a:pt x="56" y="878"/>
                    </a:lnTo>
                    <a:lnTo>
                      <a:pt x="76" y="870"/>
                    </a:lnTo>
                    <a:lnTo>
                      <a:pt x="308" y="824"/>
                    </a:lnTo>
                    <a:lnTo>
                      <a:pt x="326" y="767"/>
                    </a:lnTo>
                    <a:lnTo>
                      <a:pt x="349" y="713"/>
                    </a:lnTo>
                    <a:lnTo>
                      <a:pt x="376" y="660"/>
                    </a:lnTo>
                    <a:lnTo>
                      <a:pt x="244" y="463"/>
                    </a:lnTo>
                    <a:lnTo>
                      <a:pt x="234" y="444"/>
                    </a:lnTo>
                    <a:lnTo>
                      <a:pt x="229" y="423"/>
                    </a:lnTo>
                    <a:lnTo>
                      <a:pt x="229" y="402"/>
                    </a:lnTo>
                    <a:lnTo>
                      <a:pt x="233" y="382"/>
                    </a:lnTo>
                    <a:lnTo>
                      <a:pt x="243" y="362"/>
                    </a:lnTo>
                    <a:lnTo>
                      <a:pt x="257" y="346"/>
                    </a:lnTo>
                    <a:lnTo>
                      <a:pt x="346" y="257"/>
                    </a:lnTo>
                    <a:lnTo>
                      <a:pt x="362" y="243"/>
                    </a:lnTo>
                    <a:lnTo>
                      <a:pt x="382" y="233"/>
                    </a:lnTo>
                    <a:lnTo>
                      <a:pt x="402" y="229"/>
                    </a:lnTo>
                    <a:lnTo>
                      <a:pt x="423" y="229"/>
                    </a:lnTo>
                    <a:lnTo>
                      <a:pt x="444" y="234"/>
                    </a:lnTo>
                    <a:lnTo>
                      <a:pt x="463" y="244"/>
                    </a:lnTo>
                    <a:lnTo>
                      <a:pt x="660" y="376"/>
                    </a:lnTo>
                    <a:lnTo>
                      <a:pt x="713" y="349"/>
                    </a:lnTo>
                    <a:lnTo>
                      <a:pt x="767" y="326"/>
                    </a:lnTo>
                    <a:lnTo>
                      <a:pt x="824" y="308"/>
                    </a:lnTo>
                    <a:lnTo>
                      <a:pt x="870" y="76"/>
                    </a:lnTo>
                    <a:lnTo>
                      <a:pt x="878" y="56"/>
                    </a:lnTo>
                    <a:lnTo>
                      <a:pt x="889" y="37"/>
                    </a:lnTo>
                    <a:lnTo>
                      <a:pt x="903" y="22"/>
                    </a:lnTo>
                    <a:lnTo>
                      <a:pt x="921" y="11"/>
                    </a:lnTo>
                    <a:lnTo>
                      <a:pt x="941" y="3"/>
                    </a:lnTo>
                    <a:lnTo>
                      <a:pt x="962" y="0"/>
                    </a:lnTo>
                    <a:close/>
                  </a:path>
                </a:pathLst>
              </a:custGeom>
              <a:solidFill>
                <a:srgbClr val="0099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1" name="Freeform 35">
                <a:extLst>
                  <a:ext uri="{FF2B5EF4-FFF2-40B4-BE49-F238E27FC236}">
                    <a16:creationId xmlns:a16="http://schemas.microsoft.com/office/drawing/2014/main" id="{1F2A0A98-D922-45B8-898A-A7457ED0D9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6437" y="4653677"/>
                <a:ext cx="883363" cy="883363"/>
              </a:xfrm>
              <a:custGeom>
                <a:avLst/>
                <a:gdLst>
                  <a:gd name="T0" fmla="*/ 512 w 1024"/>
                  <a:gd name="T1" fmla="*/ 0 h 1024"/>
                  <a:gd name="T2" fmla="*/ 571 w 1024"/>
                  <a:gd name="T3" fmla="*/ 2 h 1024"/>
                  <a:gd name="T4" fmla="*/ 629 w 1024"/>
                  <a:gd name="T5" fmla="*/ 12 h 1024"/>
                  <a:gd name="T6" fmla="*/ 684 w 1024"/>
                  <a:gd name="T7" fmla="*/ 30 h 1024"/>
                  <a:gd name="T8" fmla="*/ 736 w 1024"/>
                  <a:gd name="T9" fmla="*/ 51 h 1024"/>
                  <a:gd name="T10" fmla="*/ 786 w 1024"/>
                  <a:gd name="T11" fmla="*/ 79 h 1024"/>
                  <a:gd name="T12" fmla="*/ 832 w 1024"/>
                  <a:gd name="T13" fmla="*/ 112 h 1024"/>
                  <a:gd name="T14" fmla="*/ 874 w 1024"/>
                  <a:gd name="T15" fmla="*/ 149 h 1024"/>
                  <a:gd name="T16" fmla="*/ 911 w 1024"/>
                  <a:gd name="T17" fmla="*/ 191 h 1024"/>
                  <a:gd name="T18" fmla="*/ 944 w 1024"/>
                  <a:gd name="T19" fmla="*/ 237 h 1024"/>
                  <a:gd name="T20" fmla="*/ 972 w 1024"/>
                  <a:gd name="T21" fmla="*/ 287 h 1024"/>
                  <a:gd name="T22" fmla="*/ 993 w 1024"/>
                  <a:gd name="T23" fmla="*/ 339 h 1024"/>
                  <a:gd name="T24" fmla="*/ 1011 w 1024"/>
                  <a:gd name="T25" fmla="*/ 394 h 1024"/>
                  <a:gd name="T26" fmla="*/ 1021 w 1024"/>
                  <a:gd name="T27" fmla="*/ 452 h 1024"/>
                  <a:gd name="T28" fmla="*/ 1024 w 1024"/>
                  <a:gd name="T29" fmla="*/ 512 h 1024"/>
                  <a:gd name="T30" fmla="*/ 1021 w 1024"/>
                  <a:gd name="T31" fmla="*/ 571 h 1024"/>
                  <a:gd name="T32" fmla="*/ 1011 w 1024"/>
                  <a:gd name="T33" fmla="*/ 629 h 1024"/>
                  <a:gd name="T34" fmla="*/ 993 w 1024"/>
                  <a:gd name="T35" fmla="*/ 684 h 1024"/>
                  <a:gd name="T36" fmla="*/ 972 w 1024"/>
                  <a:gd name="T37" fmla="*/ 736 h 1024"/>
                  <a:gd name="T38" fmla="*/ 944 w 1024"/>
                  <a:gd name="T39" fmla="*/ 786 h 1024"/>
                  <a:gd name="T40" fmla="*/ 911 w 1024"/>
                  <a:gd name="T41" fmla="*/ 832 h 1024"/>
                  <a:gd name="T42" fmla="*/ 874 w 1024"/>
                  <a:gd name="T43" fmla="*/ 874 h 1024"/>
                  <a:gd name="T44" fmla="*/ 832 w 1024"/>
                  <a:gd name="T45" fmla="*/ 911 h 1024"/>
                  <a:gd name="T46" fmla="*/ 786 w 1024"/>
                  <a:gd name="T47" fmla="*/ 944 h 1024"/>
                  <a:gd name="T48" fmla="*/ 736 w 1024"/>
                  <a:gd name="T49" fmla="*/ 972 h 1024"/>
                  <a:gd name="T50" fmla="*/ 684 w 1024"/>
                  <a:gd name="T51" fmla="*/ 993 h 1024"/>
                  <a:gd name="T52" fmla="*/ 629 w 1024"/>
                  <a:gd name="T53" fmla="*/ 1011 h 1024"/>
                  <a:gd name="T54" fmla="*/ 571 w 1024"/>
                  <a:gd name="T55" fmla="*/ 1021 h 1024"/>
                  <a:gd name="T56" fmla="*/ 512 w 1024"/>
                  <a:gd name="T57" fmla="*/ 1024 h 1024"/>
                  <a:gd name="T58" fmla="*/ 452 w 1024"/>
                  <a:gd name="T59" fmla="*/ 1021 h 1024"/>
                  <a:gd name="T60" fmla="*/ 394 w 1024"/>
                  <a:gd name="T61" fmla="*/ 1011 h 1024"/>
                  <a:gd name="T62" fmla="*/ 339 w 1024"/>
                  <a:gd name="T63" fmla="*/ 993 h 1024"/>
                  <a:gd name="T64" fmla="*/ 287 w 1024"/>
                  <a:gd name="T65" fmla="*/ 972 h 1024"/>
                  <a:gd name="T66" fmla="*/ 237 w 1024"/>
                  <a:gd name="T67" fmla="*/ 944 h 1024"/>
                  <a:gd name="T68" fmla="*/ 191 w 1024"/>
                  <a:gd name="T69" fmla="*/ 911 h 1024"/>
                  <a:gd name="T70" fmla="*/ 149 w 1024"/>
                  <a:gd name="T71" fmla="*/ 874 h 1024"/>
                  <a:gd name="T72" fmla="*/ 112 w 1024"/>
                  <a:gd name="T73" fmla="*/ 832 h 1024"/>
                  <a:gd name="T74" fmla="*/ 79 w 1024"/>
                  <a:gd name="T75" fmla="*/ 786 h 1024"/>
                  <a:gd name="T76" fmla="*/ 51 w 1024"/>
                  <a:gd name="T77" fmla="*/ 736 h 1024"/>
                  <a:gd name="T78" fmla="*/ 30 w 1024"/>
                  <a:gd name="T79" fmla="*/ 684 h 1024"/>
                  <a:gd name="T80" fmla="*/ 12 w 1024"/>
                  <a:gd name="T81" fmla="*/ 629 h 1024"/>
                  <a:gd name="T82" fmla="*/ 2 w 1024"/>
                  <a:gd name="T83" fmla="*/ 571 h 1024"/>
                  <a:gd name="T84" fmla="*/ 0 w 1024"/>
                  <a:gd name="T85" fmla="*/ 512 h 1024"/>
                  <a:gd name="T86" fmla="*/ 2 w 1024"/>
                  <a:gd name="T87" fmla="*/ 452 h 1024"/>
                  <a:gd name="T88" fmla="*/ 12 w 1024"/>
                  <a:gd name="T89" fmla="*/ 394 h 1024"/>
                  <a:gd name="T90" fmla="*/ 30 w 1024"/>
                  <a:gd name="T91" fmla="*/ 339 h 1024"/>
                  <a:gd name="T92" fmla="*/ 51 w 1024"/>
                  <a:gd name="T93" fmla="*/ 287 h 1024"/>
                  <a:gd name="T94" fmla="*/ 79 w 1024"/>
                  <a:gd name="T95" fmla="*/ 237 h 1024"/>
                  <a:gd name="T96" fmla="*/ 112 w 1024"/>
                  <a:gd name="T97" fmla="*/ 191 h 1024"/>
                  <a:gd name="T98" fmla="*/ 149 w 1024"/>
                  <a:gd name="T99" fmla="*/ 149 h 1024"/>
                  <a:gd name="T100" fmla="*/ 191 w 1024"/>
                  <a:gd name="T101" fmla="*/ 112 h 1024"/>
                  <a:gd name="T102" fmla="*/ 237 w 1024"/>
                  <a:gd name="T103" fmla="*/ 79 h 1024"/>
                  <a:gd name="T104" fmla="*/ 287 w 1024"/>
                  <a:gd name="T105" fmla="*/ 51 h 1024"/>
                  <a:gd name="T106" fmla="*/ 339 w 1024"/>
                  <a:gd name="T107" fmla="*/ 30 h 1024"/>
                  <a:gd name="T108" fmla="*/ 394 w 1024"/>
                  <a:gd name="T109" fmla="*/ 12 h 1024"/>
                  <a:gd name="T110" fmla="*/ 452 w 1024"/>
                  <a:gd name="T111" fmla="*/ 2 h 1024"/>
                  <a:gd name="T112" fmla="*/ 512 w 1024"/>
                  <a:gd name="T113" fmla="*/ 0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024" h="1024">
                    <a:moveTo>
                      <a:pt x="512" y="0"/>
                    </a:moveTo>
                    <a:lnTo>
                      <a:pt x="571" y="2"/>
                    </a:lnTo>
                    <a:lnTo>
                      <a:pt x="629" y="12"/>
                    </a:lnTo>
                    <a:lnTo>
                      <a:pt x="684" y="30"/>
                    </a:lnTo>
                    <a:lnTo>
                      <a:pt x="736" y="51"/>
                    </a:lnTo>
                    <a:lnTo>
                      <a:pt x="786" y="79"/>
                    </a:lnTo>
                    <a:lnTo>
                      <a:pt x="832" y="112"/>
                    </a:lnTo>
                    <a:lnTo>
                      <a:pt x="874" y="149"/>
                    </a:lnTo>
                    <a:lnTo>
                      <a:pt x="911" y="191"/>
                    </a:lnTo>
                    <a:lnTo>
                      <a:pt x="944" y="237"/>
                    </a:lnTo>
                    <a:lnTo>
                      <a:pt x="972" y="287"/>
                    </a:lnTo>
                    <a:lnTo>
                      <a:pt x="993" y="339"/>
                    </a:lnTo>
                    <a:lnTo>
                      <a:pt x="1011" y="394"/>
                    </a:lnTo>
                    <a:lnTo>
                      <a:pt x="1021" y="452"/>
                    </a:lnTo>
                    <a:lnTo>
                      <a:pt x="1024" y="512"/>
                    </a:lnTo>
                    <a:lnTo>
                      <a:pt x="1021" y="571"/>
                    </a:lnTo>
                    <a:lnTo>
                      <a:pt x="1011" y="629"/>
                    </a:lnTo>
                    <a:lnTo>
                      <a:pt x="993" y="684"/>
                    </a:lnTo>
                    <a:lnTo>
                      <a:pt x="972" y="736"/>
                    </a:lnTo>
                    <a:lnTo>
                      <a:pt x="944" y="786"/>
                    </a:lnTo>
                    <a:lnTo>
                      <a:pt x="911" y="832"/>
                    </a:lnTo>
                    <a:lnTo>
                      <a:pt x="874" y="874"/>
                    </a:lnTo>
                    <a:lnTo>
                      <a:pt x="832" y="911"/>
                    </a:lnTo>
                    <a:lnTo>
                      <a:pt x="786" y="944"/>
                    </a:lnTo>
                    <a:lnTo>
                      <a:pt x="736" y="972"/>
                    </a:lnTo>
                    <a:lnTo>
                      <a:pt x="684" y="993"/>
                    </a:lnTo>
                    <a:lnTo>
                      <a:pt x="629" y="1011"/>
                    </a:lnTo>
                    <a:lnTo>
                      <a:pt x="571" y="1021"/>
                    </a:lnTo>
                    <a:lnTo>
                      <a:pt x="512" y="1024"/>
                    </a:lnTo>
                    <a:lnTo>
                      <a:pt x="452" y="1021"/>
                    </a:lnTo>
                    <a:lnTo>
                      <a:pt x="394" y="1011"/>
                    </a:lnTo>
                    <a:lnTo>
                      <a:pt x="339" y="993"/>
                    </a:lnTo>
                    <a:lnTo>
                      <a:pt x="287" y="972"/>
                    </a:lnTo>
                    <a:lnTo>
                      <a:pt x="237" y="944"/>
                    </a:lnTo>
                    <a:lnTo>
                      <a:pt x="191" y="911"/>
                    </a:lnTo>
                    <a:lnTo>
                      <a:pt x="149" y="874"/>
                    </a:lnTo>
                    <a:lnTo>
                      <a:pt x="112" y="832"/>
                    </a:lnTo>
                    <a:lnTo>
                      <a:pt x="79" y="786"/>
                    </a:lnTo>
                    <a:lnTo>
                      <a:pt x="51" y="736"/>
                    </a:lnTo>
                    <a:lnTo>
                      <a:pt x="30" y="684"/>
                    </a:lnTo>
                    <a:lnTo>
                      <a:pt x="12" y="629"/>
                    </a:lnTo>
                    <a:lnTo>
                      <a:pt x="2" y="571"/>
                    </a:lnTo>
                    <a:lnTo>
                      <a:pt x="0" y="512"/>
                    </a:lnTo>
                    <a:lnTo>
                      <a:pt x="2" y="452"/>
                    </a:lnTo>
                    <a:lnTo>
                      <a:pt x="12" y="394"/>
                    </a:lnTo>
                    <a:lnTo>
                      <a:pt x="30" y="339"/>
                    </a:lnTo>
                    <a:lnTo>
                      <a:pt x="51" y="287"/>
                    </a:lnTo>
                    <a:lnTo>
                      <a:pt x="79" y="237"/>
                    </a:lnTo>
                    <a:lnTo>
                      <a:pt x="112" y="191"/>
                    </a:lnTo>
                    <a:lnTo>
                      <a:pt x="149" y="149"/>
                    </a:lnTo>
                    <a:lnTo>
                      <a:pt x="191" y="112"/>
                    </a:lnTo>
                    <a:lnTo>
                      <a:pt x="237" y="79"/>
                    </a:lnTo>
                    <a:lnTo>
                      <a:pt x="287" y="51"/>
                    </a:lnTo>
                    <a:lnTo>
                      <a:pt x="339" y="30"/>
                    </a:lnTo>
                    <a:lnTo>
                      <a:pt x="394" y="12"/>
                    </a:lnTo>
                    <a:lnTo>
                      <a:pt x="452" y="2"/>
                    </a:lnTo>
                    <a:lnTo>
                      <a:pt x="512" y="0"/>
                    </a:lnTo>
                    <a:close/>
                  </a:path>
                </a:pathLst>
              </a:custGeom>
              <a:solidFill>
                <a:srgbClr val="0099F9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2" name="Freeform 36">
                <a:extLst>
                  <a:ext uri="{FF2B5EF4-FFF2-40B4-BE49-F238E27FC236}">
                    <a16:creationId xmlns:a16="http://schemas.microsoft.com/office/drawing/2014/main" id="{279388EB-9323-455B-AE18-008E6AF0E7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3282" y="4830522"/>
                <a:ext cx="529673" cy="529673"/>
              </a:xfrm>
              <a:custGeom>
                <a:avLst/>
                <a:gdLst>
                  <a:gd name="T0" fmla="*/ 307 w 614"/>
                  <a:gd name="T1" fmla="*/ 0 h 614"/>
                  <a:gd name="T2" fmla="*/ 352 w 614"/>
                  <a:gd name="T3" fmla="*/ 2 h 614"/>
                  <a:gd name="T4" fmla="*/ 395 w 614"/>
                  <a:gd name="T5" fmla="*/ 12 h 614"/>
                  <a:gd name="T6" fmla="*/ 436 w 614"/>
                  <a:gd name="T7" fmla="*/ 28 h 614"/>
                  <a:gd name="T8" fmla="*/ 474 w 614"/>
                  <a:gd name="T9" fmla="*/ 48 h 614"/>
                  <a:gd name="T10" fmla="*/ 508 w 614"/>
                  <a:gd name="T11" fmla="*/ 74 h 614"/>
                  <a:gd name="T12" fmla="*/ 539 w 614"/>
                  <a:gd name="T13" fmla="*/ 105 h 614"/>
                  <a:gd name="T14" fmla="*/ 565 w 614"/>
                  <a:gd name="T15" fmla="*/ 139 h 614"/>
                  <a:gd name="T16" fmla="*/ 585 w 614"/>
                  <a:gd name="T17" fmla="*/ 177 h 614"/>
                  <a:gd name="T18" fmla="*/ 601 w 614"/>
                  <a:gd name="T19" fmla="*/ 218 h 614"/>
                  <a:gd name="T20" fmla="*/ 611 w 614"/>
                  <a:gd name="T21" fmla="*/ 261 h 614"/>
                  <a:gd name="T22" fmla="*/ 614 w 614"/>
                  <a:gd name="T23" fmla="*/ 307 h 614"/>
                  <a:gd name="T24" fmla="*/ 611 w 614"/>
                  <a:gd name="T25" fmla="*/ 352 h 614"/>
                  <a:gd name="T26" fmla="*/ 601 w 614"/>
                  <a:gd name="T27" fmla="*/ 395 h 614"/>
                  <a:gd name="T28" fmla="*/ 585 w 614"/>
                  <a:gd name="T29" fmla="*/ 436 h 614"/>
                  <a:gd name="T30" fmla="*/ 565 w 614"/>
                  <a:gd name="T31" fmla="*/ 474 h 614"/>
                  <a:gd name="T32" fmla="*/ 539 w 614"/>
                  <a:gd name="T33" fmla="*/ 508 h 614"/>
                  <a:gd name="T34" fmla="*/ 508 w 614"/>
                  <a:gd name="T35" fmla="*/ 539 h 614"/>
                  <a:gd name="T36" fmla="*/ 474 w 614"/>
                  <a:gd name="T37" fmla="*/ 565 h 614"/>
                  <a:gd name="T38" fmla="*/ 436 w 614"/>
                  <a:gd name="T39" fmla="*/ 585 h 614"/>
                  <a:gd name="T40" fmla="*/ 395 w 614"/>
                  <a:gd name="T41" fmla="*/ 601 h 614"/>
                  <a:gd name="T42" fmla="*/ 352 w 614"/>
                  <a:gd name="T43" fmla="*/ 611 h 614"/>
                  <a:gd name="T44" fmla="*/ 307 w 614"/>
                  <a:gd name="T45" fmla="*/ 614 h 614"/>
                  <a:gd name="T46" fmla="*/ 261 w 614"/>
                  <a:gd name="T47" fmla="*/ 611 h 614"/>
                  <a:gd name="T48" fmla="*/ 218 w 614"/>
                  <a:gd name="T49" fmla="*/ 601 h 614"/>
                  <a:gd name="T50" fmla="*/ 177 w 614"/>
                  <a:gd name="T51" fmla="*/ 585 h 614"/>
                  <a:gd name="T52" fmla="*/ 139 w 614"/>
                  <a:gd name="T53" fmla="*/ 565 h 614"/>
                  <a:gd name="T54" fmla="*/ 105 w 614"/>
                  <a:gd name="T55" fmla="*/ 539 h 614"/>
                  <a:gd name="T56" fmla="*/ 74 w 614"/>
                  <a:gd name="T57" fmla="*/ 508 h 614"/>
                  <a:gd name="T58" fmla="*/ 48 w 614"/>
                  <a:gd name="T59" fmla="*/ 474 h 614"/>
                  <a:gd name="T60" fmla="*/ 28 w 614"/>
                  <a:gd name="T61" fmla="*/ 436 h 614"/>
                  <a:gd name="T62" fmla="*/ 12 w 614"/>
                  <a:gd name="T63" fmla="*/ 395 h 614"/>
                  <a:gd name="T64" fmla="*/ 2 w 614"/>
                  <a:gd name="T65" fmla="*/ 352 h 614"/>
                  <a:gd name="T66" fmla="*/ 0 w 614"/>
                  <a:gd name="T67" fmla="*/ 307 h 614"/>
                  <a:gd name="T68" fmla="*/ 2 w 614"/>
                  <a:gd name="T69" fmla="*/ 261 h 614"/>
                  <a:gd name="T70" fmla="*/ 12 w 614"/>
                  <a:gd name="T71" fmla="*/ 218 h 614"/>
                  <a:gd name="T72" fmla="*/ 28 w 614"/>
                  <a:gd name="T73" fmla="*/ 177 h 614"/>
                  <a:gd name="T74" fmla="*/ 48 w 614"/>
                  <a:gd name="T75" fmla="*/ 139 h 614"/>
                  <a:gd name="T76" fmla="*/ 74 w 614"/>
                  <a:gd name="T77" fmla="*/ 105 h 614"/>
                  <a:gd name="T78" fmla="*/ 105 w 614"/>
                  <a:gd name="T79" fmla="*/ 74 h 614"/>
                  <a:gd name="T80" fmla="*/ 139 w 614"/>
                  <a:gd name="T81" fmla="*/ 48 h 614"/>
                  <a:gd name="T82" fmla="*/ 177 w 614"/>
                  <a:gd name="T83" fmla="*/ 28 h 614"/>
                  <a:gd name="T84" fmla="*/ 218 w 614"/>
                  <a:gd name="T85" fmla="*/ 12 h 614"/>
                  <a:gd name="T86" fmla="*/ 261 w 614"/>
                  <a:gd name="T87" fmla="*/ 2 h 614"/>
                  <a:gd name="T88" fmla="*/ 307 w 614"/>
                  <a:gd name="T89" fmla="*/ 0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14" h="614">
                    <a:moveTo>
                      <a:pt x="307" y="0"/>
                    </a:moveTo>
                    <a:lnTo>
                      <a:pt x="352" y="2"/>
                    </a:lnTo>
                    <a:lnTo>
                      <a:pt x="395" y="12"/>
                    </a:lnTo>
                    <a:lnTo>
                      <a:pt x="436" y="28"/>
                    </a:lnTo>
                    <a:lnTo>
                      <a:pt x="474" y="48"/>
                    </a:lnTo>
                    <a:lnTo>
                      <a:pt x="508" y="74"/>
                    </a:lnTo>
                    <a:lnTo>
                      <a:pt x="539" y="105"/>
                    </a:lnTo>
                    <a:lnTo>
                      <a:pt x="565" y="139"/>
                    </a:lnTo>
                    <a:lnTo>
                      <a:pt x="585" y="177"/>
                    </a:lnTo>
                    <a:lnTo>
                      <a:pt x="601" y="218"/>
                    </a:lnTo>
                    <a:lnTo>
                      <a:pt x="611" y="261"/>
                    </a:lnTo>
                    <a:lnTo>
                      <a:pt x="614" y="307"/>
                    </a:lnTo>
                    <a:lnTo>
                      <a:pt x="611" y="352"/>
                    </a:lnTo>
                    <a:lnTo>
                      <a:pt x="601" y="395"/>
                    </a:lnTo>
                    <a:lnTo>
                      <a:pt x="585" y="436"/>
                    </a:lnTo>
                    <a:lnTo>
                      <a:pt x="565" y="474"/>
                    </a:lnTo>
                    <a:lnTo>
                      <a:pt x="539" y="508"/>
                    </a:lnTo>
                    <a:lnTo>
                      <a:pt x="508" y="539"/>
                    </a:lnTo>
                    <a:lnTo>
                      <a:pt x="474" y="565"/>
                    </a:lnTo>
                    <a:lnTo>
                      <a:pt x="436" y="585"/>
                    </a:lnTo>
                    <a:lnTo>
                      <a:pt x="395" y="601"/>
                    </a:lnTo>
                    <a:lnTo>
                      <a:pt x="352" y="611"/>
                    </a:lnTo>
                    <a:lnTo>
                      <a:pt x="307" y="614"/>
                    </a:lnTo>
                    <a:lnTo>
                      <a:pt x="261" y="611"/>
                    </a:lnTo>
                    <a:lnTo>
                      <a:pt x="218" y="601"/>
                    </a:lnTo>
                    <a:lnTo>
                      <a:pt x="177" y="585"/>
                    </a:lnTo>
                    <a:lnTo>
                      <a:pt x="139" y="565"/>
                    </a:lnTo>
                    <a:lnTo>
                      <a:pt x="105" y="539"/>
                    </a:lnTo>
                    <a:lnTo>
                      <a:pt x="74" y="508"/>
                    </a:lnTo>
                    <a:lnTo>
                      <a:pt x="48" y="474"/>
                    </a:lnTo>
                    <a:lnTo>
                      <a:pt x="28" y="436"/>
                    </a:lnTo>
                    <a:lnTo>
                      <a:pt x="12" y="395"/>
                    </a:lnTo>
                    <a:lnTo>
                      <a:pt x="2" y="352"/>
                    </a:lnTo>
                    <a:lnTo>
                      <a:pt x="0" y="307"/>
                    </a:lnTo>
                    <a:lnTo>
                      <a:pt x="2" y="261"/>
                    </a:lnTo>
                    <a:lnTo>
                      <a:pt x="12" y="218"/>
                    </a:lnTo>
                    <a:lnTo>
                      <a:pt x="28" y="177"/>
                    </a:lnTo>
                    <a:lnTo>
                      <a:pt x="48" y="139"/>
                    </a:lnTo>
                    <a:lnTo>
                      <a:pt x="74" y="105"/>
                    </a:lnTo>
                    <a:lnTo>
                      <a:pt x="105" y="74"/>
                    </a:lnTo>
                    <a:lnTo>
                      <a:pt x="139" y="48"/>
                    </a:lnTo>
                    <a:lnTo>
                      <a:pt x="177" y="28"/>
                    </a:lnTo>
                    <a:lnTo>
                      <a:pt x="218" y="12"/>
                    </a:lnTo>
                    <a:lnTo>
                      <a:pt x="261" y="2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0099F9">
                  <a:lumMod val="5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3" name="Freeform 37">
                <a:extLst>
                  <a:ext uri="{FF2B5EF4-FFF2-40B4-BE49-F238E27FC236}">
                    <a16:creationId xmlns:a16="http://schemas.microsoft.com/office/drawing/2014/main" id="{9CE16FEA-8492-4CE3-9DBA-8F31082088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3282" y="4845187"/>
                <a:ext cx="351965" cy="499480"/>
              </a:xfrm>
              <a:custGeom>
                <a:avLst/>
                <a:gdLst>
                  <a:gd name="T0" fmla="*/ 205 w 408"/>
                  <a:gd name="T1" fmla="*/ 0 h 579"/>
                  <a:gd name="T2" fmla="*/ 247 w 408"/>
                  <a:gd name="T3" fmla="*/ 19 h 579"/>
                  <a:gd name="T4" fmla="*/ 287 w 408"/>
                  <a:gd name="T5" fmla="*/ 44 h 579"/>
                  <a:gd name="T6" fmla="*/ 321 w 408"/>
                  <a:gd name="T7" fmla="*/ 75 h 579"/>
                  <a:gd name="T8" fmla="*/ 351 w 408"/>
                  <a:gd name="T9" fmla="*/ 111 h 579"/>
                  <a:gd name="T10" fmla="*/ 376 w 408"/>
                  <a:gd name="T11" fmla="*/ 150 h 579"/>
                  <a:gd name="T12" fmla="*/ 393 w 408"/>
                  <a:gd name="T13" fmla="*/ 194 h 579"/>
                  <a:gd name="T14" fmla="*/ 405 w 408"/>
                  <a:gd name="T15" fmla="*/ 240 h 579"/>
                  <a:gd name="T16" fmla="*/ 408 w 408"/>
                  <a:gd name="T17" fmla="*/ 290 h 579"/>
                  <a:gd name="T18" fmla="*/ 405 w 408"/>
                  <a:gd name="T19" fmla="*/ 339 h 579"/>
                  <a:gd name="T20" fmla="*/ 393 w 408"/>
                  <a:gd name="T21" fmla="*/ 385 h 579"/>
                  <a:gd name="T22" fmla="*/ 376 w 408"/>
                  <a:gd name="T23" fmla="*/ 429 h 579"/>
                  <a:gd name="T24" fmla="*/ 351 w 408"/>
                  <a:gd name="T25" fmla="*/ 468 h 579"/>
                  <a:gd name="T26" fmla="*/ 321 w 408"/>
                  <a:gd name="T27" fmla="*/ 504 h 579"/>
                  <a:gd name="T28" fmla="*/ 287 w 408"/>
                  <a:gd name="T29" fmla="*/ 535 h 579"/>
                  <a:gd name="T30" fmla="*/ 247 w 408"/>
                  <a:gd name="T31" fmla="*/ 560 h 579"/>
                  <a:gd name="T32" fmla="*/ 205 w 408"/>
                  <a:gd name="T33" fmla="*/ 579 h 579"/>
                  <a:gd name="T34" fmla="*/ 161 w 408"/>
                  <a:gd name="T35" fmla="*/ 560 h 579"/>
                  <a:gd name="T36" fmla="*/ 121 w 408"/>
                  <a:gd name="T37" fmla="*/ 535 h 579"/>
                  <a:gd name="T38" fmla="*/ 87 w 408"/>
                  <a:gd name="T39" fmla="*/ 504 h 579"/>
                  <a:gd name="T40" fmla="*/ 57 w 408"/>
                  <a:gd name="T41" fmla="*/ 468 h 579"/>
                  <a:gd name="T42" fmla="*/ 32 w 408"/>
                  <a:gd name="T43" fmla="*/ 429 h 579"/>
                  <a:gd name="T44" fmla="*/ 15 w 408"/>
                  <a:gd name="T45" fmla="*/ 385 h 579"/>
                  <a:gd name="T46" fmla="*/ 3 w 408"/>
                  <a:gd name="T47" fmla="*/ 339 h 579"/>
                  <a:gd name="T48" fmla="*/ 0 w 408"/>
                  <a:gd name="T49" fmla="*/ 290 h 579"/>
                  <a:gd name="T50" fmla="*/ 3 w 408"/>
                  <a:gd name="T51" fmla="*/ 240 h 579"/>
                  <a:gd name="T52" fmla="*/ 15 w 408"/>
                  <a:gd name="T53" fmla="*/ 194 h 579"/>
                  <a:gd name="T54" fmla="*/ 32 w 408"/>
                  <a:gd name="T55" fmla="*/ 150 h 579"/>
                  <a:gd name="T56" fmla="*/ 57 w 408"/>
                  <a:gd name="T57" fmla="*/ 111 h 579"/>
                  <a:gd name="T58" fmla="*/ 87 w 408"/>
                  <a:gd name="T59" fmla="*/ 75 h 579"/>
                  <a:gd name="T60" fmla="*/ 121 w 408"/>
                  <a:gd name="T61" fmla="*/ 44 h 579"/>
                  <a:gd name="T62" fmla="*/ 161 w 408"/>
                  <a:gd name="T63" fmla="*/ 19 h 579"/>
                  <a:gd name="T64" fmla="*/ 205 w 408"/>
                  <a:gd name="T65" fmla="*/ 0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8" h="579">
                    <a:moveTo>
                      <a:pt x="205" y="0"/>
                    </a:moveTo>
                    <a:lnTo>
                      <a:pt x="247" y="19"/>
                    </a:lnTo>
                    <a:lnTo>
                      <a:pt x="287" y="44"/>
                    </a:lnTo>
                    <a:lnTo>
                      <a:pt x="321" y="75"/>
                    </a:lnTo>
                    <a:lnTo>
                      <a:pt x="351" y="111"/>
                    </a:lnTo>
                    <a:lnTo>
                      <a:pt x="376" y="150"/>
                    </a:lnTo>
                    <a:lnTo>
                      <a:pt x="393" y="194"/>
                    </a:lnTo>
                    <a:lnTo>
                      <a:pt x="405" y="240"/>
                    </a:lnTo>
                    <a:lnTo>
                      <a:pt x="408" y="290"/>
                    </a:lnTo>
                    <a:lnTo>
                      <a:pt x="405" y="339"/>
                    </a:lnTo>
                    <a:lnTo>
                      <a:pt x="393" y="385"/>
                    </a:lnTo>
                    <a:lnTo>
                      <a:pt x="376" y="429"/>
                    </a:lnTo>
                    <a:lnTo>
                      <a:pt x="351" y="468"/>
                    </a:lnTo>
                    <a:lnTo>
                      <a:pt x="321" y="504"/>
                    </a:lnTo>
                    <a:lnTo>
                      <a:pt x="287" y="535"/>
                    </a:lnTo>
                    <a:lnTo>
                      <a:pt x="247" y="560"/>
                    </a:lnTo>
                    <a:lnTo>
                      <a:pt x="205" y="579"/>
                    </a:lnTo>
                    <a:lnTo>
                      <a:pt x="161" y="560"/>
                    </a:lnTo>
                    <a:lnTo>
                      <a:pt x="121" y="535"/>
                    </a:lnTo>
                    <a:lnTo>
                      <a:pt x="87" y="504"/>
                    </a:lnTo>
                    <a:lnTo>
                      <a:pt x="57" y="468"/>
                    </a:lnTo>
                    <a:lnTo>
                      <a:pt x="32" y="429"/>
                    </a:lnTo>
                    <a:lnTo>
                      <a:pt x="15" y="385"/>
                    </a:lnTo>
                    <a:lnTo>
                      <a:pt x="3" y="339"/>
                    </a:lnTo>
                    <a:lnTo>
                      <a:pt x="0" y="290"/>
                    </a:lnTo>
                    <a:lnTo>
                      <a:pt x="3" y="240"/>
                    </a:lnTo>
                    <a:lnTo>
                      <a:pt x="15" y="194"/>
                    </a:lnTo>
                    <a:lnTo>
                      <a:pt x="32" y="150"/>
                    </a:lnTo>
                    <a:lnTo>
                      <a:pt x="57" y="111"/>
                    </a:lnTo>
                    <a:lnTo>
                      <a:pt x="87" y="75"/>
                    </a:lnTo>
                    <a:lnTo>
                      <a:pt x="121" y="44"/>
                    </a:lnTo>
                    <a:lnTo>
                      <a:pt x="161" y="19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0">
                <a:solidFill>
                  <a:sysClr val="window" lastClr="FFFFFF">
                    <a:lumMod val="95000"/>
                  </a:sys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641CB5AF-0818-486F-A8BB-AEB9F6EDBEB5}"/>
                </a:ext>
              </a:extLst>
            </p:cNvPr>
            <p:cNvGrpSpPr/>
            <p:nvPr/>
          </p:nvGrpSpPr>
          <p:grpSpPr>
            <a:xfrm>
              <a:off x="6511847" y="3920689"/>
              <a:ext cx="1837496" cy="1837494"/>
              <a:chOff x="2266305" y="2443545"/>
              <a:chExt cx="2689770" cy="2689770"/>
            </a:xfrm>
          </p:grpSpPr>
          <p:sp>
            <p:nvSpPr>
              <p:cNvPr id="135" name="Freeform 43">
                <a:extLst>
                  <a:ext uri="{FF2B5EF4-FFF2-40B4-BE49-F238E27FC236}">
                    <a16:creationId xmlns:a16="http://schemas.microsoft.com/office/drawing/2014/main" id="{81490346-ADD6-4B16-BF4F-E54BE1EE08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6305" y="2443545"/>
                <a:ext cx="2689770" cy="2689770"/>
              </a:xfrm>
              <a:custGeom>
                <a:avLst/>
                <a:gdLst>
                  <a:gd name="T0" fmla="*/ 1684 w 3118"/>
                  <a:gd name="T1" fmla="*/ 2 h 3118"/>
                  <a:gd name="T2" fmla="*/ 1756 w 3118"/>
                  <a:gd name="T3" fmla="*/ 41 h 3118"/>
                  <a:gd name="T4" fmla="*/ 1794 w 3118"/>
                  <a:gd name="T5" fmla="*/ 114 h 3118"/>
                  <a:gd name="T6" fmla="*/ 2035 w 3118"/>
                  <a:gd name="T7" fmla="*/ 530 h 3118"/>
                  <a:gd name="T8" fmla="*/ 2439 w 3118"/>
                  <a:gd name="T9" fmla="*/ 358 h 3118"/>
                  <a:gd name="T10" fmla="*/ 2521 w 3118"/>
                  <a:gd name="T11" fmla="*/ 350 h 3118"/>
                  <a:gd name="T12" fmla="*/ 2593 w 3118"/>
                  <a:gd name="T13" fmla="*/ 389 h 3118"/>
                  <a:gd name="T14" fmla="*/ 2761 w 3118"/>
                  <a:gd name="T15" fmla="*/ 571 h 3118"/>
                  <a:gd name="T16" fmla="*/ 2768 w 3118"/>
                  <a:gd name="T17" fmla="*/ 652 h 3118"/>
                  <a:gd name="T18" fmla="*/ 2547 w 3118"/>
                  <a:gd name="T19" fmla="*/ 1003 h 3118"/>
                  <a:gd name="T20" fmla="*/ 2651 w 3118"/>
                  <a:gd name="T21" fmla="*/ 1253 h 3118"/>
                  <a:gd name="T22" fmla="*/ 3056 w 3118"/>
                  <a:gd name="T23" fmla="*/ 1345 h 3118"/>
                  <a:gd name="T24" fmla="*/ 3107 w 3118"/>
                  <a:gd name="T25" fmla="*/ 1408 h 3118"/>
                  <a:gd name="T26" fmla="*/ 3118 w 3118"/>
                  <a:gd name="T27" fmla="*/ 1655 h 3118"/>
                  <a:gd name="T28" fmla="*/ 3095 w 3118"/>
                  <a:gd name="T29" fmla="*/ 1735 h 3118"/>
                  <a:gd name="T30" fmla="*/ 3031 w 3118"/>
                  <a:gd name="T31" fmla="*/ 1786 h 3118"/>
                  <a:gd name="T32" fmla="*/ 2623 w 3118"/>
                  <a:gd name="T33" fmla="*/ 1952 h 3118"/>
                  <a:gd name="T34" fmla="*/ 2747 w 3118"/>
                  <a:gd name="T35" fmla="*/ 2414 h 3118"/>
                  <a:gd name="T36" fmla="*/ 2770 w 3118"/>
                  <a:gd name="T37" fmla="*/ 2494 h 3118"/>
                  <a:gd name="T38" fmla="*/ 2748 w 3118"/>
                  <a:gd name="T39" fmla="*/ 2572 h 3118"/>
                  <a:gd name="T40" fmla="*/ 2572 w 3118"/>
                  <a:gd name="T41" fmla="*/ 2748 h 3118"/>
                  <a:gd name="T42" fmla="*/ 2494 w 3118"/>
                  <a:gd name="T43" fmla="*/ 2770 h 3118"/>
                  <a:gd name="T44" fmla="*/ 2414 w 3118"/>
                  <a:gd name="T45" fmla="*/ 2747 h 3118"/>
                  <a:gd name="T46" fmla="*/ 1951 w 3118"/>
                  <a:gd name="T47" fmla="*/ 2623 h 3118"/>
                  <a:gd name="T48" fmla="*/ 1786 w 3118"/>
                  <a:gd name="T49" fmla="*/ 3031 h 3118"/>
                  <a:gd name="T50" fmla="*/ 1735 w 3118"/>
                  <a:gd name="T51" fmla="*/ 3095 h 3118"/>
                  <a:gd name="T52" fmla="*/ 1655 w 3118"/>
                  <a:gd name="T53" fmla="*/ 3118 h 3118"/>
                  <a:gd name="T54" fmla="*/ 1408 w 3118"/>
                  <a:gd name="T55" fmla="*/ 3107 h 3118"/>
                  <a:gd name="T56" fmla="*/ 1345 w 3118"/>
                  <a:gd name="T57" fmla="*/ 3056 h 3118"/>
                  <a:gd name="T58" fmla="*/ 1253 w 3118"/>
                  <a:gd name="T59" fmla="*/ 2651 h 3118"/>
                  <a:gd name="T60" fmla="*/ 1003 w 3118"/>
                  <a:gd name="T61" fmla="*/ 2547 h 3118"/>
                  <a:gd name="T62" fmla="*/ 652 w 3118"/>
                  <a:gd name="T63" fmla="*/ 2768 h 3118"/>
                  <a:gd name="T64" fmla="*/ 571 w 3118"/>
                  <a:gd name="T65" fmla="*/ 2761 h 3118"/>
                  <a:gd name="T66" fmla="*/ 389 w 3118"/>
                  <a:gd name="T67" fmla="*/ 2593 h 3118"/>
                  <a:gd name="T68" fmla="*/ 350 w 3118"/>
                  <a:gd name="T69" fmla="*/ 2521 h 3118"/>
                  <a:gd name="T70" fmla="*/ 358 w 3118"/>
                  <a:gd name="T71" fmla="*/ 2439 h 3118"/>
                  <a:gd name="T72" fmla="*/ 530 w 3118"/>
                  <a:gd name="T73" fmla="*/ 2035 h 3118"/>
                  <a:gd name="T74" fmla="*/ 114 w 3118"/>
                  <a:gd name="T75" fmla="*/ 1794 h 3118"/>
                  <a:gd name="T76" fmla="*/ 41 w 3118"/>
                  <a:gd name="T77" fmla="*/ 1756 h 3118"/>
                  <a:gd name="T78" fmla="*/ 2 w 3118"/>
                  <a:gd name="T79" fmla="*/ 1684 h 3118"/>
                  <a:gd name="T80" fmla="*/ 2 w 3118"/>
                  <a:gd name="T81" fmla="*/ 1434 h 3118"/>
                  <a:gd name="T82" fmla="*/ 41 w 3118"/>
                  <a:gd name="T83" fmla="*/ 1362 h 3118"/>
                  <a:gd name="T84" fmla="*/ 114 w 3118"/>
                  <a:gd name="T85" fmla="*/ 1324 h 3118"/>
                  <a:gd name="T86" fmla="*/ 530 w 3118"/>
                  <a:gd name="T87" fmla="*/ 1083 h 3118"/>
                  <a:gd name="T88" fmla="*/ 358 w 3118"/>
                  <a:gd name="T89" fmla="*/ 678 h 3118"/>
                  <a:gd name="T90" fmla="*/ 350 w 3118"/>
                  <a:gd name="T91" fmla="*/ 597 h 3118"/>
                  <a:gd name="T92" fmla="*/ 389 w 3118"/>
                  <a:gd name="T93" fmla="*/ 525 h 3118"/>
                  <a:gd name="T94" fmla="*/ 571 w 3118"/>
                  <a:gd name="T95" fmla="*/ 358 h 3118"/>
                  <a:gd name="T96" fmla="*/ 652 w 3118"/>
                  <a:gd name="T97" fmla="*/ 349 h 3118"/>
                  <a:gd name="T98" fmla="*/ 1003 w 3118"/>
                  <a:gd name="T99" fmla="*/ 571 h 3118"/>
                  <a:gd name="T100" fmla="*/ 1253 w 3118"/>
                  <a:gd name="T101" fmla="*/ 467 h 3118"/>
                  <a:gd name="T102" fmla="*/ 1345 w 3118"/>
                  <a:gd name="T103" fmla="*/ 62 h 3118"/>
                  <a:gd name="T104" fmla="*/ 1408 w 3118"/>
                  <a:gd name="T105" fmla="*/ 11 h 3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118" h="3118">
                    <a:moveTo>
                      <a:pt x="1463" y="0"/>
                    </a:moveTo>
                    <a:lnTo>
                      <a:pt x="1655" y="0"/>
                    </a:lnTo>
                    <a:lnTo>
                      <a:pt x="1684" y="2"/>
                    </a:lnTo>
                    <a:lnTo>
                      <a:pt x="1710" y="11"/>
                    </a:lnTo>
                    <a:lnTo>
                      <a:pt x="1735" y="24"/>
                    </a:lnTo>
                    <a:lnTo>
                      <a:pt x="1756" y="41"/>
                    </a:lnTo>
                    <a:lnTo>
                      <a:pt x="1773" y="62"/>
                    </a:lnTo>
                    <a:lnTo>
                      <a:pt x="1786" y="87"/>
                    </a:lnTo>
                    <a:lnTo>
                      <a:pt x="1794" y="114"/>
                    </a:lnTo>
                    <a:lnTo>
                      <a:pt x="1865" y="467"/>
                    </a:lnTo>
                    <a:lnTo>
                      <a:pt x="1952" y="495"/>
                    </a:lnTo>
                    <a:lnTo>
                      <a:pt x="2035" y="530"/>
                    </a:lnTo>
                    <a:lnTo>
                      <a:pt x="2115" y="571"/>
                    </a:lnTo>
                    <a:lnTo>
                      <a:pt x="2414" y="371"/>
                    </a:lnTo>
                    <a:lnTo>
                      <a:pt x="2439" y="358"/>
                    </a:lnTo>
                    <a:lnTo>
                      <a:pt x="2466" y="349"/>
                    </a:lnTo>
                    <a:lnTo>
                      <a:pt x="2494" y="346"/>
                    </a:lnTo>
                    <a:lnTo>
                      <a:pt x="2521" y="350"/>
                    </a:lnTo>
                    <a:lnTo>
                      <a:pt x="2547" y="358"/>
                    </a:lnTo>
                    <a:lnTo>
                      <a:pt x="2572" y="370"/>
                    </a:lnTo>
                    <a:lnTo>
                      <a:pt x="2593" y="389"/>
                    </a:lnTo>
                    <a:lnTo>
                      <a:pt x="2730" y="525"/>
                    </a:lnTo>
                    <a:lnTo>
                      <a:pt x="2748" y="546"/>
                    </a:lnTo>
                    <a:lnTo>
                      <a:pt x="2761" y="571"/>
                    </a:lnTo>
                    <a:lnTo>
                      <a:pt x="2768" y="597"/>
                    </a:lnTo>
                    <a:lnTo>
                      <a:pt x="2770" y="625"/>
                    </a:lnTo>
                    <a:lnTo>
                      <a:pt x="2768" y="652"/>
                    </a:lnTo>
                    <a:lnTo>
                      <a:pt x="2761" y="678"/>
                    </a:lnTo>
                    <a:lnTo>
                      <a:pt x="2747" y="704"/>
                    </a:lnTo>
                    <a:lnTo>
                      <a:pt x="2547" y="1003"/>
                    </a:lnTo>
                    <a:lnTo>
                      <a:pt x="2588" y="1083"/>
                    </a:lnTo>
                    <a:lnTo>
                      <a:pt x="2623" y="1166"/>
                    </a:lnTo>
                    <a:lnTo>
                      <a:pt x="2651" y="1253"/>
                    </a:lnTo>
                    <a:lnTo>
                      <a:pt x="3004" y="1324"/>
                    </a:lnTo>
                    <a:lnTo>
                      <a:pt x="3031" y="1332"/>
                    </a:lnTo>
                    <a:lnTo>
                      <a:pt x="3056" y="1345"/>
                    </a:lnTo>
                    <a:lnTo>
                      <a:pt x="3077" y="1362"/>
                    </a:lnTo>
                    <a:lnTo>
                      <a:pt x="3095" y="1383"/>
                    </a:lnTo>
                    <a:lnTo>
                      <a:pt x="3107" y="1408"/>
                    </a:lnTo>
                    <a:lnTo>
                      <a:pt x="3116" y="1434"/>
                    </a:lnTo>
                    <a:lnTo>
                      <a:pt x="3118" y="1463"/>
                    </a:lnTo>
                    <a:lnTo>
                      <a:pt x="3118" y="1655"/>
                    </a:lnTo>
                    <a:lnTo>
                      <a:pt x="3116" y="1684"/>
                    </a:lnTo>
                    <a:lnTo>
                      <a:pt x="3107" y="1710"/>
                    </a:lnTo>
                    <a:lnTo>
                      <a:pt x="3095" y="1735"/>
                    </a:lnTo>
                    <a:lnTo>
                      <a:pt x="3077" y="1756"/>
                    </a:lnTo>
                    <a:lnTo>
                      <a:pt x="3056" y="1773"/>
                    </a:lnTo>
                    <a:lnTo>
                      <a:pt x="3031" y="1786"/>
                    </a:lnTo>
                    <a:lnTo>
                      <a:pt x="3004" y="1794"/>
                    </a:lnTo>
                    <a:lnTo>
                      <a:pt x="2651" y="1865"/>
                    </a:lnTo>
                    <a:lnTo>
                      <a:pt x="2623" y="1952"/>
                    </a:lnTo>
                    <a:lnTo>
                      <a:pt x="2588" y="2035"/>
                    </a:lnTo>
                    <a:lnTo>
                      <a:pt x="2547" y="2115"/>
                    </a:lnTo>
                    <a:lnTo>
                      <a:pt x="2747" y="2414"/>
                    </a:lnTo>
                    <a:lnTo>
                      <a:pt x="2761" y="2439"/>
                    </a:lnTo>
                    <a:lnTo>
                      <a:pt x="2768" y="2466"/>
                    </a:lnTo>
                    <a:lnTo>
                      <a:pt x="2770" y="2494"/>
                    </a:lnTo>
                    <a:lnTo>
                      <a:pt x="2768" y="2521"/>
                    </a:lnTo>
                    <a:lnTo>
                      <a:pt x="2761" y="2547"/>
                    </a:lnTo>
                    <a:lnTo>
                      <a:pt x="2748" y="2572"/>
                    </a:lnTo>
                    <a:lnTo>
                      <a:pt x="2730" y="2593"/>
                    </a:lnTo>
                    <a:lnTo>
                      <a:pt x="2593" y="2730"/>
                    </a:lnTo>
                    <a:lnTo>
                      <a:pt x="2572" y="2748"/>
                    </a:lnTo>
                    <a:lnTo>
                      <a:pt x="2547" y="2761"/>
                    </a:lnTo>
                    <a:lnTo>
                      <a:pt x="2521" y="2768"/>
                    </a:lnTo>
                    <a:lnTo>
                      <a:pt x="2494" y="2770"/>
                    </a:lnTo>
                    <a:lnTo>
                      <a:pt x="2466" y="2768"/>
                    </a:lnTo>
                    <a:lnTo>
                      <a:pt x="2439" y="2761"/>
                    </a:lnTo>
                    <a:lnTo>
                      <a:pt x="2414" y="2747"/>
                    </a:lnTo>
                    <a:lnTo>
                      <a:pt x="2115" y="2547"/>
                    </a:lnTo>
                    <a:lnTo>
                      <a:pt x="2035" y="2588"/>
                    </a:lnTo>
                    <a:lnTo>
                      <a:pt x="1951" y="2623"/>
                    </a:lnTo>
                    <a:lnTo>
                      <a:pt x="1865" y="2651"/>
                    </a:lnTo>
                    <a:lnTo>
                      <a:pt x="1794" y="3004"/>
                    </a:lnTo>
                    <a:lnTo>
                      <a:pt x="1786" y="3031"/>
                    </a:lnTo>
                    <a:lnTo>
                      <a:pt x="1773" y="3056"/>
                    </a:lnTo>
                    <a:lnTo>
                      <a:pt x="1756" y="3077"/>
                    </a:lnTo>
                    <a:lnTo>
                      <a:pt x="1735" y="3095"/>
                    </a:lnTo>
                    <a:lnTo>
                      <a:pt x="1710" y="3107"/>
                    </a:lnTo>
                    <a:lnTo>
                      <a:pt x="1684" y="3116"/>
                    </a:lnTo>
                    <a:lnTo>
                      <a:pt x="1655" y="3118"/>
                    </a:lnTo>
                    <a:lnTo>
                      <a:pt x="1463" y="3118"/>
                    </a:lnTo>
                    <a:lnTo>
                      <a:pt x="1434" y="3116"/>
                    </a:lnTo>
                    <a:lnTo>
                      <a:pt x="1408" y="3107"/>
                    </a:lnTo>
                    <a:lnTo>
                      <a:pt x="1383" y="3095"/>
                    </a:lnTo>
                    <a:lnTo>
                      <a:pt x="1362" y="3077"/>
                    </a:lnTo>
                    <a:lnTo>
                      <a:pt x="1345" y="3056"/>
                    </a:lnTo>
                    <a:lnTo>
                      <a:pt x="1332" y="3031"/>
                    </a:lnTo>
                    <a:lnTo>
                      <a:pt x="1324" y="3004"/>
                    </a:lnTo>
                    <a:lnTo>
                      <a:pt x="1253" y="2651"/>
                    </a:lnTo>
                    <a:lnTo>
                      <a:pt x="1166" y="2623"/>
                    </a:lnTo>
                    <a:lnTo>
                      <a:pt x="1083" y="2588"/>
                    </a:lnTo>
                    <a:lnTo>
                      <a:pt x="1003" y="2547"/>
                    </a:lnTo>
                    <a:lnTo>
                      <a:pt x="704" y="2747"/>
                    </a:lnTo>
                    <a:lnTo>
                      <a:pt x="678" y="2761"/>
                    </a:lnTo>
                    <a:lnTo>
                      <a:pt x="652" y="2768"/>
                    </a:lnTo>
                    <a:lnTo>
                      <a:pt x="625" y="2770"/>
                    </a:lnTo>
                    <a:lnTo>
                      <a:pt x="597" y="2768"/>
                    </a:lnTo>
                    <a:lnTo>
                      <a:pt x="571" y="2761"/>
                    </a:lnTo>
                    <a:lnTo>
                      <a:pt x="546" y="2748"/>
                    </a:lnTo>
                    <a:lnTo>
                      <a:pt x="525" y="2730"/>
                    </a:lnTo>
                    <a:lnTo>
                      <a:pt x="389" y="2593"/>
                    </a:lnTo>
                    <a:lnTo>
                      <a:pt x="370" y="2572"/>
                    </a:lnTo>
                    <a:lnTo>
                      <a:pt x="358" y="2547"/>
                    </a:lnTo>
                    <a:lnTo>
                      <a:pt x="350" y="2521"/>
                    </a:lnTo>
                    <a:lnTo>
                      <a:pt x="346" y="2494"/>
                    </a:lnTo>
                    <a:lnTo>
                      <a:pt x="349" y="2466"/>
                    </a:lnTo>
                    <a:lnTo>
                      <a:pt x="358" y="2439"/>
                    </a:lnTo>
                    <a:lnTo>
                      <a:pt x="371" y="2414"/>
                    </a:lnTo>
                    <a:lnTo>
                      <a:pt x="571" y="2115"/>
                    </a:lnTo>
                    <a:lnTo>
                      <a:pt x="530" y="2035"/>
                    </a:lnTo>
                    <a:lnTo>
                      <a:pt x="495" y="1952"/>
                    </a:lnTo>
                    <a:lnTo>
                      <a:pt x="467" y="1865"/>
                    </a:lnTo>
                    <a:lnTo>
                      <a:pt x="114" y="1794"/>
                    </a:lnTo>
                    <a:lnTo>
                      <a:pt x="87" y="1786"/>
                    </a:lnTo>
                    <a:lnTo>
                      <a:pt x="62" y="1773"/>
                    </a:lnTo>
                    <a:lnTo>
                      <a:pt x="41" y="1756"/>
                    </a:lnTo>
                    <a:lnTo>
                      <a:pt x="24" y="1735"/>
                    </a:lnTo>
                    <a:lnTo>
                      <a:pt x="11" y="1710"/>
                    </a:lnTo>
                    <a:lnTo>
                      <a:pt x="2" y="1684"/>
                    </a:lnTo>
                    <a:lnTo>
                      <a:pt x="0" y="1655"/>
                    </a:lnTo>
                    <a:lnTo>
                      <a:pt x="0" y="1463"/>
                    </a:lnTo>
                    <a:lnTo>
                      <a:pt x="2" y="1434"/>
                    </a:lnTo>
                    <a:lnTo>
                      <a:pt x="11" y="1408"/>
                    </a:lnTo>
                    <a:lnTo>
                      <a:pt x="24" y="1383"/>
                    </a:lnTo>
                    <a:lnTo>
                      <a:pt x="41" y="1362"/>
                    </a:lnTo>
                    <a:lnTo>
                      <a:pt x="62" y="1345"/>
                    </a:lnTo>
                    <a:lnTo>
                      <a:pt x="87" y="1332"/>
                    </a:lnTo>
                    <a:lnTo>
                      <a:pt x="114" y="1324"/>
                    </a:lnTo>
                    <a:lnTo>
                      <a:pt x="467" y="1253"/>
                    </a:lnTo>
                    <a:lnTo>
                      <a:pt x="495" y="1166"/>
                    </a:lnTo>
                    <a:lnTo>
                      <a:pt x="530" y="1083"/>
                    </a:lnTo>
                    <a:lnTo>
                      <a:pt x="571" y="1003"/>
                    </a:lnTo>
                    <a:lnTo>
                      <a:pt x="371" y="704"/>
                    </a:lnTo>
                    <a:lnTo>
                      <a:pt x="358" y="678"/>
                    </a:lnTo>
                    <a:lnTo>
                      <a:pt x="349" y="652"/>
                    </a:lnTo>
                    <a:lnTo>
                      <a:pt x="346" y="625"/>
                    </a:lnTo>
                    <a:lnTo>
                      <a:pt x="350" y="597"/>
                    </a:lnTo>
                    <a:lnTo>
                      <a:pt x="358" y="571"/>
                    </a:lnTo>
                    <a:lnTo>
                      <a:pt x="370" y="546"/>
                    </a:lnTo>
                    <a:lnTo>
                      <a:pt x="389" y="525"/>
                    </a:lnTo>
                    <a:lnTo>
                      <a:pt x="525" y="389"/>
                    </a:lnTo>
                    <a:lnTo>
                      <a:pt x="546" y="370"/>
                    </a:lnTo>
                    <a:lnTo>
                      <a:pt x="571" y="358"/>
                    </a:lnTo>
                    <a:lnTo>
                      <a:pt x="597" y="350"/>
                    </a:lnTo>
                    <a:lnTo>
                      <a:pt x="625" y="346"/>
                    </a:lnTo>
                    <a:lnTo>
                      <a:pt x="652" y="349"/>
                    </a:lnTo>
                    <a:lnTo>
                      <a:pt x="678" y="358"/>
                    </a:lnTo>
                    <a:lnTo>
                      <a:pt x="704" y="371"/>
                    </a:lnTo>
                    <a:lnTo>
                      <a:pt x="1003" y="571"/>
                    </a:lnTo>
                    <a:lnTo>
                      <a:pt x="1083" y="530"/>
                    </a:lnTo>
                    <a:lnTo>
                      <a:pt x="1166" y="495"/>
                    </a:lnTo>
                    <a:lnTo>
                      <a:pt x="1253" y="467"/>
                    </a:lnTo>
                    <a:lnTo>
                      <a:pt x="1324" y="114"/>
                    </a:lnTo>
                    <a:lnTo>
                      <a:pt x="1332" y="87"/>
                    </a:lnTo>
                    <a:lnTo>
                      <a:pt x="1345" y="62"/>
                    </a:lnTo>
                    <a:lnTo>
                      <a:pt x="1362" y="41"/>
                    </a:lnTo>
                    <a:lnTo>
                      <a:pt x="1383" y="24"/>
                    </a:lnTo>
                    <a:lnTo>
                      <a:pt x="1408" y="11"/>
                    </a:lnTo>
                    <a:lnTo>
                      <a:pt x="1434" y="2"/>
                    </a:lnTo>
                    <a:lnTo>
                      <a:pt x="1463" y="0"/>
                    </a:lnTo>
                    <a:close/>
                  </a:path>
                </a:pathLst>
              </a:custGeom>
              <a:solidFill>
                <a:sysClr val="windowText" lastClr="000000">
                  <a:lumMod val="65000"/>
                  <a:lumOff val="35000"/>
                </a:sys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6" name="Freeform 44">
                <a:extLst>
                  <a:ext uri="{FF2B5EF4-FFF2-40B4-BE49-F238E27FC236}">
                    <a16:creationId xmlns:a16="http://schemas.microsoft.com/office/drawing/2014/main" id="{5B2DA6B4-F8FC-445A-A724-57EA9375BB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0269" y="3197509"/>
                <a:ext cx="1180980" cy="1180980"/>
              </a:xfrm>
              <a:custGeom>
                <a:avLst/>
                <a:gdLst>
                  <a:gd name="T0" fmla="*/ 755 w 1369"/>
                  <a:gd name="T1" fmla="*/ 4 h 1369"/>
                  <a:gd name="T2" fmla="*/ 888 w 1369"/>
                  <a:gd name="T3" fmla="*/ 31 h 1369"/>
                  <a:gd name="T4" fmla="*/ 1011 w 1369"/>
                  <a:gd name="T5" fmla="*/ 83 h 1369"/>
                  <a:gd name="T6" fmla="*/ 1120 w 1369"/>
                  <a:gd name="T7" fmla="*/ 157 h 1369"/>
                  <a:gd name="T8" fmla="*/ 1213 w 1369"/>
                  <a:gd name="T9" fmla="*/ 250 h 1369"/>
                  <a:gd name="T10" fmla="*/ 1287 w 1369"/>
                  <a:gd name="T11" fmla="*/ 359 h 1369"/>
                  <a:gd name="T12" fmla="*/ 1339 w 1369"/>
                  <a:gd name="T13" fmla="*/ 482 h 1369"/>
                  <a:gd name="T14" fmla="*/ 1366 w 1369"/>
                  <a:gd name="T15" fmla="*/ 615 h 1369"/>
                  <a:gd name="T16" fmla="*/ 1366 w 1369"/>
                  <a:gd name="T17" fmla="*/ 755 h 1369"/>
                  <a:gd name="T18" fmla="*/ 1339 w 1369"/>
                  <a:gd name="T19" fmla="*/ 888 h 1369"/>
                  <a:gd name="T20" fmla="*/ 1287 w 1369"/>
                  <a:gd name="T21" fmla="*/ 1011 h 1369"/>
                  <a:gd name="T22" fmla="*/ 1213 w 1369"/>
                  <a:gd name="T23" fmla="*/ 1120 h 1369"/>
                  <a:gd name="T24" fmla="*/ 1120 w 1369"/>
                  <a:gd name="T25" fmla="*/ 1213 h 1369"/>
                  <a:gd name="T26" fmla="*/ 1011 w 1369"/>
                  <a:gd name="T27" fmla="*/ 1287 h 1369"/>
                  <a:gd name="T28" fmla="*/ 888 w 1369"/>
                  <a:gd name="T29" fmla="*/ 1339 h 1369"/>
                  <a:gd name="T30" fmla="*/ 755 w 1369"/>
                  <a:gd name="T31" fmla="*/ 1366 h 1369"/>
                  <a:gd name="T32" fmla="*/ 615 w 1369"/>
                  <a:gd name="T33" fmla="*/ 1366 h 1369"/>
                  <a:gd name="T34" fmla="*/ 482 w 1369"/>
                  <a:gd name="T35" fmla="*/ 1339 h 1369"/>
                  <a:gd name="T36" fmla="*/ 359 w 1369"/>
                  <a:gd name="T37" fmla="*/ 1287 h 1369"/>
                  <a:gd name="T38" fmla="*/ 250 w 1369"/>
                  <a:gd name="T39" fmla="*/ 1213 h 1369"/>
                  <a:gd name="T40" fmla="*/ 157 w 1369"/>
                  <a:gd name="T41" fmla="*/ 1120 h 1369"/>
                  <a:gd name="T42" fmla="*/ 83 w 1369"/>
                  <a:gd name="T43" fmla="*/ 1011 h 1369"/>
                  <a:gd name="T44" fmla="*/ 31 w 1369"/>
                  <a:gd name="T45" fmla="*/ 888 h 1369"/>
                  <a:gd name="T46" fmla="*/ 4 w 1369"/>
                  <a:gd name="T47" fmla="*/ 755 h 1369"/>
                  <a:gd name="T48" fmla="*/ 4 w 1369"/>
                  <a:gd name="T49" fmla="*/ 615 h 1369"/>
                  <a:gd name="T50" fmla="*/ 31 w 1369"/>
                  <a:gd name="T51" fmla="*/ 482 h 1369"/>
                  <a:gd name="T52" fmla="*/ 83 w 1369"/>
                  <a:gd name="T53" fmla="*/ 359 h 1369"/>
                  <a:gd name="T54" fmla="*/ 157 w 1369"/>
                  <a:gd name="T55" fmla="*/ 250 h 1369"/>
                  <a:gd name="T56" fmla="*/ 250 w 1369"/>
                  <a:gd name="T57" fmla="*/ 157 h 1369"/>
                  <a:gd name="T58" fmla="*/ 359 w 1369"/>
                  <a:gd name="T59" fmla="*/ 83 h 1369"/>
                  <a:gd name="T60" fmla="*/ 482 w 1369"/>
                  <a:gd name="T61" fmla="*/ 31 h 1369"/>
                  <a:gd name="T62" fmla="*/ 615 w 1369"/>
                  <a:gd name="T63" fmla="*/ 4 h 1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69" h="1369">
                    <a:moveTo>
                      <a:pt x="684" y="0"/>
                    </a:moveTo>
                    <a:lnTo>
                      <a:pt x="755" y="4"/>
                    </a:lnTo>
                    <a:lnTo>
                      <a:pt x="822" y="15"/>
                    </a:lnTo>
                    <a:lnTo>
                      <a:pt x="888" y="31"/>
                    </a:lnTo>
                    <a:lnTo>
                      <a:pt x="951" y="55"/>
                    </a:lnTo>
                    <a:lnTo>
                      <a:pt x="1011" y="83"/>
                    </a:lnTo>
                    <a:lnTo>
                      <a:pt x="1068" y="118"/>
                    </a:lnTo>
                    <a:lnTo>
                      <a:pt x="1120" y="157"/>
                    </a:lnTo>
                    <a:lnTo>
                      <a:pt x="1169" y="201"/>
                    </a:lnTo>
                    <a:lnTo>
                      <a:pt x="1213" y="250"/>
                    </a:lnTo>
                    <a:lnTo>
                      <a:pt x="1252" y="302"/>
                    </a:lnTo>
                    <a:lnTo>
                      <a:pt x="1287" y="359"/>
                    </a:lnTo>
                    <a:lnTo>
                      <a:pt x="1315" y="419"/>
                    </a:lnTo>
                    <a:lnTo>
                      <a:pt x="1339" y="482"/>
                    </a:lnTo>
                    <a:lnTo>
                      <a:pt x="1355" y="547"/>
                    </a:lnTo>
                    <a:lnTo>
                      <a:pt x="1366" y="615"/>
                    </a:lnTo>
                    <a:lnTo>
                      <a:pt x="1369" y="684"/>
                    </a:lnTo>
                    <a:lnTo>
                      <a:pt x="1366" y="755"/>
                    </a:lnTo>
                    <a:lnTo>
                      <a:pt x="1355" y="822"/>
                    </a:lnTo>
                    <a:lnTo>
                      <a:pt x="1339" y="888"/>
                    </a:lnTo>
                    <a:lnTo>
                      <a:pt x="1315" y="951"/>
                    </a:lnTo>
                    <a:lnTo>
                      <a:pt x="1287" y="1011"/>
                    </a:lnTo>
                    <a:lnTo>
                      <a:pt x="1252" y="1068"/>
                    </a:lnTo>
                    <a:lnTo>
                      <a:pt x="1213" y="1120"/>
                    </a:lnTo>
                    <a:lnTo>
                      <a:pt x="1169" y="1169"/>
                    </a:lnTo>
                    <a:lnTo>
                      <a:pt x="1120" y="1213"/>
                    </a:lnTo>
                    <a:lnTo>
                      <a:pt x="1068" y="1252"/>
                    </a:lnTo>
                    <a:lnTo>
                      <a:pt x="1011" y="1287"/>
                    </a:lnTo>
                    <a:lnTo>
                      <a:pt x="951" y="1315"/>
                    </a:lnTo>
                    <a:lnTo>
                      <a:pt x="888" y="1339"/>
                    </a:lnTo>
                    <a:lnTo>
                      <a:pt x="822" y="1355"/>
                    </a:lnTo>
                    <a:lnTo>
                      <a:pt x="755" y="1366"/>
                    </a:lnTo>
                    <a:lnTo>
                      <a:pt x="684" y="1369"/>
                    </a:lnTo>
                    <a:lnTo>
                      <a:pt x="615" y="1366"/>
                    </a:lnTo>
                    <a:lnTo>
                      <a:pt x="547" y="1355"/>
                    </a:lnTo>
                    <a:lnTo>
                      <a:pt x="482" y="1339"/>
                    </a:lnTo>
                    <a:lnTo>
                      <a:pt x="419" y="1315"/>
                    </a:lnTo>
                    <a:lnTo>
                      <a:pt x="359" y="1287"/>
                    </a:lnTo>
                    <a:lnTo>
                      <a:pt x="302" y="1252"/>
                    </a:lnTo>
                    <a:lnTo>
                      <a:pt x="250" y="1213"/>
                    </a:lnTo>
                    <a:lnTo>
                      <a:pt x="201" y="1169"/>
                    </a:lnTo>
                    <a:lnTo>
                      <a:pt x="157" y="1120"/>
                    </a:lnTo>
                    <a:lnTo>
                      <a:pt x="118" y="1068"/>
                    </a:lnTo>
                    <a:lnTo>
                      <a:pt x="83" y="1011"/>
                    </a:lnTo>
                    <a:lnTo>
                      <a:pt x="55" y="951"/>
                    </a:lnTo>
                    <a:lnTo>
                      <a:pt x="31" y="888"/>
                    </a:lnTo>
                    <a:lnTo>
                      <a:pt x="15" y="822"/>
                    </a:lnTo>
                    <a:lnTo>
                      <a:pt x="4" y="755"/>
                    </a:lnTo>
                    <a:lnTo>
                      <a:pt x="0" y="684"/>
                    </a:lnTo>
                    <a:lnTo>
                      <a:pt x="4" y="615"/>
                    </a:lnTo>
                    <a:lnTo>
                      <a:pt x="15" y="547"/>
                    </a:lnTo>
                    <a:lnTo>
                      <a:pt x="31" y="482"/>
                    </a:lnTo>
                    <a:lnTo>
                      <a:pt x="55" y="419"/>
                    </a:lnTo>
                    <a:lnTo>
                      <a:pt x="83" y="359"/>
                    </a:lnTo>
                    <a:lnTo>
                      <a:pt x="118" y="302"/>
                    </a:lnTo>
                    <a:lnTo>
                      <a:pt x="157" y="250"/>
                    </a:lnTo>
                    <a:lnTo>
                      <a:pt x="201" y="201"/>
                    </a:lnTo>
                    <a:lnTo>
                      <a:pt x="250" y="157"/>
                    </a:lnTo>
                    <a:lnTo>
                      <a:pt x="302" y="118"/>
                    </a:lnTo>
                    <a:lnTo>
                      <a:pt x="359" y="83"/>
                    </a:lnTo>
                    <a:lnTo>
                      <a:pt x="419" y="55"/>
                    </a:lnTo>
                    <a:lnTo>
                      <a:pt x="482" y="31"/>
                    </a:lnTo>
                    <a:lnTo>
                      <a:pt x="547" y="15"/>
                    </a:lnTo>
                    <a:lnTo>
                      <a:pt x="615" y="4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ysClr val="windowText" lastClr="000000">
                  <a:lumMod val="75000"/>
                  <a:lumOff val="25000"/>
                </a:sys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7" name="Freeform 45">
                <a:extLst>
                  <a:ext uri="{FF2B5EF4-FFF2-40B4-BE49-F238E27FC236}">
                    <a16:creationId xmlns:a16="http://schemas.microsoft.com/office/drawing/2014/main" id="{6A16F9D4-D0C8-423A-8C3A-440EC5AE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7023" y="3494263"/>
                <a:ext cx="587471" cy="587471"/>
              </a:xfrm>
              <a:custGeom>
                <a:avLst/>
                <a:gdLst>
                  <a:gd name="T0" fmla="*/ 340 w 681"/>
                  <a:gd name="T1" fmla="*/ 0 h 681"/>
                  <a:gd name="T2" fmla="*/ 391 w 681"/>
                  <a:gd name="T3" fmla="*/ 4 h 681"/>
                  <a:gd name="T4" fmla="*/ 440 w 681"/>
                  <a:gd name="T5" fmla="*/ 15 h 681"/>
                  <a:gd name="T6" fmla="*/ 485 w 681"/>
                  <a:gd name="T7" fmla="*/ 33 h 681"/>
                  <a:gd name="T8" fmla="*/ 527 w 681"/>
                  <a:gd name="T9" fmla="*/ 56 h 681"/>
                  <a:gd name="T10" fmla="*/ 564 w 681"/>
                  <a:gd name="T11" fmla="*/ 85 h 681"/>
                  <a:gd name="T12" fmla="*/ 598 w 681"/>
                  <a:gd name="T13" fmla="*/ 118 h 681"/>
                  <a:gd name="T14" fmla="*/ 626 w 681"/>
                  <a:gd name="T15" fmla="*/ 155 h 681"/>
                  <a:gd name="T16" fmla="*/ 650 w 681"/>
                  <a:gd name="T17" fmla="*/ 198 h 681"/>
                  <a:gd name="T18" fmla="*/ 667 w 681"/>
                  <a:gd name="T19" fmla="*/ 242 h 681"/>
                  <a:gd name="T20" fmla="*/ 677 w 681"/>
                  <a:gd name="T21" fmla="*/ 291 h 681"/>
                  <a:gd name="T22" fmla="*/ 681 w 681"/>
                  <a:gd name="T23" fmla="*/ 340 h 681"/>
                  <a:gd name="T24" fmla="*/ 677 w 681"/>
                  <a:gd name="T25" fmla="*/ 391 h 681"/>
                  <a:gd name="T26" fmla="*/ 667 w 681"/>
                  <a:gd name="T27" fmla="*/ 440 h 681"/>
                  <a:gd name="T28" fmla="*/ 650 w 681"/>
                  <a:gd name="T29" fmla="*/ 485 h 681"/>
                  <a:gd name="T30" fmla="*/ 626 w 681"/>
                  <a:gd name="T31" fmla="*/ 527 h 681"/>
                  <a:gd name="T32" fmla="*/ 598 w 681"/>
                  <a:gd name="T33" fmla="*/ 564 h 681"/>
                  <a:gd name="T34" fmla="*/ 564 w 681"/>
                  <a:gd name="T35" fmla="*/ 598 h 681"/>
                  <a:gd name="T36" fmla="*/ 527 w 681"/>
                  <a:gd name="T37" fmla="*/ 626 h 681"/>
                  <a:gd name="T38" fmla="*/ 485 w 681"/>
                  <a:gd name="T39" fmla="*/ 650 h 681"/>
                  <a:gd name="T40" fmla="*/ 440 w 681"/>
                  <a:gd name="T41" fmla="*/ 667 h 681"/>
                  <a:gd name="T42" fmla="*/ 391 w 681"/>
                  <a:gd name="T43" fmla="*/ 677 h 681"/>
                  <a:gd name="T44" fmla="*/ 340 w 681"/>
                  <a:gd name="T45" fmla="*/ 681 h 681"/>
                  <a:gd name="T46" fmla="*/ 291 w 681"/>
                  <a:gd name="T47" fmla="*/ 677 h 681"/>
                  <a:gd name="T48" fmla="*/ 242 w 681"/>
                  <a:gd name="T49" fmla="*/ 667 h 681"/>
                  <a:gd name="T50" fmla="*/ 198 w 681"/>
                  <a:gd name="T51" fmla="*/ 650 h 681"/>
                  <a:gd name="T52" fmla="*/ 155 w 681"/>
                  <a:gd name="T53" fmla="*/ 626 h 681"/>
                  <a:gd name="T54" fmla="*/ 118 w 681"/>
                  <a:gd name="T55" fmla="*/ 598 h 681"/>
                  <a:gd name="T56" fmla="*/ 85 w 681"/>
                  <a:gd name="T57" fmla="*/ 564 h 681"/>
                  <a:gd name="T58" fmla="*/ 56 w 681"/>
                  <a:gd name="T59" fmla="*/ 527 h 681"/>
                  <a:gd name="T60" fmla="*/ 33 w 681"/>
                  <a:gd name="T61" fmla="*/ 485 h 681"/>
                  <a:gd name="T62" fmla="*/ 15 w 681"/>
                  <a:gd name="T63" fmla="*/ 440 h 681"/>
                  <a:gd name="T64" fmla="*/ 4 w 681"/>
                  <a:gd name="T65" fmla="*/ 391 h 681"/>
                  <a:gd name="T66" fmla="*/ 0 w 681"/>
                  <a:gd name="T67" fmla="*/ 340 h 681"/>
                  <a:gd name="T68" fmla="*/ 4 w 681"/>
                  <a:gd name="T69" fmla="*/ 291 h 681"/>
                  <a:gd name="T70" fmla="*/ 15 w 681"/>
                  <a:gd name="T71" fmla="*/ 242 h 681"/>
                  <a:gd name="T72" fmla="*/ 33 w 681"/>
                  <a:gd name="T73" fmla="*/ 198 h 681"/>
                  <a:gd name="T74" fmla="*/ 56 w 681"/>
                  <a:gd name="T75" fmla="*/ 155 h 681"/>
                  <a:gd name="T76" fmla="*/ 85 w 681"/>
                  <a:gd name="T77" fmla="*/ 118 h 681"/>
                  <a:gd name="T78" fmla="*/ 118 w 681"/>
                  <a:gd name="T79" fmla="*/ 85 h 681"/>
                  <a:gd name="T80" fmla="*/ 155 w 681"/>
                  <a:gd name="T81" fmla="*/ 56 h 681"/>
                  <a:gd name="T82" fmla="*/ 198 w 681"/>
                  <a:gd name="T83" fmla="*/ 33 h 681"/>
                  <a:gd name="T84" fmla="*/ 242 w 681"/>
                  <a:gd name="T85" fmla="*/ 15 h 681"/>
                  <a:gd name="T86" fmla="*/ 291 w 681"/>
                  <a:gd name="T87" fmla="*/ 4 h 681"/>
                  <a:gd name="T88" fmla="*/ 340 w 681"/>
                  <a:gd name="T89" fmla="*/ 0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81" h="681">
                    <a:moveTo>
                      <a:pt x="340" y="0"/>
                    </a:moveTo>
                    <a:lnTo>
                      <a:pt x="391" y="4"/>
                    </a:lnTo>
                    <a:lnTo>
                      <a:pt x="440" y="15"/>
                    </a:lnTo>
                    <a:lnTo>
                      <a:pt x="485" y="33"/>
                    </a:lnTo>
                    <a:lnTo>
                      <a:pt x="527" y="56"/>
                    </a:lnTo>
                    <a:lnTo>
                      <a:pt x="564" y="85"/>
                    </a:lnTo>
                    <a:lnTo>
                      <a:pt x="598" y="118"/>
                    </a:lnTo>
                    <a:lnTo>
                      <a:pt x="626" y="155"/>
                    </a:lnTo>
                    <a:lnTo>
                      <a:pt x="650" y="198"/>
                    </a:lnTo>
                    <a:lnTo>
                      <a:pt x="667" y="242"/>
                    </a:lnTo>
                    <a:lnTo>
                      <a:pt x="677" y="291"/>
                    </a:lnTo>
                    <a:lnTo>
                      <a:pt x="681" y="340"/>
                    </a:lnTo>
                    <a:lnTo>
                      <a:pt x="677" y="391"/>
                    </a:lnTo>
                    <a:lnTo>
                      <a:pt x="667" y="440"/>
                    </a:lnTo>
                    <a:lnTo>
                      <a:pt x="650" y="485"/>
                    </a:lnTo>
                    <a:lnTo>
                      <a:pt x="626" y="527"/>
                    </a:lnTo>
                    <a:lnTo>
                      <a:pt x="598" y="564"/>
                    </a:lnTo>
                    <a:lnTo>
                      <a:pt x="564" y="598"/>
                    </a:lnTo>
                    <a:lnTo>
                      <a:pt x="527" y="626"/>
                    </a:lnTo>
                    <a:lnTo>
                      <a:pt x="485" y="650"/>
                    </a:lnTo>
                    <a:lnTo>
                      <a:pt x="440" y="667"/>
                    </a:lnTo>
                    <a:lnTo>
                      <a:pt x="391" y="677"/>
                    </a:lnTo>
                    <a:lnTo>
                      <a:pt x="340" y="681"/>
                    </a:lnTo>
                    <a:lnTo>
                      <a:pt x="291" y="677"/>
                    </a:lnTo>
                    <a:lnTo>
                      <a:pt x="242" y="667"/>
                    </a:lnTo>
                    <a:lnTo>
                      <a:pt x="198" y="650"/>
                    </a:lnTo>
                    <a:lnTo>
                      <a:pt x="155" y="626"/>
                    </a:lnTo>
                    <a:lnTo>
                      <a:pt x="118" y="598"/>
                    </a:lnTo>
                    <a:lnTo>
                      <a:pt x="85" y="564"/>
                    </a:lnTo>
                    <a:lnTo>
                      <a:pt x="56" y="527"/>
                    </a:lnTo>
                    <a:lnTo>
                      <a:pt x="33" y="485"/>
                    </a:lnTo>
                    <a:lnTo>
                      <a:pt x="15" y="440"/>
                    </a:lnTo>
                    <a:lnTo>
                      <a:pt x="4" y="391"/>
                    </a:lnTo>
                    <a:lnTo>
                      <a:pt x="0" y="340"/>
                    </a:lnTo>
                    <a:lnTo>
                      <a:pt x="4" y="291"/>
                    </a:lnTo>
                    <a:lnTo>
                      <a:pt x="15" y="242"/>
                    </a:lnTo>
                    <a:lnTo>
                      <a:pt x="33" y="198"/>
                    </a:lnTo>
                    <a:lnTo>
                      <a:pt x="56" y="155"/>
                    </a:lnTo>
                    <a:lnTo>
                      <a:pt x="85" y="118"/>
                    </a:lnTo>
                    <a:lnTo>
                      <a:pt x="118" y="85"/>
                    </a:lnTo>
                    <a:lnTo>
                      <a:pt x="155" y="56"/>
                    </a:lnTo>
                    <a:lnTo>
                      <a:pt x="198" y="33"/>
                    </a:lnTo>
                    <a:lnTo>
                      <a:pt x="242" y="15"/>
                    </a:lnTo>
                    <a:lnTo>
                      <a:pt x="291" y="4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ysClr val="windowText" lastClr="000000">
                  <a:lumMod val="85000"/>
                  <a:lumOff val="15000"/>
                </a:sys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8" name="Freeform 46">
                <a:extLst>
                  <a:ext uri="{FF2B5EF4-FFF2-40B4-BE49-F238E27FC236}">
                    <a16:creationId xmlns:a16="http://schemas.microsoft.com/office/drawing/2014/main" id="{BE5ACABB-ABA9-4D63-9CBF-DDA461B8E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7023" y="3508066"/>
                <a:ext cx="409763" cy="560728"/>
              </a:xfrm>
              <a:custGeom>
                <a:avLst/>
                <a:gdLst>
                  <a:gd name="T0" fmla="*/ 237 w 475"/>
                  <a:gd name="T1" fmla="*/ 0 h 650"/>
                  <a:gd name="T2" fmla="*/ 282 w 475"/>
                  <a:gd name="T3" fmla="*/ 19 h 650"/>
                  <a:gd name="T4" fmla="*/ 323 w 475"/>
                  <a:gd name="T5" fmla="*/ 41 h 650"/>
                  <a:gd name="T6" fmla="*/ 360 w 475"/>
                  <a:gd name="T7" fmla="*/ 70 h 650"/>
                  <a:gd name="T8" fmla="*/ 393 w 475"/>
                  <a:gd name="T9" fmla="*/ 103 h 650"/>
                  <a:gd name="T10" fmla="*/ 421 w 475"/>
                  <a:gd name="T11" fmla="*/ 142 h 650"/>
                  <a:gd name="T12" fmla="*/ 444 w 475"/>
                  <a:gd name="T13" fmla="*/ 183 h 650"/>
                  <a:gd name="T14" fmla="*/ 461 w 475"/>
                  <a:gd name="T15" fmla="*/ 228 h 650"/>
                  <a:gd name="T16" fmla="*/ 471 w 475"/>
                  <a:gd name="T17" fmla="*/ 275 h 650"/>
                  <a:gd name="T18" fmla="*/ 475 w 475"/>
                  <a:gd name="T19" fmla="*/ 324 h 650"/>
                  <a:gd name="T20" fmla="*/ 471 w 475"/>
                  <a:gd name="T21" fmla="*/ 374 h 650"/>
                  <a:gd name="T22" fmla="*/ 461 w 475"/>
                  <a:gd name="T23" fmla="*/ 423 h 650"/>
                  <a:gd name="T24" fmla="*/ 444 w 475"/>
                  <a:gd name="T25" fmla="*/ 467 h 650"/>
                  <a:gd name="T26" fmla="*/ 421 w 475"/>
                  <a:gd name="T27" fmla="*/ 508 h 650"/>
                  <a:gd name="T28" fmla="*/ 393 w 475"/>
                  <a:gd name="T29" fmla="*/ 546 h 650"/>
                  <a:gd name="T30" fmla="*/ 360 w 475"/>
                  <a:gd name="T31" fmla="*/ 579 h 650"/>
                  <a:gd name="T32" fmla="*/ 323 w 475"/>
                  <a:gd name="T33" fmla="*/ 608 h 650"/>
                  <a:gd name="T34" fmla="*/ 282 w 475"/>
                  <a:gd name="T35" fmla="*/ 631 h 650"/>
                  <a:gd name="T36" fmla="*/ 237 w 475"/>
                  <a:gd name="T37" fmla="*/ 650 h 650"/>
                  <a:gd name="T38" fmla="*/ 194 w 475"/>
                  <a:gd name="T39" fmla="*/ 631 h 650"/>
                  <a:gd name="T40" fmla="*/ 153 w 475"/>
                  <a:gd name="T41" fmla="*/ 608 h 650"/>
                  <a:gd name="T42" fmla="*/ 116 w 475"/>
                  <a:gd name="T43" fmla="*/ 579 h 650"/>
                  <a:gd name="T44" fmla="*/ 82 w 475"/>
                  <a:gd name="T45" fmla="*/ 546 h 650"/>
                  <a:gd name="T46" fmla="*/ 55 w 475"/>
                  <a:gd name="T47" fmla="*/ 508 h 650"/>
                  <a:gd name="T48" fmla="*/ 31 w 475"/>
                  <a:gd name="T49" fmla="*/ 467 h 650"/>
                  <a:gd name="T50" fmla="*/ 15 w 475"/>
                  <a:gd name="T51" fmla="*/ 423 h 650"/>
                  <a:gd name="T52" fmla="*/ 4 w 475"/>
                  <a:gd name="T53" fmla="*/ 374 h 650"/>
                  <a:gd name="T54" fmla="*/ 0 w 475"/>
                  <a:gd name="T55" fmla="*/ 324 h 650"/>
                  <a:gd name="T56" fmla="*/ 4 w 475"/>
                  <a:gd name="T57" fmla="*/ 275 h 650"/>
                  <a:gd name="T58" fmla="*/ 15 w 475"/>
                  <a:gd name="T59" fmla="*/ 228 h 650"/>
                  <a:gd name="T60" fmla="*/ 31 w 475"/>
                  <a:gd name="T61" fmla="*/ 183 h 650"/>
                  <a:gd name="T62" fmla="*/ 55 w 475"/>
                  <a:gd name="T63" fmla="*/ 142 h 650"/>
                  <a:gd name="T64" fmla="*/ 82 w 475"/>
                  <a:gd name="T65" fmla="*/ 103 h 650"/>
                  <a:gd name="T66" fmla="*/ 116 w 475"/>
                  <a:gd name="T67" fmla="*/ 70 h 650"/>
                  <a:gd name="T68" fmla="*/ 153 w 475"/>
                  <a:gd name="T69" fmla="*/ 41 h 650"/>
                  <a:gd name="T70" fmla="*/ 194 w 475"/>
                  <a:gd name="T71" fmla="*/ 19 h 650"/>
                  <a:gd name="T72" fmla="*/ 237 w 475"/>
                  <a:gd name="T73" fmla="*/ 0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75" h="650">
                    <a:moveTo>
                      <a:pt x="237" y="0"/>
                    </a:moveTo>
                    <a:lnTo>
                      <a:pt x="282" y="19"/>
                    </a:lnTo>
                    <a:lnTo>
                      <a:pt x="323" y="41"/>
                    </a:lnTo>
                    <a:lnTo>
                      <a:pt x="360" y="70"/>
                    </a:lnTo>
                    <a:lnTo>
                      <a:pt x="393" y="103"/>
                    </a:lnTo>
                    <a:lnTo>
                      <a:pt x="421" y="142"/>
                    </a:lnTo>
                    <a:lnTo>
                      <a:pt x="444" y="183"/>
                    </a:lnTo>
                    <a:lnTo>
                      <a:pt x="461" y="228"/>
                    </a:lnTo>
                    <a:lnTo>
                      <a:pt x="471" y="275"/>
                    </a:lnTo>
                    <a:lnTo>
                      <a:pt x="475" y="324"/>
                    </a:lnTo>
                    <a:lnTo>
                      <a:pt x="471" y="374"/>
                    </a:lnTo>
                    <a:lnTo>
                      <a:pt x="461" y="423"/>
                    </a:lnTo>
                    <a:lnTo>
                      <a:pt x="444" y="467"/>
                    </a:lnTo>
                    <a:lnTo>
                      <a:pt x="421" y="508"/>
                    </a:lnTo>
                    <a:lnTo>
                      <a:pt x="393" y="546"/>
                    </a:lnTo>
                    <a:lnTo>
                      <a:pt x="360" y="579"/>
                    </a:lnTo>
                    <a:lnTo>
                      <a:pt x="323" y="608"/>
                    </a:lnTo>
                    <a:lnTo>
                      <a:pt x="282" y="631"/>
                    </a:lnTo>
                    <a:lnTo>
                      <a:pt x="237" y="650"/>
                    </a:lnTo>
                    <a:lnTo>
                      <a:pt x="194" y="631"/>
                    </a:lnTo>
                    <a:lnTo>
                      <a:pt x="153" y="608"/>
                    </a:lnTo>
                    <a:lnTo>
                      <a:pt x="116" y="579"/>
                    </a:lnTo>
                    <a:lnTo>
                      <a:pt x="82" y="546"/>
                    </a:lnTo>
                    <a:lnTo>
                      <a:pt x="55" y="508"/>
                    </a:lnTo>
                    <a:lnTo>
                      <a:pt x="31" y="467"/>
                    </a:lnTo>
                    <a:lnTo>
                      <a:pt x="15" y="423"/>
                    </a:lnTo>
                    <a:lnTo>
                      <a:pt x="4" y="374"/>
                    </a:lnTo>
                    <a:lnTo>
                      <a:pt x="0" y="324"/>
                    </a:lnTo>
                    <a:lnTo>
                      <a:pt x="4" y="275"/>
                    </a:lnTo>
                    <a:lnTo>
                      <a:pt x="15" y="228"/>
                    </a:lnTo>
                    <a:lnTo>
                      <a:pt x="31" y="183"/>
                    </a:lnTo>
                    <a:lnTo>
                      <a:pt x="55" y="142"/>
                    </a:lnTo>
                    <a:lnTo>
                      <a:pt x="82" y="103"/>
                    </a:lnTo>
                    <a:lnTo>
                      <a:pt x="116" y="70"/>
                    </a:lnTo>
                    <a:lnTo>
                      <a:pt x="153" y="41"/>
                    </a:lnTo>
                    <a:lnTo>
                      <a:pt x="194" y="19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0">
                <a:solidFill>
                  <a:sysClr val="window" lastClr="FFFFFF">
                    <a:lumMod val="95000"/>
                  </a:sys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73475897-C894-40A8-86F7-92BB9BFE5037}"/>
                </a:ext>
              </a:extLst>
            </p:cNvPr>
            <p:cNvGrpSpPr/>
            <p:nvPr/>
          </p:nvGrpSpPr>
          <p:grpSpPr>
            <a:xfrm>
              <a:off x="5854517" y="1579759"/>
              <a:ext cx="1174244" cy="1174242"/>
              <a:chOff x="2266305" y="2443545"/>
              <a:chExt cx="2689770" cy="2689770"/>
            </a:xfrm>
          </p:grpSpPr>
          <p:sp>
            <p:nvSpPr>
              <p:cNvPr id="140" name="Freeform 29">
                <a:extLst>
                  <a:ext uri="{FF2B5EF4-FFF2-40B4-BE49-F238E27FC236}">
                    <a16:creationId xmlns:a16="http://schemas.microsoft.com/office/drawing/2014/main" id="{D68DF303-BBBB-4E17-94BA-135B7EE10A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6305" y="2443545"/>
                <a:ext cx="2689770" cy="2689770"/>
              </a:xfrm>
              <a:custGeom>
                <a:avLst/>
                <a:gdLst>
                  <a:gd name="T0" fmla="*/ 1684 w 3118"/>
                  <a:gd name="T1" fmla="*/ 2 h 3118"/>
                  <a:gd name="T2" fmla="*/ 1756 w 3118"/>
                  <a:gd name="T3" fmla="*/ 41 h 3118"/>
                  <a:gd name="T4" fmla="*/ 1794 w 3118"/>
                  <a:gd name="T5" fmla="*/ 114 h 3118"/>
                  <a:gd name="T6" fmla="*/ 2035 w 3118"/>
                  <a:gd name="T7" fmla="*/ 530 h 3118"/>
                  <a:gd name="T8" fmla="*/ 2439 w 3118"/>
                  <a:gd name="T9" fmla="*/ 358 h 3118"/>
                  <a:gd name="T10" fmla="*/ 2521 w 3118"/>
                  <a:gd name="T11" fmla="*/ 350 h 3118"/>
                  <a:gd name="T12" fmla="*/ 2593 w 3118"/>
                  <a:gd name="T13" fmla="*/ 389 h 3118"/>
                  <a:gd name="T14" fmla="*/ 2761 w 3118"/>
                  <a:gd name="T15" fmla="*/ 571 h 3118"/>
                  <a:gd name="T16" fmla="*/ 2768 w 3118"/>
                  <a:gd name="T17" fmla="*/ 652 h 3118"/>
                  <a:gd name="T18" fmla="*/ 2547 w 3118"/>
                  <a:gd name="T19" fmla="*/ 1003 h 3118"/>
                  <a:gd name="T20" fmla="*/ 2651 w 3118"/>
                  <a:gd name="T21" fmla="*/ 1253 h 3118"/>
                  <a:gd name="T22" fmla="*/ 3056 w 3118"/>
                  <a:gd name="T23" fmla="*/ 1345 h 3118"/>
                  <a:gd name="T24" fmla="*/ 3107 w 3118"/>
                  <a:gd name="T25" fmla="*/ 1408 h 3118"/>
                  <a:gd name="T26" fmla="*/ 3118 w 3118"/>
                  <a:gd name="T27" fmla="*/ 1655 h 3118"/>
                  <a:gd name="T28" fmla="*/ 3095 w 3118"/>
                  <a:gd name="T29" fmla="*/ 1735 h 3118"/>
                  <a:gd name="T30" fmla="*/ 3031 w 3118"/>
                  <a:gd name="T31" fmla="*/ 1786 h 3118"/>
                  <a:gd name="T32" fmla="*/ 2623 w 3118"/>
                  <a:gd name="T33" fmla="*/ 1952 h 3118"/>
                  <a:gd name="T34" fmla="*/ 2747 w 3118"/>
                  <a:gd name="T35" fmla="*/ 2414 h 3118"/>
                  <a:gd name="T36" fmla="*/ 2770 w 3118"/>
                  <a:gd name="T37" fmla="*/ 2494 h 3118"/>
                  <a:gd name="T38" fmla="*/ 2748 w 3118"/>
                  <a:gd name="T39" fmla="*/ 2572 h 3118"/>
                  <a:gd name="T40" fmla="*/ 2572 w 3118"/>
                  <a:gd name="T41" fmla="*/ 2748 h 3118"/>
                  <a:gd name="T42" fmla="*/ 2494 w 3118"/>
                  <a:gd name="T43" fmla="*/ 2770 h 3118"/>
                  <a:gd name="T44" fmla="*/ 2414 w 3118"/>
                  <a:gd name="T45" fmla="*/ 2747 h 3118"/>
                  <a:gd name="T46" fmla="*/ 1951 w 3118"/>
                  <a:gd name="T47" fmla="*/ 2623 h 3118"/>
                  <a:gd name="T48" fmla="*/ 1786 w 3118"/>
                  <a:gd name="T49" fmla="*/ 3031 h 3118"/>
                  <a:gd name="T50" fmla="*/ 1735 w 3118"/>
                  <a:gd name="T51" fmla="*/ 3095 h 3118"/>
                  <a:gd name="T52" fmla="*/ 1655 w 3118"/>
                  <a:gd name="T53" fmla="*/ 3118 h 3118"/>
                  <a:gd name="T54" fmla="*/ 1408 w 3118"/>
                  <a:gd name="T55" fmla="*/ 3107 h 3118"/>
                  <a:gd name="T56" fmla="*/ 1345 w 3118"/>
                  <a:gd name="T57" fmla="*/ 3056 h 3118"/>
                  <a:gd name="T58" fmla="*/ 1253 w 3118"/>
                  <a:gd name="T59" fmla="*/ 2651 h 3118"/>
                  <a:gd name="T60" fmla="*/ 1003 w 3118"/>
                  <a:gd name="T61" fmla="*/ 2547 h 3118"/>
                  <a:gd name="T62" fmla="*/ 652 w 3118"/>
                  <a:gd name="T63" fmla="*/ 2768 h 3118"/>
                  <a:gd name="T64" fmla="*/ 571 w 3118"/>
                  <a:gd name="T65" fmla="*/ 2761 h 3118"/>
                  <a:gd name="T66" fmla="*/ 389 w 3118"/>
                  <a:gd name="T67" fmla="*/ 2593 h 3118"/>
                  <a:gd name="T68" fmla="*/ 350 w 3118"/>
                  <a:gd name="T69" fmla="*/ 2521 h 3118"/>
                  <a:gd name="T70" fmla="*/ 358 w 3118"/>
                  <a:gd name="T71" fmla="*/ 2439 h 3118"/>
                  <a:gd name="T72" fmla="*/ 530 w 3118"/>
                  <a:gd name="T73" fmla="*/ 2035 h 3118"/>
                  <a:gd name="T74" fmla="*/ 114 w 3118"/>
                  <a:gd name="T75" fmla="*/ 1794 h 3118"/>
                  <a:gd name="T76" fmla="*/ 41 w 3118"/>
                  <a:gd name="T77" fmla="*/ 1756 h 3118"/>
                  <a:gd name="T78" fmla="*/ 2 w 3118"/>
                  <a:gd name="T79" fmla="*/ 1684 h 3118"/>
                  <a:gd name="T80" fmla="*/ 2 w 3118"/>
                  <a:gd name="T81" fmla="*/ 1434 h 3118"/>
                  <a:gd name="T82" fmla="*/ 41 w 3118"/>
                  <a:gd name="T83" fmla="*/ 1362 h 3118"/>
                  <a:gd name="T84" fmla="*/ 114 w 3118"/>
                  <a:gd name="T85" fmla="*/ 1324 h 3118"/>
                  <a:gd name="T86" fmla="*/ 530 w 3118"/>
                  <a:gd name="T87" fmla="*/ 1083 h 3118"/>
                  <a:gd name="T88" fmla="*/ 358 w 3118"/>
                  <a:gd name="T89" fmla="*/ 678 h 3118"/>
                  <a:gd name="T90" fmla="*/ 350 w 3118"/>
                  <a:gd name="T91" fmla="*/ 597 h 3118"/>
                  <a:gd name="T92" fmla="*/ 389 w 3118"/>
                  <a:gd name="T93" fmla="*/ 525 h 3118"/>
                  <a:gd name="T94" fmla="*/ 571 w 3118"/>
                  <a:gd name="T95" fmla="*/ 358 h 3118"/>
                  <a:gd name="T96" fmla="*/ 652 w 3118"/>
                  <a:gd name="T97" fmla="*/ 349 h 3118"/>
                  <a:gd name="T98" fmla="*/ 1003 w 3118"/>
                  <a:gd name="T99" fmla="*/ 571 h 3118"/>
                  <a:gd name="T100" fmla="*/ 1253 w 3118"/>
                  <a:gd name="T101" fmla="*/ 467 h 3118"/>
                  <a:gd name="T102" fmla="*/ 1345 w 3118"/>
                  <a:gd name="T103" fmla="*/ 62 h 3118"/>
                  <a:gd name="T104" fmla="*/ 1408 w 3118"/>
                  <a:gd name="T105" fmla="*/ 11 h 3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118" h="3118">
                    <a:moveTo>
                      <a:pt x="1463" y="0"/>
                    </a:moveTo>
                    <a:lnTo>
                      <a:pt x="1655" y="0"/>
                    </a:lnTo>
                    <a:lnTo>
                      <a:pt x="1684" y="2"/>
                    </a:lnTo>
                    <a:lnTo>
                      <a:pt x="1710" y="11"/>
                    </a:lnTo>
                    <a:lnTo>
                      <a:pt x="1735" y="24"/>
                    </a:lnTo>
                    <a:lnTo>
                      <a:pt x="1756" y="41"/>
                    </a:lnTo>
                    <a:lnTo>
                      <a:pt x="1773" y="62"/>
                    </a:lnTo>
                    <a:lnTo>
                      <a:pt x="1786" y="87"/>
                    </a:lnTo>
                    <a:lnTo>
                      <a:pt x="1794" y="114"/>
                    </a:lnTo>
                    <a:lnTo>
                      <a:pt x="1865" y="467"/>
                    </a:lnTo>
                    <a:lnTo>
                      <a:pt x="1952" y="495"/>
                    </a:lnTo>
                    <a:lnTo>
                      <a:pt x="2035" y="530"/>
                    </a:lnTo>
                    <a:lnTo>
                      <a:pt x="2115" y="571"/>
                    </a:lnTo>
                    <a:lnTo>
                      <a:pt x="2414" y="371"/>
                    </a:lnTo>
                    <a:lnTo>
                      <a:pt x="2439" y="358"/>
                    </a:lnTo>
                    <a:lnTo>
                      <a:pt x="2466" y="349"/>
                    </a:lnTo>
                    <a:lnTo>
                      <a:pt x="2494" y="346"/>
                    </a:lnTo>
                    <a:lnTo>
                      <a:pt x="2521" y="350"/>
                    </a:lnTo>
                    <a:lnTo>
                      <a:pt x="2547" y="358"/>
                    </a:lnTo>
                    <a:lnTo>
                      <a:pt x="2572" y="370"/>
                    </a:lnTo>
                    <a:lnTo>
                      <a:pt x="2593" y="389"/>
                    </a:lnTo>
                    <a:lnTo>
                      <a:pt x="2730" y="525"/>
                    </a:lnTo>
                    <a:lnTo>
                      <a:pt x="2748" y="546"/>
                    </a:lnTo>
                    <a:lnTo>
                      <a:pt x="2761" y="571"/>
                    </a:lnTo>
                    <a:lnTo>
                      <a:pt x="2768" y="597"/>
                    </a:lnTo>
                    <a:lnTo>
                      <a:pt x="2770" y="625"/>
                    </a:lnTo>
                    <a:lnTo>
                      <a:pt x="2768" y="652"/>
                    </a:lnTo>
                    <a:lnTo>
                      <a:pt x="2761" y="678"/>
                    </a:lnTo>
                    <a:lnTo>
                      <a:pt x="2747" y="704"/>
                    </a:lnTo>
                    <a:lnTo>
                      <a:pt x="2547" y="1003"/>
                    </a:lnTo>
                    <a:lnTo>
                      <a:pt x="2588" y="1083"/>
                    </a:lnTo>
                    <a:lnTo>
                      <a:pt x="2623" y="1166"/>
                    </a:lnTo>
                    <a:lnTo>
                      <a:pt x="2651" y="1253"/>
                    </a:lnTo>
                    <a:lnTo>
                      <a:pt x="3004" y="1324"/>
                    </a:lnTo>
                    <a:lnTo>
                      <a:pt x="3031" y="1332"/>
                    </a:lnTo>
                    <a:lnTo>
                      <a:pt x="3056" y="1345"/>
                    </a:lnTo>
                    <a:lnTo>
                      <a:pt x="3077" y="1362"/>
                    </a:lnTo>
                    <a:lnTo>
                      <a:pt x="3095" y="1383"/>
                    </a:lnTo>
                    <a:lnTo>
                      <a:pt x="3107" y="1408"/>
                    </a:lnTo>
                    <a:lnTo>
                      <a:pt x="3116" y="1434"/>
                    </a:lnTo>
                    <a:lnTo>
                      <a:pt x="3118" y="1463"/>
                    </a:lnTo>
                    <a:lnTo>
                      <a:pt x="3118" y="1655"/>
                    </a:lnTo>
                    <a:lnTo>
                      <a:pt x="3116" y="1684"/>
                    </a:lnTo>
                    <a:lnTo>
                      <a:pt x="3107" y="1710"/>
                    </a:lnTo>
                    <a:lnTo>
                      <a:pt x="3095" y="1735"/>
                    </a:lnTo>
                    <a:lnTo>
                      <a:pt x="3077" y="1756"/>
                    </a:lnTo>
                    <a:lnTo>
                      <a:pt x="3056" y="1773"/>
                    </a:lnTo>
                    <a:lnTo>
                      <a:pt x="3031" y="1786"/>
                    </a:lnTo>
                    <a:lnTo>
                      <a:pt x="3004" y="1794"/>
                    </a:lnTo>
                    <a:lnTo>
                      <a:pt x="2651" y="1865"/>
                    </a:lnTo>
                    <a:lnTo>
                      <a:pt x="2623" y="1952"/>
                    </a:lnTo>
                    <a:lnTo>
                      <a:pt x="2588" y="2035"/>
                    </a:lnTo>
                    <a:lnTo>
                      <a:pt x="2547" y="2115"/>
                    </a:lnTo>
                    <a:lnTo>
                      <a:pt x="2747" y="2414"/>
                    </a:lnTo>
                    <a:lnTo>
                      <a:pt x="2761" y="2439"/>
                    </a:lnTo>
                    <a:lnTo>
                      <a:pt x="2768" y="2466"/>
                    </a:lnTo>
                    <a:lnTo>
                      <a:pt x="2770" y="2494"/>
                    </a:lnTo>
                    <a:lnTo>
                      <a:pt x="2768" y="2521"/>
                    </a:lnTo>
                    <a:lnTo>
                      <a:pt x="2761" y="2547"/>
                    </a:lnTo>
                    <a:lnTo>
                      <a:pt x="2748" y="2572"/>
                    </a:lnTo>
                    <a:lnTo>
                      <a:pt x="2730" y="2593"/>
                    </a:lnTo>
                    <a:lnTo>
                      <a:pt x="2593" y="2730"/>
                    </a:lnTo>
                    <a:lnTo>
                      <a:pt x="2572" y="2748"/>
                    </a:lnTo>
                    <a:lnTo>
                      <a:pt x="2547" y="2761"/>
                    </a:lnTo>
                    <a:lnTo>
                      <a:pt x="2521" y="2768"/>
                    </a:lnTo>
                    <a:lnTo>
                      <a:pt x="2494" y="2770"/>
                    </a:lnTo>
                    <a:lnTo>
                      <a:pt x="2466" y="2768"/>
                    </a:lnTo>
                    <a:lnTo>
                      <a:pt x="2439" y="2761"/>
                    </a:lnTo>
                    <a:lnTo>
                      <a:pt x="2414" y="2747"/>
                    </a:lnTo>
                    <a:lnTo>
                      <a:pt x="2115" y="2547"/>
                    </a:lnTo>
                    <a:lnTo>
                      <a:pt x="2035" y="2588"/>
                    </a:lnTo>
                    <a:lnTo>
                      <a:pt x="1951" y="2623"/>
                    </a:lnTo>
                    <a:lnTo>
                      <a:pt x="1865" y="2651"/>
                    </a:lnTo>
                    <a:lnTo>
                      <a:pt x="1794" y="3004"/>
                    </a:lnTo>
                    <a:lnTo>
                      <a:pt x="1786" y="3031"/>
                    </a:lnTo>
                    <a:lnTo>
                      <a:pt x="1773" y="3056"/>
                    </a:lnTo>
                    <a:lnTo>
                      <a:pt x="1756" y="3077"/>
                    </a:lnTo>
                    <a:lnTo>
                      <a:pt x="1735" y="3095"/>
                    </a:lnTo>
                    <a:lnTo>
                      <a:pt x="1710" y="3107"/>
                    </a:lnTo>
                    <a:lnTo>
                      <a:pt x="1684" y="3116"/>
                    </a:lnTo>
                    <a:lnTo>
                      <a:pt x="1655" y="3118"/>
                    </a:lnTo>
                    <a:lnTo>
                      <a:pt x="1463" y="3118"/>
                    </a:lnTo>
                    <a:lnTo>
                      <a:pt x="1434" y="3116"/>
                    </a:lnTo>
                    <a:lnTo>
                      <a:pt x="1408" y="3107"/>
                    </a:lnTo>
                    <a:lnTo>
                      <a:pt x="1383" y="3095"/>
                    </a:lnTo>
                    <a:lnTo>
                      <a:pt x="1362" y="3077"/>
                    </a:lnTo>
                    <a:lnTo>
                      <a:pt x="1345" y="3056"/>
                    </a:lnTo>
                    <a:lnTo>
                      <a:pt x="1332" y="3031"/>
                    </a:lnTo>
                    <a:lnTo>
                      <a:pt x="1324" y="3004"/>
                    </a:lnTo>
                    <a:lnTo>
                      <a:pt x="1253" y="2651"/>
                    </a:lnTo>
                    <a:lnTo>
                      <a:pt x="1166" y="2623"/>
                    </a:lnTo>
                    <a:lnTo>
                      <a:pt x="1083" y="2588"/>
                    </a:lnTo>
                    <a:lnTo>
                      <a:pt x="1003" y="2547"/>
                    </a:lnTo>
                    <a:lnTo>
                      <a:pt x="704" y="2747"/>
                    </a:lnTo>
                    <a:lnTo>
                      <a:pt x="678" y="2761"/>
                    </a:lnTo>
                    <a:lnTo>
                      <a:pt x="652" y="2768"/>
                    </a:lnTo>
                    <a:lnTo>
                      <a:pt x="625" y="2770"/>
                    </a:lnTo>
                    <a:lnTo>
                      <a:pt x="597" y="2768"/>
                    </a:lnTo>
                    <a:lnTo>
                      <a:pt x="571" y="2761"/>
                    </a:lnTo>
                    <a:lnTo>
                      <a:pt x="546" y="2748"/>
                    </a:lnTo>
                    <a:lnTo>
                      <a:pt x="525" y="2730"/>
                    </a:lnTo>
                    <a:lnTo>
                      <a:pt x="389" y="2593"/>
                    </a:lnTo>
                    <a:lnTo>
                      <a:pt x="370" y="2572"/>
                    </a:lnTo>
                    <a:lnTo>
                      <a:pt x="358" y="2547"/>
                    </a:lnTo>
                    <a:lnTo>
                      <a:pt x="350" y="2521"/>
                    </a:lnTo>
                    <a:lnTo>
                      <a:pt x="346" y="2494"/>
                    </a:lnTo>
                    <a:lnTo>
                      <a:pt x="349" y="2466"/>
                    </a:lnTo>
                    <a:lnTo>
                      <a:pt x="358" y="2439"/>
                    </a:lnTo>
                    <a:lnTo>
                      <a:pt x="371" y="2414"/>
                    </a:lnTo>
                    <a:lnTo>
                      <a:pt x="571" y="2115"/>
                    </a:lnTo>
                    <a:lnTo>
                      <a:pt x="530" y="2035"/>
                    </a:lnTo>
                    <a:lnTo>
                      <a:pt x="495" y="1952"/>
                    </a:lnTo>
                    <a:lnTo>
                      <a:pt x="467" y="1865"/>
                    </a:lnTo>
                    <a:lnTo>
                      <a:pt x="114" y="1794"/>
                    </a:lnTo>
                    <a:lnTo>
                      <a:pt x="87" y="1786"/>
                    </a:lnTo>
                    <a:lnTo>
                      <a:pt x="62" y="1773"/>
                    </a:lnTo>
                    <a:lnTo>
                      <a:pt x="41" y="1756"/>
                    </a:lnTo>
                    <a:lnTo>
                      <a:pt x="24" y="1735"/>
                    </a:lnTo>
                    <a:lnTo>
                      <a:pt x="11" y="1710"/>
                    </a:lnTo>
                    <a:lnTo>
                      <a:pt x="2" y="1684"/>
                    </a:lnTo>
                    <a:lnTo>
                      <a:pt x="0" y="1655"/>
                    </a:lnTo>
                    <a:lnTo>
                      <a:pt x="0" y="1463"/>
                    </a:lnTo>
                    <a:lnTo>
                      <a:pt x="2" y="1434"/>
                    </a:lnTo>
                    <a:lnTo>
                      <a:pt x="11" y="1408"/>
                    </a:lnTo>
                    <a:lnTo>
                      <a:pt x="24" y="1383"/>
                    </a:lnTo>
                    <a:lnTo>
                      <a:pt x="41" y="1362"/>
                    </a:lnTo>
                    <a:lnTo>
                      <a:pt x="62" y="1345"/>
                    </a:lnTo>
                    <a:lnTo>
                      <a:pt x="87" y="1332"/>
                    </a:lnTo>
                    <a:lnTo>
                      <a:pt x="114" y="1324"/>
                    </a:lnTo>
                    <a:lnTo>
                      <a:pt x="467" y="1253"/>
                    </a:lnTo>
                    <a:lnTo>
                      <a:pt x="495" y="1166"/>
                    </a:lnTo>
                    <a:lnTo>
                      <a:pt x="530" y="1083"/>
                    </a:lnTo>
                    <a:lnTo>
                      <a:pt x="571" y="1003"/>
                    </a:lnTo>
                    <a:lnTo>
                      <a:pt x="371" y="704"/>
                    </a:lnTo>
                    <a:lnTo>
                      <a:pt x="358" y="678"/>
                    </a:lnTo>
                    <a:lnTo>
                      <a:pt x="349" y="652"/>
                    </a:lnTo>
                    <a:lnTo>
                      <a:pt x="346" y="625"/>
                    </a:lnTo>
                    <a:lnTo>
                      <a:pt x="350" y="597"/>
                    </a:lnTo>
                    <a:lnTo>
                      <a:pt x="358" y="571"/>
                    </a:lnTo>
                    <a:lnTo>
                      <a:pt x="370" y="546"/>
                    </a:lnTo>
                    <a:lnTo>
                      <a:pt x="389" y="525"/>
                    </a:lnTo>
                    <a:lnTo>
                      <a:pt x="525" y="389"/>
                    </a:lnTo>
                    <a:lnTo>
                      <a:pt x="546" y="370"/>
                    </a:lnTo>
                    <a:lnTo>
                      <a:pt x="571" y="358"/>
                    </a:lnTo>
                    <a:lnTo>
                      <a:pt x="597" y="350"/>
                    </a:lnTo>
                    <a:lnTo>
                      <a:pt x="625" y="346"/>
                    </a:lnTo>
                    <a:lnTo>
                      <a:pt x="652" y="349"/>
                    </a:lnTo>
                    <a:lnTo>
                      <a:pt x="678" y="358"/>
                    </a:lnTo>
                    <a:lnTo>
                      <a:pt x="704" y="371"/>
                    </a:lnTo>
                    <a:lnTo>
                      <a:pt x="1003" y="571"/>
                    </a:lnTo>
                    <a:lnTo>
                      <a:pt x="1083" y="530"/>
                    </a:lnTo>
                    <a:lnTo>
                      <a:pt x="1166" y="495"/>
                    </a:lnTo>
                    <a:lnTo>
                      <a:pt x="1253" y="467"/>
                    </a:lnTo>
                    <a:lnTo>
                      <a:pt x="1324" y="114"/>
                    </a:lnTo>
                    <a:lnTo>
                      <a:pt x="1332" y="87"/>
                    </a:lnTo>
                    <a:lnTo>
                      <a:pt x="1345" y="62"/>
                    </a:lnTo>
                    <a:lnTo>
                      <a:pt x="1362" y="41"/>
                    </a:lnTo>
                    <a:lnTo>
                      <a:pt x="1383" y="24"/>
                    </a:lnTo>
                    <a:lnTo>
                      <a:pt x="1408" y="11"/>
                    </a:lnTo>
                    <a:lnTo>
                      <a:pt x="1434" y="2"/>
                    </a:lnTo>
                    <a:lnTo>
                      <a:pt x="1463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1" name="Freeform 50">
                <a:extLst>
                  <a:ext uri="{FF2B5EF4-FFF2-40B4-BE49-F238E27FC236}">
                    <a16:creationId xmlns:a16="http://schemas.microsoft.com/office/drawing/2014/main" id="{4A26C1A3-36B3-4510-A529-89470CBDF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0269" y="3197509"/>
                <a:ext cx="1180980" cy="1180980"/>
              </a:xfrm>
              <a:custGeom>
                <a:avLst/>
                <a:gdLst>
                  <a:gd name="T0" fmla="*/ 755 w 1369"/>
                  <a:gd name="T1" fmla="*/ 4 h 1369"/>
                  <a:gd name="T2" fmla="*/ 888 w 1369"/>
                  <a:gd name="T3" fmla="*/ 31 h 1369"/>
                  <a:gd name="T4" fmla="*/ 1011 w 1369"/>
                  <a:gd name="T5" fmla="*/ 83 h 1369"/>
                  <a:gd name="T6" fmla="*/ 1120 w 1369"/>
                  <a:gd name="T7" fmla="*/ 157 h 1369"/>
                  <a:gd name="T8" fmla="*/ 1213 w 1369"/>
                  <a:gd name="T9" fmla="*/ 250 h 1369"/>
                  <a:gd name="T10" fmla="*/ 1287 w 1369"/>
                  <a:gd name="T11" fmla="*/ 359 h 1369"/>
                  <a:gd name="T12" fmla="*/ 1339 w 1369"/>
                  <a:gd name="T13" fmla="*/ 482 h 1369"/>
                  <a:gd name="T14" fmla="*/ 1366 w 1369"/>
                  <a:gd name="T15" fmla="*/ 615 h 1369"/>
                  <a:gd name="T16" fmla="*/ 1366 w 1369"/>
                  <a:gd name="T17" fmla="*/ 755 h 1369"/>
                  <a:gd name="T18" fmla="*/ 1339 w 1369"/>
                  <a:gd name="T19" fmla="*/ 888 h 1369"/>
                  <a:gd name="T20" fmla="*/ 1287 w 1369"/>
                  <a:gd name="T21" fmla="*/ 1011 h 1369"/>
                  <a:gd name="T22" fmla="*/ 1213 w 1369"/>
                  <a:gd name="T23" fmla="*/ 1120 h 1369"/>
                  <a:gd name="T24" fmla="*/ 1120 w 1369"/>
                  <a:gd name="T25" fmla="*/ 1213 h 1369"/>
                  <a:gd name="T26" fmla="*/ 1011 w 1369"/>
                  <a:gd name="T27" fmla="*/ 1287 h 1369"/>
                  <a:gd name="T28" fmla="*/ 888 w 1369"/>
                  <a:gd name="T29" fmla="*/ 1339 h 1369"/>
                  <a:gd name="T30" fmla="*/ 755 w 1369"/>
                  <a:gd name="T31" fmla="*/ 1366 h 1369"/>
                  <a:gd name="T32" fmla="*/ 615 w 1369"/>
                  <a:gd name="T33" fmla="*/ 1366 h 1369"/>
                  <a:gd name="T34" fmla="*/ 482 w 1369"/>
                  <a:gd name="T35" fmla="*/ 1339 h 1369"/>
                  <a:gd name="T36" fmla="*/ 359 w 1369"/>
                  <a:gd name="T37" fmla="*/ 1287 h 1369"/>
                  <a:gd name="T38" fmla="*/ 250 w 1369"/>
                  <a:gd name="T39" fmla="*/ 1213 h 1369"/>
                  <a:gd name="T40" fmla="*/ 157 w 1369"/>
                  <a:gd name="T41" fmla="*/ 1120 h 1369"/>
                  <a:gd name="T42" fmla="*/ 83 w 1369"/>
                  <a:gd name="T43" fmla="*/ 1011 h 1369"/>
                  <a:gd name="T44" fmla="*/ 31 w 1369"/>
                  <a:gd name="T45" fmla="*/ 888 h 1369"/>
                  <a:gd name="T46" fmla="*/ 4 w 1369"/>
                  <a:gd name="T47" fmla="*/ 755 h 1369"/>
                  <a:gd name="T48" fmla="*/ 4 w 1369"/>
                  <a:gd name="T49" fmla="*/ 615 h 1369"/>
                  <a:gd name="T50" fmla="*/ 31 w 1369"/>
                  <a:gd name="T51" fmla="*/ 482 h 1369"/>
                  <a:gd name="T52" fmla="*/ 83 w 1369"/>
                  <a:gd name="T53" fmla="*/ 359 h 1369"/>
                  <a:gd name="T54" fmla="*/ 157 w 1369"/>
                  <a:gd name="T55" fmla="*/ 250 h 1369"/>
                  <a:gd name="T56" fmla="*/ 250 w 1369"/>
                  <a:gd name="T57" fmla="*/ 157 h 1369"/>
                  <a:gd name="T58" fmla="*/ 359 w 1369"/>
                  <a:gd name="T59" fmla="*/ 83 h 1369"/>
                  <a:gd name="T60" fmla="*/ 482 w 1369"/>
                  <a:gd name="T61" fmla="*/ 31 h 1369"/>
                  <a:gd name="T62" fmla="*/ 615 w 1369"/>
                  <a:gd name="T63" fmla="*/ 4 h 1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69" h="1369">
                    <a:moveTo>
                      <a:pt x="684" y="0"/>
                    </a:moveTo>
                    <a:lnTo>
                      <a:pt x="755" y="4"/>
                    </a:lnTo>
                    <a:lnTo>
                      <a:pt x="822" y="15"/>
                    </a:lnTo>
                    <a:lnTo>
                      <a:pt x="888" y="31"/>
                    </a:lnTo>
                    <a:lnTo>
                      <a:pt x="951" y="55"/>
                    </a:lnTo>
                    <a:lnTo>
                      <a:pt x="1011" y="83"/>
                    </a:lnTo>
                    <a:lnTo>
                      <a:pt x="1068" y="118"/>
                    </a:lnTo>
                    <a:lnTo>
                      <a:pt x="1120" y="157"/>
                    </a:lnTo>
                    <a:lnTo>
                      <a:pt x="1169" y="201"/>
                    </a:lnTo>
                    <a:lnTo>
                      <a:pt x="1213" y="250"/>
                    </a:lnTo>
                    <a:lnTo>
                      <a:pt x="1252" y="302"/>
                    </a:lnTo>
                    <a:lnTo>
                      <a:pt x="1287" y="359"/>
                    </a:lnTo>
                    <a:lnTo>
                      <a:pt x="1315" y="419"/>
                    </a:lnTo>
                    <a:lnTo>
                      <a:pt x="1339" y="482"/>
                    </a:lnTo>
                    <a:lnTo>
                      <a:pt x="1355" y="547"/>
                    </a:lnTo>
                    <a:lnTo>
                      <a:pt x="1366" y="615"/>
                    </a:lnTo>
                    <a:lnTo>
                      <a:pt x="1369" y="684"/>
                    </a:lnTo>
                    <a:lnTo>
                      <a:pt x="1366" y="755"/>
                    </a:lnTo>
                    <a:lnTo>
                      <a:pt x="1355" y="822"/>
                    </a:lnTo>
                    <a:lnTo>
                      <a:pt x="1339" y="888"/>
                    </a:lnTo>
                    <a:lnTo>
                      <a:pt x="1315" y="951"/>
                    </a:lnTo>
                    <a:lnTo>
                      <a:pt x="1287" y="1011"/>
                    </a:lnTo>
                    <a:lnTo>
                      <a:pt x="1252" y="1068"/>
                    </a:lnTo>
                    <a:lnTo>
                      <a:pt x="1213" y="1120"/>
                    </a:lnTo>
                    <a:lnTo>
                      <a:pt x="1169" y="1169"/>
                    </a:lnTo>
                    <a:lnTo>
                      <a:pt x="1120" y="1213"/>
                    </a:lnTo>
                    <a:lnTo>
                      <a:pt x="1068" y="1252"/>
                    </a:lnTo>
                    <a:lnTo>
                      <a:pt x="1011" y="1287"/>
                    </a:lnTo>
                    <a:lnTo>
                      <a:pt x="951" y="1315"/>
                    </a:lnTo>
                    <a:lnTo>
                      <a:pt x="888" y="1339"/>
                    </a:lnTo>
                    <a:lnTo>
                      <a:pt x="822" y="1355"/>
                    </a:lnTo>
                    <a:lnTo>
                      <a:pt x="755" y="1366"/>
                    </a:lnTo>
                    <a:lnTo>
                      <a:pt x="684" y="1369"/>
                    </a:lnTo>
                    <a:lnTo>
                      <a:pt x="615" y="1366"/>
                    </a:lnTo>
                    <a:lnTo>
                      <a:pt x="547" y="1355"/>
                    </a:lnTo>
                    <a:lnTo>
                      <a:pt x="482" y="1339"/>
                    </a:lnTo>
                    <a:lnTo>
                      <a:pt x="419" y="1315"/>
                    </a:lnTo>
                    <a:lnTo>
                      <a:pt x="359" y="1287"/>
                    </a:lnTo>
                    <a:lnTo>
                      <a:pt x="302" y="1252"/>
                    </a:lnTo>
                    <a:lnTo>
                      <a:pt x="250" y="1213"/>
                    </a:lnTo>
                    <a:lnTo>
                      <a:pt x="201" y="1169"/>
                    </a:lnTo>
                    <a:lnTo>
                      <a:pt x="157" y="1120"/>
                    </a:lnTo>
                    <a:lnTo>
                      <a:pt x="118" y="1068"/>
                    </a:lnTo>
                    <a:lnTo>
                      <a:pt x="83" y="1011"/>
                    </a:lnTo>
                    <a:lnTo>
                      <a:pt x="55" y="951"/>
                    </a:lnTo>
                    <a:lnTo>
                      <a:pt x="31" y="888"/>
                    </a:lnTo>
                    <a:lnTo>
                      <a:pt x="15" y="822"/>
                    </a:lnTo>
                    <a:lnTo>
                      <a:pt x="4" y="755"/>
                    </a:lnTo>
                    <a:lnTo>
                      <a:pt x="0" y="684"/>
                    </a:lnTo>
                    <a:lnTo>
                      <a:pt x="4" y="615"/>
                    </a:lnTo>
                    <a:lnTo>
                      <a:pt x="15" y="547"/>
                    </a:lnTo>
                    <a:lnTo>
                      <a:pt x="31" y="482"/>
                    </a:lnTo>
                    <a:lnTo>
                      <a:pt x="55" y="419"/>
                    </a:lnTo>
                    <a:lnTo>
                      <a:pt x="83" y="359"/>
                    </a:lnTo>
                    <a:lnTo>
                      <a:pt x="118" y="302"/>
                    </a:lnTo>
                    <a:lnTo>
                      <a:pt x="157" y="250"/>
                    </a:lnTo>
                    <a:lnTo>
                      <a:pt x="201" y="201"/>
                    </a:lnTo>
                    <a:lnTo>
                      <a:pt x="250" y="157"/>
                    </a:lnTo>
                    <a:lnTo>
                      <a:pt x="302" y="118"/>
                    </a:lnTo>
                    <a:lnTo>
                      <a:pt x="359" y="83"/>
                    </a:lnTo>
                    <a:lnTo>
                      <a:pt x="419" y="55"/>
                    </a:lnTo>
                    <a:lnTo>
                      <a:pt x="482" y="31"/>
                    </a:lnTo>
                    <a:lnTo>
                      <a:pt x="547" y="15"/>
                    </a:lnTo>
                    <a:lnTo>
                      <a:pt x="615" y="4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ysClr val="window" lastClr="FFFFFF">
                  <a:lumMod val="65000"/>
                </a:sys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2" name="Freeform 51">
                <a:extLst>
                  <a:ext uri="{FF2B5EF4-FFF2-40B4-BE49-F238E27FC236}">
                    <a16:creationId xmlns:a16="http://schemas.microsoft.com/office/drawing/2014/main" id="{51FB3843-2A1A-4AFA-A60C-AB081CD47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7023" y="3494263"/>
                <a:ext cx="587471" cy="587471"/>
              </a:xfrm>
              <a:custGeom>
                <a:avLst/>
                <a:gdLst>
                  <a:gd name="T0" fmla="*/ 340 w 681"/>
                  <a:gd name="T1" fmla="*/ 0 h 681"/>
                  <a:gd name="T2" fmla="*/ 391 w 681"/>
                  <a:gd name="T3" fmla="*/ 4 h 681"/>
                  <a:gd name="T4" fmla="*/ 440 w 681"/>
                  <a:gd name="T5" fmla="*/ 15 h 681"/>
                  <a:gd name="T6" fmla="*/ 485 w 681"/>
                  <a:gd name="T7" fmla="*/ 33 h 681"/>
                  <a:gd name="T8" fmla="*/ 527 w 681"/>
                  <a:gd name="T9" fmla="*/ 56 h 681"/>
                  <a:gd name="T10" fmla="*/ 564 w 681"/>
                  <a:gd name="T11" fmla="*/ 85 h 681"/>
                  <a:gd name="T12" fmla="*/ 598 w 681"/>
                  <a:gd name="T13" fmla="*/ 118 h 681"/>
                  <a:gd name="T14" fmla="*/ 626 w 681"/>
                  <a:gd name="T15" fmla="*/ 155 h 681"/>
                  <a:gd name="T16" fmla="*/ 650 w 681"/>
                  <a:gd name="T17" fmla="*/ 198 h 681"/>
                  <a:gd name="T18" fmla="*/ 667 w 681"/>
                  <a:gd name="T19" fmla="*/ 242 h 681"/>
                  <a:gd name="T20" fmla="*/ 677 w 681"/>
                  <a:gd name="T21" fmla="*/ 291 h 681"/>
                  <a:gd name="T22" fmla="*/ 681 w 681"/>
                  <a:gd name="T23" fmla="*/ 340 h 681"/>
                  <a:gd name="T24" fmla="*/ 677 w 681"/>
                  <a:gd name="T25" fmla="*/ 391 h 681"/>
                  <a:gd name="T26" fmla="*/ 667 w 681"/>
                  <a:gd name="T27" fmla="*/ 440 h 681"/>
                  <a:gd name="T28" fmla="*/ 650 w 681"/>
                  <a:gd name="T29" fmla="*/ 485 h 681"/>
                  <a:gd name="T30" fmla="*/ 626 w 681"/>
                  <a:gd name="T31" fmla="*/ 527 h 681"/>
                  <a:gd name="T32" fmla="*/ 598 w 681"/>
                  <a:gd name="T33" fmla="*/ 564 h 681"/>
                  <a:gd name="T34" fmla="*/ 564 w 681"/>
                  <a:gd name="T35" fmla="*/ 598 h 681"/>
                  <a:gd name="T36" fmla="*/ 527 w 681"/>
                  <a:gd name="T37" fmla="*/ 626 h 681"/>
                  <a:gd name="T38" fmla="*/ 485 w 681"/>
                  <a:gd name="T39" fmla="*/ 650 h 681"/>
                  <a:gd name="T40" fmla="*/ 440 w 681"/>
                  <a:gd name="T41" fmla="*/ 667 h 681"/>
                  <a:gd name="T42" fmla="*/ 391 w 681"/>
                  <a:gd name="T43" fmla="*/ 677 h 681"/>
                  <a:gd name="T44" fmla="*/ 340 w 681"/>
                  <a:gd name="T45" fmla="*/ 681 h 681"/>
                  <a:gd name="T46" fmla="*/ 291 w 681"/>
                  <a:gd name="T47" fmla="*/ 677 h 681"/>
                  <a:gd name="T48" fmla="*/ 242 w 681"/>
                  <a:gd name="T49" fmla="*/ 667 h 681"/>
                  <a:gd name="T50" fmla="*/ 198 w 681"/>
                  <a:gd name="T51" fmla="*/ 650 h 681"/>
                  <a:gd name="T52" fmla="*/ 155 w 681"/>
                  <a:gd name="T53" fmla="*/ 626 h 681"/>
                  <a:gd name="T54" fmla="*/ 118 w 681"/>
                  <a:gd name="T55" fmla="*/ 598 h 681"/>
                  <a:gd name="T56" fmla="*/ 85 w 681"/>
                  <a:gd name="T57" fmla="*/ 564 h 681"/>
                  <a:gd name="T58" fmla="*/ 56 w 681"/>
                  <a:gd name="T59" fmla="*/ 527 h 681"/>
                  <a:gd name="T60" fmla="*/ 33 w 681"/>
                  <a:gd name="T61" fmla="*/ 485 h 681"/>
                  <a:gd name="T62" fmla="*/ 15 w 681"/>
                  <a:gd name="T63" fmla="*/ 440 h 681"/>
                  <a:gd name="T64" fmla="*/ 4 w 681"/>
                  <a:gd name="T65" fmla="*/ 391 h 681"/>
                  <a:gd name="T66" fmla="*/ 0 w 681"/>
                  <a:gd name="T67" fmla="*/ 340 h 681"/>
                  <a:gd name="T68" fmla="*/ 4 w 681"/>
                  <a:gd name="T69" fmla="*/ 291 h 681"/>
                  <a:gd name="T70" fmla="*/ 15 w 681"/>
                  <a:gd name="T71" fmla="*/ 242 h 681"/>
                  <a:gd name="T72" fmla="*/ 33 w 681"/>
                  <a:gd name="T73" fmla="*/ 198 h 681"/>
                  <a:gd name="T74" fmla="*/ 56 w 681"/>
                  <a:gd name="T75" fmla="*/ 155 h 681"/>
                  <a:gd name="T76" fmla="*/ 85 w 681"/>
                  <a:gd name="T77" fmla="*/ 118 h 681"/>
                  <a:gd name="T78" fmla="*/ 118 w 681"/>
                  <a:gd name="T79" fmla="*/ 85 h 681"/>
                  <a:gd name="T80" fmla="*/ 155 w 681"/>
                  <a:gd name="T81" fmla="*/ 56 h 681"/>
                  <a:gd name="T82" fmla="*/ 198 w 681"/>
                  <a:gd name="T83" fmla="*/ 33 h 681"/>
                  <a:gd name="T84" fmla="*/ 242 w 681"/>
                  <a:gd name="T85" fmla="*/ 15 h 681"/>
                  <a:gd name="T86" fmla="*/ 291 w 681"/>
                  <a:gd name="T87" fmla="*/ 4 h 681"/>
                  <a:gd name="T88" fmla="*/ 340 w 681"/>
                  <a:gd name="T89" fmla="*/ 0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81" h="681">
                    <a:moveTo>
                      <a:pt x="340" y="0"/>
                    </a:moveTo>
                    <a:lnTo>
                      <a:pt x="391" y="4"/>
                    </a:lnTo>
                    <a:lnTo>
                      <a:pt x="440" y="15"/>
                    </a:lnTo>
                    <a:lnTo>
                      <a:pt x="485" y="33"/>
                    </a:lnTo>
                    <a:lnTo>
                      <a:pt x="527" y="56"/>
                    </a:lnTo>
                    <a:lnTo>
                      <a:pt x="564" y="85"/>
                    </a:lnTo>
                    <a:lnTo>
                      <a:pt x="598" y="118"/>
                    </a:lnTo>
                    <a:lnTo>
                      <a:pt x="626" y="155"/>
                    </a:lnTo>
                    <a:lnTo>
                      <a:pt x="650" y="198"/>
                    </a:lnTo>
                    <a:lnTo>
                      <a:pt x="667" y="242"/>
                    </a:lnTo>
                    <a:lnTo>
                      <a:pt x="677" y="291"/>
                    </a:lnTo>
                    <a:lnTo>
                      <a:pt x="681" y="340"/>
                    </a:lnTo>
                    <a:lnTo>
                      <a:pt x="677" y="391"/>
                    </a:lnTo>
                    <a:lnTo>
                      <a:pt x="667" y="440"/>
                    </a:lnTo>
                    <a:lnTo>
                      <a:pt x="650" y="485"/>
                    </a:lnTo>
                    <a:lnTo>
                      <a:pt x="626" y="527"/>
                    </a:lnTo>
                    <a:lnTo>
                      <a:pt x="598" y="564"/>
                    </a:lnTo>
                    <a:lnTo>
                      <a:pt x="564" y="598"/>
                    </a:lnTo>
                    <a:lnTo>
                      <a:pt x="527" y="626"/>
                    </a:lnTo>
                    <a:lnTo>
                      <a:pt x="485" y="650"/>
                    </a:lnTo>
                    <a:lnTo>
                      <a:pt x="440" y="667"/>
                    </a:lnTo>
                    <a:lnTo>
                      <a:pt x="391" y="677"/>
                    </a:lnTo>
                    <a:lnTo>
                      <a:pt x="340" y="681"/>
                    </a:lnTo>
                    <a:lnTo>
                      <a:pt x="291" y="677"/>
                    </a:lnTo>
                    <a:lnTo>
                      <a:pt x="242" y="667"/>
                    </a:lnTo>
                    <a:lnTo>
                      <a:pt x="198" y="650"/>
                    </a:lnTo>
                    <a:lnTo>
                      <a:pt x="155" y="626"/>
                    </a:lnTo>
                    <a:lnTo>
                      <a:pt x="118" y="598"/>
                    </a:lnTo>
                    <a:lnTo>
                      <a:pt x="85" y="564"/>
                    </a:lnTo>
                    <a:lnTo>
                      <a:pt x="56" y="527"/>
                    </a:lnTo>
                    <a:lnTo>
                      <a:pt x="33" y="485"/>
                    </a:lnTo>
                    <a:lnTo>
                      <a:pt x="15" y="440"/>
                    </a:lnTo>
                    <a:lnTo>
                      <a:pt x="4" y="391"/>
                    </a:lnTo>
                    <a:lnTo>
                      <a:pt x="0" y="340"/>
                    </a:lnTo>
                    <a:lnTo>
                      <a:pt x="4" y="291"/>
                    </a:lnTo>
                    <a:lnTo>
                      <a:pt x="15" y="242"/>
                    </a:lnTo>
                    <a:lnTo>
                      <a:pt x="33" y="198"/>
                    </a:lnTo>
                    <a:lnTo>
                      <a:pt x="56" y="155"/>
                    </a:lnTo>
                    <a:lnTo>
                      <a:pt x="85" y="118"/>
                    </a:lnTo>
                    <a:lnTo>
                      <a:pt x="118" y="85"/>
                    </a:lnTo>
                    <a:lnTo>
                      <a:pt x="155" y="56"/>
                    </a:lnTo>
                    <a:lnTo>
                      <a:pt x="198" y="33"/>
                    </a:lnTo>
                    <a:lnTo>
                      <a:pt x="242" y="15"/>
                    </a:lnTo>
                    <a:lnTo>
                      <a:pt x="291" y="4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ysClr val="window" lastClr="FFFFFF">
                  <a:lumMod val="50000"/>
                </a:sys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3" name="Freeform 52">
                <a:extLst>
                  <a:ext uri="{FF2B5EF4-FFF2-40B4-BE49-F238E27FC236}">
                    <a16:creationId xmlns:a16="http://schemas.microsoft.com/office/drawing/2014/main" id="{1DA25E8F-8083-40F4-834E-CFD0B11EA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7023" y="3508066"/>
                <a:ext cx="409763" cy="560728"/>
              </a:xfrm>
              <a:custGeom>
                <a:avLst/>
                <a:gdLst>
                  <a:gd name="T0" fmla="*/ 237 w 475"/>
                  <a:gd name="T1" fmla="*/ 0 h 650"/>
                  <a:gd name="T2" fmla="*/ 282 w 475"/>
                  <a:gd name="T3" fmla="*/ 19 h 650"/>
                  <a:gd name="T4" fmla="*/ 323 w 475"/>
                  <a:gd name="T5" fmla="*/ 41 h 650"/>
                  <a:gd name="T6" fmla="*/ 360 w 475"/>
                  <a:gd name="T7" fmla="*/ 70 h 650"/>
                  <a:gd name="T8" fmla="*/ 393 w 475"/>
                  <a:gd name="T9" fmla="*/ 103 h 650"/>
                  <a:gd name="T10" fmla="*/ 421 w 475"/>
                  <a:gd name="T11" fmla="*/ 142 h 650"/>
                  <a:gd name="T12" fmla="*/ 444 w 475"/>
                  <a:gd name="T13" fmla="*/ 183 h 650"/>
                  <a:gd name="T14" fmla="*/ 461 w 475"/>
                  <a:gd name="T15" fmla="*/ 228 h 650"/>
                  <a:gd name="T16" fmla="*/ 471 w 475"/>
                  <a:gd name="T17" fmla="*/ 275 h 650"/>
                  <a:gd name="T18" fmla="*/ 475 w 475"/>
                  <a:gd name="T19" fmla="*/ 324 h 650"/>
                  <a:gd name="T20" fmla="*/ 471 w 475"/>
                  <a:gd name="T21" fmla="*/ 374 h 650"/>
                  <a:gd name="T22" fmla="*/ 461 w 475"/>
                  <a:gd name="T23" fmla="*/ 423 h 650"/>
                  <a:gd name="T24" fmla="*/ 444 w 475"/>
                  <a:gd name="T25" fmla="*/ 467 h 650"/>
                  <a:gd name="T26" fmla="*/ 421 w 475"/>
                  <a:gd name="T27" fmla="*/ 508 h 650"/>
                  <a:gd name="T28" fmla="*/ 393 w 475"/>
                  <a:gd name="T29" fmla="*/ 546 h 650"/>
                  <a:gd name="T30" fmla="*/ 360 w 475"/>
                  <a:gd name="T31" fmla="*/ 579 h 650"/>
                  <a:gd name="T32" fmla="*/ 323 w 475"/>
                  <a:gd name="T33" fmla="*/ 608 h 650"/>
                  <a:gd name="T34" fmla="*/ 282 w 475"/>
                  <a:gd name="T35" fmla="*/ 631 h 650"/>
                  <a:gd name="T36" fmla="*/ 237 w 475"/>
                  <a:gd name="T37" fmla="*/ 650 h 650"/>
                  <a:gd name="T38" fmla="*/ 194 w 475"/>
                  <a:gd name="T39" fmla="*/ 631 h 650"/>
                  <a:gd name="T40" fmla="*/ 153 w 475"/>
                  <a:gd name="T41" fmla="*/ 608 h 650"/>
                  <a:gd name="T42" fmla="*/ 116 w 475"/>
                  <a:gd name="T43" fmla="*/ 579 h 650"/>
                  <a:gd name="T44" fmla="*/ 82 w 475"/>
                  <a:gd name="T45" fmla="*/ 546 h 650"/>
                  <a:gd name="T46" fmla="*/ 55 w 475"/>
                  <a:gd name="T47" fmla="*/ 508 h 650"/>
                  <a:gd name="T48" fmla="*/ 31 w 475"/>
                  <a:gd name="T49" fmla="*/ 467 h 650"/>
                  <a:gd name="T50" fmla="*/ 15 w 475"/>
                  <a:gd name="T51" fmla="*/ 423 h 650"/>
                  <a:gd name="T52" fmla="*/ 4 w 475"/>
                  <a:gd name="T53" fmla="*/ 374 h 650"/>
                  <a:gd name="T54" fmla="*/ 0 w 475"/>
                  <a:gd name="T55" fmla="*/ 324 h 650"/>
                  <a:gd name="T56" fmla="*/ 4 w 475"/>
                  <a:gd name="T57" fmla="*/ 275 h 650"/>
                  <a:gd name="T58" fmla="*/ 15 w 475"/>
                  <a:gd name="T59" fmla="*/ 228 h 650"/>
                  <a:gd name="T60" fmla="*/ 31 w 475"/>
                  <a:gd name="T61" fmla="*/ 183 h 650"/>
                  <a:gd name="T62" fmla="*/ 55 w 475"/>
                  <a:gd name="T63" fmla="*/ 142 h 650"/>
                  <a:gd name="T64" fmla="*/ 82 w 475"/>
                  <a:gd name="T65" fmla="*/ 103 h 650"/>
                  <a:gd name="T66" fmla="*/ 116 w 475"/>
                  <a:gd name="T67" fmla="*/ 70 h 650"/>
                  <a:gd name="T68" fmla="*/ 153 w 475"/>
                  <a:gd name="T69" fmla="*/ 41 h 650"/>
                  <a:gd name="T70" fmla="*/ 194 w 475"/>
                  <a:gd name="T71" fmla="*/ 19 h 650"/>
                  <a:gd name="T72" fmla="*/ 237 w 475"/>
                  <a:gd name="T73" fmla="*/ 0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75" h="650">
                    <a:moveTo>
                      <a:pt x="237" y="0"/>
                    </a:moveTo>
                    <a:lnTo>
                      <a:pt x="282" y="19"/>
                    </a:lnTo>
                    <a:lnTo>
                      <a:pt x="323" y="41"/>
                    </a:lnTo>
                    <a:lnTo>
                      <a:pt x="360" y="70"/>
                    </a:lnTo>
                    <a:lnTo>
                      <a:pt x="393" y="103"/>
                    </a:lnTo>
                    <a:lnTo>
                      <a:pt x="421" y="142"/>
                    </a:lnTo>
                    <a:lnTo>
                      <a:pt x="444" y="183"/>
                    </a:lnTo>
                    <a:lnTo>
                      <a:pt x="461" y="228"/>
                    </a:lnTo>
                    <a:lnTo>
                      <a:pt x="471" y="275"/>
                    </a:lnTo>
                    <a:lnTo>
                      <a:pt x="475" y="324"/>
                    </a:lnTo>
                    <a:lnTo>
                      <a:pt x="471" y="374"/>
                    </a:lnTo>
                    <a:lnTo>
                      <a:pt x="461" y="423"/>
                    </a:lnTo>
                    <a:lnTo>
                      <a:pt x="444" y="467"/>
                    </a:lnTo>
                    <a:lnTo>
                      <a:pt x="421" y="508"/>
                    </a:lnTo>
                    <a:lnTo>
                      <a:pt x="393" y="546"/>
                    </a:lnTo>
                    <a:lnTo>
                      <a:pt x="360" y="579"/>
                    </a:lnTo>
                    <a:lnTo>
                      <a:pt x="323" y="608"/>
                    </a:lnTo>
                    <a:lnTo>
                      <a:pt x="282" y="631"/>
                    </a:lnTo>
                    <a:lnTo>
                      <a:pt x="237" y="650"/>
                    </a:lnTo>
                    <a:lnTo>
                      <a:pt x="194" y="631"/>
                    </a:lnTo>
                    <a:lnTo>
                      <a:pt x="153" y="608"/>
                    </a:lnTo>
                    <a:lnTo>
                      <a:pt x="116" y="579"/>
                    </a:lnTo>
                    <a:lnTo>
                      <a:pt x="82" y="546"/>
                    </a:lnTo>
                    <a:lnTo>
                      <a:pt x="55" y="508"/>
                    </a:lnTo>
                    <a:lnTo>
                      <a:pt x="31" y="467"/>
                    </a:lnTo>
                    <a:lnTo>
                      <a:pt x="15" y="423"/>
                    </a:lnTo>
                    <a:lnTo>
                      <a:pt x="4" y="374"/>
                    </a:lnTo>
                    <a:lnTo>
                      <a:pt x="0" y="324"/>
                    </a:lnTo>
                    <a:lnTo>
                      <a:pt x="4" y="275"/>
                    </a:lnTo>
                    <a:lnTo>
                      <a:pt x="15" y="228"/>
                    </a:lnTo>
                    <a:lnTo>
                      <a:pt x="31" y="183"/>
                    </a:lnTo>
                    <a:lnTo>
                      <a:pt x="55" y="142"/>
                    </a:lnTo>
                    <a:lnTo>
                      <a:pt x="82" y="103"/>
                    </a:lnTo>
                    <a:lnTo>
                      <a:pt x="116" y="70"/>
                    </a:lnTo>
                    <a:lnTo>
                      <a:pt x="153" y="41"/>
                    </a:lnTo>
                    <a:lnTo>
                      <a:pt x="194" y="19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0">
                <a:solidFill>
                  <a:sysClr val="window" lastClr="FFFFFF">
                    <a:lumMod val="95000"/>
                  </a:sys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A4295"/>
      </a:accent1>
      <a:accent2>
        <a:srgbClr val="0099F9"/>
      </a:accent2>
      <a:accent3>
        <a:srgbClr val="F7BA17"/>
      </a:accent3>
      <a:accent4>
        <a:srgbClr val="EC4541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Android Flat">
      <a:dk1>
        <a:sysClr val="windowText" lastClr="000000"/>
      </a:dk1>
      <a:lt1>
        <a:sysClr val="window" lastClr="FFFFFF"/>
      </a:lt1>
      <a:dk2>
        <a:srgbClr val="44546A"/>
      </a:dk2>
      <a:lt2>
        <a:srgbClr val="EFEFEF"/>
      </a:lt2>
      <a:accent1>
        <a:srgbClr val="41A55F"/>
      </a:accent1>
      <a:accent2>
        <a:srgbClr val="00A885"/>
      </a:accent2>
      <a:accent3>
        <a:srgbClr val="2969B0"/>
      </a:accent3>
      <a:accent4>
        <a:srgbClr val="553982"/>
      </a:accent4>
      <a:accent5>
        <a:srgbClr val="FAC51C"/>
      </a:accent5>
      <a:accent6>
        <a:srgbClr val="B8312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5577</TotalTime>
  <Words>216</Words>
  <Application>Microsoft Office PowerPoint</Application>
  <PresentationFormat>Custom</PresentationFormat>
  <Paragraphs>31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Segoe UI</vt:lpstr>
      <vt:lpstr>Office Theme</vt:lpstr>
      <vt:lpstr>1_Office Theme</vt:lpstr>
      <vt:lpstr>Free Gear System Slides for PowerPoint</vt:lpstr>
      <vt:lpstr>Free Gear System Slides for PowerPoint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FTM</cp:lastModifiedBy>
  <cp:revision>108</cp:revision>
  <dcterms:created xsi:type="dcterms:W3CDTF">2013-09-12T13:05:01Z</dcterms:created>
  <dcterms:modified xsi:type="dcterms:W3CDTF">2018-05-04T19:46:38Z</dcterms:modified>
</cp:coreProperties>
</file>