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7" r:id="rId3"/>
    <p:sldId id="280" r:id="rId4"/>
    <p:sldId id="282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31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942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3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6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0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2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8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3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6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5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8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9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0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Colorful Circular Diagram Effect for PowerPoint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606A55BB-6DD8-4C25-B78F-527F40984CE9}"/>
              </a:ext>
            </a:extLst>
          </p:cNvPr>
          <p:cNvSpPr/>
          <p:nvPr/>
        </p:nvSpPr>
        <p:spPr>
          <a:xfrm>
            <a:off x="5102229" y="2676465"/>
            <a:ext cx="1984366" cy="1984364"/>
          </a:xfrm>
          <a:prstGeom prst="blockArc">
            <a:avLst>
              <a:gd name="adj1" fmla="val 11881987"/>
              <a:gd name="adj2" fmla="val 4893492"/>
              <a:gd name="adj3" fmla="val 794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0AEFD3-DAE5-4E48-91F9-6DB76355C3EE}"/>
              </a:ext>
            </a:extLst>
          </p:cNvPr>
          <p:cNvSpPr txBox="1"/>
          <p:nvPr/>
        </p:nvSpPr>
        <p:spPr>
          <a:xfrm>
            <a:off x="5269970" y="3034826"/>
            <a:ext cx="1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</a:p>
          <a:p>
            <a:pPr algn="ctr"/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FDA597-B3E4-4E0C-A8B6-B9A49AA078BB}"/>
              </a:ext>
            </a:extLst>
          </p:cNvPr>
          <p:cNvSpPr/>
          <p:nvPr/>
        </p:nvSpPr>
        <p:spPr>
          <a:xfrm>
            <a:off x="5227258" y="3686481"/>
            <a:ext cx="1690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45946D-BE34-4A60-85D7-82B7A993D5C0}"/>
              </a:ext>
            </a:extLst>
          </p:cNvPr>
          <p:cNvSpPr/>
          <p:nvPr/>
        </p:nvSpPr>
        <p:spPr>
          <a:xfrm>
            <a:off x="1068820" y="4666564"/>
            <a:ext cx="2112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9CDC94-C8C0-49A2-B2AF-881AEE442A1F}"/>
              </a:ext>
            </a:extLst>
          </p:cNvPr>
          <p:cNvSpPr/>
          <p:nvPr/>
        </p:nvSpPr>
        <p:spPr>
          <a:xfrm>
            <a:off x="9007475" y="4666564"/>
            <a:ext cx="2112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96A8CC07-68FE-4C23-8D07-E29C6378E7EC}"/>
              </a:ext>
            </a:extLst>
          </p:cNvPr>
          <p:cNvSpPr/>
          <p:nvPr/>
        </p:nvSpPr>
        <p:spPr>
          <a:xfrm>
            <a:off x="5039492" y="2621819"/>
            <a:ext cx="2093658" cy="2093656"/>
          </a:xfrm>
          <a:prstGeom prst="blockArc">
            <a:avLst>
              <a:gd name="adj1" fmla="val 13302931"/>
              <a:gd name="adj2" fmla="val 6111924"/>
              <a:gd name="adj3" fmla="val 938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2E3A2A1E-CDEB-4B1D-82FC-3AD52A7B9F4F}"/>
              </a:ext>
            </a:extLst>
          </p:cNvPr>
          <p:cNvSpPr/>
          <p:nvPr/>
        </p:nvSpPr>
        <p:spPr>
          <a:xfrm rot="1065388">
            <a:off x="4974756" y="2557083"/>
            <a:ext cx="2223130" cy="2223128"/>
          </a:xfrm>
          <a:prstGeom prst="blockArc">
            <a:avLst>
              <a:gd name="adj1" fmla="val 13264901"/>
              <a:gd name="adj2" fmla="val 6085446"/>
              <a:gd name="adj3" fmla="val 1490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D0564C9B-0571-46CA-86B0-F23A6D1159E2}"/>
              </a:ext>
            </a:extLst>
          </p:cNvPr>
          <p:cNvSpPr/>
          <p:nvPr/>
        </p:nvSpPr>
        <p:spPr>
          <a:xfrm rot="1867548">
            <a:off x="4892562" y="2482660"/>
            <a:ext cx="2376888" cy="2376886"/>
          </a:xfrm>
          <a:prstGeom prst="blockArc">
            <a:avLst>
              <a:gd name="adj1" fmla="val 13270597"/>
              <a:gd name="adj2" fmla="val 6050993"/>
              <a:gd name="adj3" fmla="val 1940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744E33EF-8FE8-4553-BB2D-AB1804BA6F92}"/>
              </a:ext>
            </a:extLst>
          </p:cNvPr>
          <p:cNvSpPr/>
          <p:nvPr/>
        </p:nvSpPr>
        <p:spPr>
          <a:xfrm rot="3041599">
            <a:off x="4801610" y="2391713"/>
            <a:ext cx="2558782" cy="2558780"/>
          </a:xfrm>
          <a:prstGeom prst="blockArc">
            <a:avLst>
              <a:gd name="adj1" fmla="val 13270597"/>
              <a:gd name="adj2" fmla="val 6050284"/>
              <a:gd name="adj3" fmla="val 2238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C5575EA7-8BFE-4CE0-978A-2559B8169A98}"/>
              </a:ext>
            </a:extLst>
          </p:cNvPr>
          <p:cNvSpPr/>
          <p:nvPr/>
        </p:nvSpPr>
        <p:spPr>
          <a:xfrm rot="3949109">
            <a:off x="4684853" y="2272473"/>
            <a:ext cx="2797262" cy="2797260"/>
          </a:xfrm>
          <a:prstGeom prst="blockArc">
            <a:avLst>
              <a:gd name="adj1" fmla="val 13270597"/>
              <a:gd name="adj2" fmla="val 6044336"/>
              <a:gd name="adj3" fmla="val 2584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6ED83610-C397-4809-8C8E-50D20A8C31F5}"/>
              </a:ext>
            </a:extLst>
          </p:cNvPr>
          <p:cNvSpPr/>
          <p:nvPr/>
        </p:nvSpPr>
        <p:spPr>
          <a:xfrm rot="4751548">
            <a:off x="4534960" y="2122579"/>
            <a:ext cx="3097050" cy="3097048"/>
          </a:xfrm>
          <a:prstGeom prst="blockArc">
            <a:avLst>
              <a:gd name="adj1" fmla="val 13270597"/>
              <a:gd name="adj2" fmla="val 6866182"/>
              <a:gd name="adj3" fmla="val 2920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7B3573AA-3CC8-4921-8B10-81402BED7CD7}"/>
              </a:ext>
            </a:extLst>
          </p:cNvPr>
          <p:cNvSpPr/>
          <p:nvPr/>
        </p:nvSpPr>
        <p:spPr>
          <a:xfrm rot="6033343">
            <a:off x="4359361" y="1937039"/>
            <a:ext cx="3448250" cy="3448248"/>
          </a:xfrm>
          <a:prstGeom prst="blockArc">
            <a:avLst>
              <a:gd name="adj1" fmla="val 13074665"/>
              <a:gd name="adj2" fmla="val 6819569"/>
              <a:gd name="adj3" fmla="val 3010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1A4835CF-9905-47DE-A024-29B77B7A7022}"/>
              </a:ext>
            </a:extLst>
          </p:cNvPr>
          <p:cNvSpPr/>
          <p:nvPr/>
        </p:nvSpPr>
        <p:spPr>
          <a:xfrm rot="6879029">
            <a:off x="4166984" y="1744661"/>
            <a:ext cx="3833006" cy="3833004"/>
          </a:xfrm>
          <a:prstGeom prst="blockArc">
            <a:avLst>
              <a:gd name="adj1" fmla="val 13074665"/>
              <a:gd name="adj2" fmla="val 7394686"/>
              <a:gd name="adj3" fmla="val 3174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17EA1A73-7991-49F8-B401-8ACF15F8FDC0}"/>
              </a:ext>
            </a:extLst>
          </p:cNvPr>
          <p:cNvSpPr/>
          <p:nvPr/>
        </p:nvSpPr>
        <p:spPr>
          <a:xfrm rot="7721248">
            <a:off x="3967667" y="1535407"/>
            <a:ext cx="4231636" cy="4231634"/>
          </a:xfrm>
          <a:prstGeom prst="blockArc">
            <a:avLst>
              <a:gd name="adj1" fmla="val 13074665"/>
              <a:gd name="adj2" fmla="val 7838616"/>
              <a:gd name="adj3" fmla="val 2998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3E0EE1-40B1-4DAD-B7E5-DA427FE80507}"/>
              </a:ext>
            </a:extLst>
          </p:cNvPr>
          <p:cNvSpPr/>
          <p:nvPr/>
        </p:nvSpPr>
        <p:spPr>
          <a:xfrm>
            <a:off x="3889576" y="6037102"/>
            <a:ext cx="4409672" cy="63225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34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2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Colorful Circular Diagram Effect for PowerPoint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606A55BB-6DD8-4C25-B78F-527F40984CE9}"/>
              </a:ext>
            </a:extLst>
          </p:cNvPr>
          <p:cNvSpPr/>
          <p:nvPr/>
        </p:nvSpPr>
        <p:spPr>
          <a:xfrm>
            <a:off x="5102229" y="2676465"/>
            <a:ext cx="1984366" cy="1984364"/>
          </a:xfrm>
          <a:prstGeom prst="blockArc">
            <a:avLst>
              <a:gd name="adj1" fmla="val 11881987"/>
              <a:gd name="adj2" fmla="val 4893492"/>
              <a:gd name="adj3" fmla="val 794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0AEFD3-DAE5-4E48-91F9-6DB76355C3EE}"/>
              </a:ext>
            </a:extLst>
          </p:cNvPr>
          <p:cNvSpPr txBox="1"/>
          <p:nvPr/>
        </p:nvSpPr>
        <p:spPr>
          <a:xfrm>
            <a:off x="5269970" y="3034826"/>
            <a:ext cx="1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</a:p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FDA597-B3E4-4E0C-A8B6-B9A49AA078BB}"/>
              </a:ext>
            </a:extLst>
          </p:cNvPr>
          <p:cNvSpPr/>
          <p:nvPr/>
        </p:nvSpPr>
        <p:spPr>
          <a:xfrm>
            <a:off x="5227258" y="3686481"/>
            <a:ext cx="1690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45946D-BE34-4A60-85D7-82B7A993D5C0}"/>
              </a:ext>
            </a:extLst>
          </p:cNvPr>
          <p:cNvSpPr/>
          <p:nvPr/>
        </p:nvSpPr>
        <p:spPr>
          <a:xfrm>
            <a:off x="1068820" y="4666564"/>
            <a:ext cx="2112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9CDC94-C8C0-49A2-B2AF-881AEE442A1F}"/>
              </a:ext>
            </a:extLst>
          </p:cNvPr>
          <p:cNvSpPr/>
          <p:nvPr/>
        </p:nvSpPr>
        <p:spPr>
          <a:xfrm>
            <a:off x="9007475" y="4666564"/>
            <a:ext cx="2112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96A8CC07-68FE-4C23-8D07-E29C6378E7EC}"/>
              </a:ext>
            </a:extLst>
          </p:cNvPr>
          <p:cNvSpPr/>
          <p:nvPr/>
        </p:nvSpPr>
        <p:spPr>
          <a:xfrm>
            <a:off x="5039492" y="2621819"/>
            <a:ext cx="2093658" cy="2093656"/>
          </a:xfrm>
          <a:prstGeom prst="blockArc">
            <a:avLst>
              <a:gd name="adj1" fmla="val 13302931"/>
              <a:gd name="adj2" fmla="val 6111924"/>
              <a:gd name="adj3" fmla="val 938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2E3A2A1E-CDEB-4B1D-82FC-3AD52A7B9F4F}"/>
              </a:ext>
            </a:extLst>
          </p:cNvPr>
          <p:cNvSpPr/>
          <p:nvPr/>
        </p:nvSpPr>
        <p:spPr>
          <a:xfrm rot="1065388">
            <a:off x="4974756" y="2557083"/>
            <a:ext cx="2223130" cy="2223128"/>
          </a:xfrm>
          <a:prstGeom prst="blockArc">
            <a:avLst>
              <a:gd name="adj1" fmla="val 13264901"/>
              <a:gd name="adj2" fmla="val 6085446"/>
              <a:gd name="adj3" fmla="val 1490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D0564C9B-0571-46CA-86B0-F23A6D1159E2}"/>
              </a:ext>
            </a:extLst>
          </p:cNvPr>
          <p:cNvSpPr/>
          <p:nvPr/>
        </p:nvSpPr>
        <p:spPr>
          <a:xfrm rot="1867548">
            <a:off x="4892562" y="2482660"/>
            <a:ext cx="2376888" cy="2376886"/>
          </a:xfrm>
          <a:prstGeom prst="blockArc">
            <a:avLst>
              <a:gd name="adj1" fmla="val 13270597"/>
              <a:gd name="adj2" fmla="val 6050993"/>
              <a:gd name="adj3" fmla="val 1940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744E33EF-8FE8-4553-BB2D-AB1804BA6F92}"/>
              </a:ext>
            </a:extLst>
          </p:cNvPr>
          <p:cNvSpPr/>
          <p:nvPr/>
        </p:nvSpPr>
        <p:spPr>
          <a:xfrm rot="3041599">
            <a:off x="4801610" y="2391713"/>
            <a:ext cx="2558782" cy="2558780"/>
          </a:xfrm>
          <a:prstGeom prst="blockArc">
            <a:avLst>
              <a:gd name="adj1" fmla="val 13270597"/>
              <a:gd name="adj2" fmla="val 6050284"/>
              <a:gd name="adj3" fmla="val 2238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C5575EA7-8BFE-4CE0-978A-2559B8169A98}"/>
              </a:ext>
            </a:extLst>
          </p:cNvPr>
          <p:cNvSpPr/>
          <p:nvPr/>
        </p:nvSpPr>
        <p:spPr>
          <a:xfrm rot="3949109">
            <a:off x="4684853" y="2272473"/>
            <a:ext cx="2797262" cy="2797260"/>
          </a:xfrm>
          <a:prstGeom prst="blockArc">
            <a:avLst>
              <a:gd name="adj1" fmla="val 13270597"/>
              <a:gd name="adj2" fmla="val 6044336"/>
              <a:gd name="adj3" fmla="val 2584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6ED83610-C397-4809-8C8E-50D20A8C31F5}"/>
              </a:ext>
            </a:extLst>
          </p:cNvPr>
          <p:cNvSpPr/>
          <p:nvPr/>
        </p:nvSpPr>
        <p:spPr>
          <a:xfrm rot="4751548">
            <a:off x="4534960" y="2122579"/>
            <a:ext cx="3097050" cy="3097048"/>
          </a:xfrm>
          <a:prstGeom prst="blockArc">
            <a:avLst>
              <a:gd name="adj1" fmla="val 13270597"/>
              <a:gd name="adj2" fmla="val 6866182"/>
              <a:gd name="adj3" fmla="val 2920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7B3573AA-3CC8-4921-8B10-81402BED7CD7}"/>
              </a:ext>
            </a:extLst>
          </p:cNvPr>
          <p:cNvSpPr/>
          <p:nvPr/>
        </p:nvSpPr>
        <p:spPr>
          <a:xfrm rot="6033343">
            <a:off x="4359361" y="1937039"/>
            <a:ext cx="3448250" cy="3448248"/>
          </a:xfrm>
          <a:prstGeom prst="blockArc">
            <a:avLst>
              <a:gd name="adj1" fmla="val 13074665"/>
              <a:gd name="adj2" fmla="val 6819569"/>
              <a:gd name="adj3" fmla="val 3010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1A4835CF-9905-47DE-A024-29B77B7A7022}"/>
              </a:ext>
            </a:extLst>
          </p:cNvPr>
          <p:cNvSpPr/>
          <p:nvPr/>
        </p:nvSpPr>
        <p:spPr>
          <a:xfrm rot="6879029">
            <a:off x="4166984" y="1744661"/>
            <a:ext cx="3833006" cy="3833004"/>
          </a:xfrm>
          <a:prstGeom prst="blockArc">
            <a:avLst>
              <a:gd name="adj1" fmla="val 13074665"/>
              <a:gd name="adj2" fmla="val 7394686"/>
              <a:gd name="adj3" fmla="val 3174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17EA1A73-7991-49F8-B401-8ACF15F8FDC0}"/>
              </a:ext>
            </a:extLst>
          </p:cNvPr>
          <p:cNvSpPr/>
          <p:nvPr/>
        </p:nvSpPr>
        <p:spPr>
          <a:xfrm rot="7721248">
            <a:off x="3967667" y="1535407"/>
            <a:ext cx="4231636" cy="4231634"/>
          </a:xfrm>
          <a:prstGeom prst="blockArc">
            <a:avLst>
              <a:gd name="adj1" fmla="val 13074665"/>
              <a:gd name="adj2" fmla="val 7838616"/>
              <a:gd name="adj3" fmla="val 2998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3E0EE1-40B1-4DAD-B7E5-DA427FE80507}"/>
              </a:ext>
            </a:extLst>
          </p:cNvPr>
          <p:cNvSpPr/>
          <p:nvPr/>
        </p:nvSpPr>
        <p:spPr>
          <a:xfrm>
            <a:off x="3889576" y="6037102"/>
            <a:ext cx="4409672" cy="63225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48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23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10" y="726"/>
            <a:ext cx="12144462" cy="684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676" y="4646301"/>
            <a:ext cx="2828749" cy="6072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1582" y="4032645"/>
            <a:ext cx="1837482" cy="74005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356" y="3362521"/>
            <a:ext cx="4140158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8209" y="718986"/>
            <a:ext cx="4307684" cy="356488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873" y="5336457"/>
            <a:ext cx="2539257" cy="3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5901" y="4846122"/>
            <a:ext cx="4703374" cy="904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5909" y="4465230"/>
            <a:ext cx="5893740" cy="36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" y="6113513"/>
            <a:ext cx="12144462" cy="6732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60" y="1847285"/>
            <a:ext cx="5569347" cy="13635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40" y="771720"/>
            <a:ext cx="2780959" cy="5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942" y="2009370"/>
            <a:ext cx="3610999" cy="827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5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5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640" y="1379186"/>
            <a:ext cx="5009592" cy="337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5909" y="884117"/>
            <a:ext cx="3942554" cy="23045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0975" y="2750574"/>
            <a:ext cx="526202" cy="46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8719" y="2309551"/>
            <a:ext cx="269010" cy="36911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5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0985DD-59CE-4945-8D0E-575528C10908}"/>
              </a:ext>
            </a:extLst>
          </p:cNvPr>
          <p:cNvGrpSpPr/>
          <p:nvPr/>
        </p:nvGrpSpPr>
        <p:grpSpPr>
          <a:xfrm>
            <a:off x="1982196" y="965210"/>
            <a:ext cx="2171024" cy="2175295"/>
            <a:chOff x="3967668" y="1535406"/>
            <a:chExt cx="4231634" cy="4231636"/>
          </a:xfrm>
        </p:grpSpPr>
        <p:sp>
          <p:nvSpPr>
            <p:cNvPr id="93" name="Block Arc 92">
              <a:extLst>
                <a:ext uri="{FF2B5EF4-FFF2-40B4-BE49-F238E27FC236}">
                  <a16:creationId xmlns:a16="http://schemas.microsoft.com/office/drawing/2014/main" id="{268AD52E-9D0D-4317-94F5-466BCFD07548}"/>
                </a:ext>
              </a:extLst>
            </p:cNvPr>
            <p:cNvSpPr/>
            <p:nvPr/>
          </p:nvSpPr>
          <p:spPr>
            <a:xfrm>
              <a:off x="5102229" y="2676465"/>
              <a:ext cx="1984366" cy="1984364"/>
            </a:xfrm>
            <a:prstGeom prst="blockArc">
              <a:avLst>
                <a:gd name="adj1" fmla="val 11881987"/>
                <a:gd name="adj2" fmla="val 4893492"/>
                <a:gd name="adj3" fmla="val 794"/>
              </a:avLst>
            </a:prstGeom>
            <a:gradFill flip="none" rotWithShape="1">
              <a:gsLst>
                <a:gs pos="66000">
                  <a:srgbClr val="FF2F51"/>
                </a:gs>
                <a:gs pos="45751">
                  <a:srgbClr val="FFDE3E"/>
                </a:gs>
                <a:gs pos="24000">
                  <a:srgbClr val="FF9503"/>
                </a:gs>
                <a:gs pos="0">
                  <a:srgbClr val="9BBB59"/>
                </a:gs>
                <a:gs pos="85000">
                  <a:srgbClr val="4BA0E7"/>
                </a:gs>
              </a:gsLst>
              <a:lin ang="174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Block Arc 93">
              <a:extLst>
                <a:ext uri="{FF2B5EF4-FFF2-40B4-BE49-F238E27FC236}">
                  <a16:creationId xmlns:a16="http://schemas.microsoft.com/office/drawing/2014/main" id="{FB8E3BAB-E47E-41F8-BA93-7680D887D758}"/>
                </a:ext>
              </a:extLst>
            </p:cNvPr>
            <p:cNvSpPr/>
            <p:nvPr/>
          </p:nvSpPr>
          <p:spPr>
            <a:xfrm>
              <a:off x="5039492" y="2621819"/>
              <a:ext cx="2093658" cy="2093656"/>
            </a:xfrm>
            <a:prstGeom prst="blockArc">
              <a:avLst>
                <a:gd name="adj1" fmla="val 13302931"/>
                <a:gd name="adj2" fmla="val 6111924"/>
                <a:gd name="adj3" fmla="val 938"/>
              </a:avLst>
            </a:prstGeom>
            <a:gradFill flip="none" rotWithShape="1">
              <a:gsLst>
                <a:gs pos="66000">
                  <a:srgbClr val="FF2F51"/>
                </a:gs>
                <a:gs pos="45751">
                  <a:srgbClr val="FFDE3E"/>
                </a:gs>
                <a:gs pos="24000">
                  <a:srgbClr val="FF9503"/>
                </a:gs>
                <a:gs pos="0">
                  <a:srgbClr val="9BBB59"/>
                </a:gs>
                <a:gs pos="85000">
                  <a:srgbClr val="4BA0E7"/>
                </a:gs>
              </a:gsLst>
              <a:lin ang="174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Block Arc 94">
              <a:extLst>
                <a:ext uri="{FF2B5EF4-FFF2-40B4-BE49-F238E27FC236}">
                  <a16:creationId xmlns:a16="http://schemas.microsoft.com/office/drawing/2014/main" id="{59E6ABA6-BF0A-4898-BC58-C34BEAEA63A3}"/>
                </a:ext>
              </a:extLst>
            </p:cNvPr>
            <p:cNvSpPr/>
            <p:nvPr/>
          </p:nvSpPr>
          <p:spPr>
            <a:xfrm rot="1065388">
              <a:off x="4974756" y="2557083"/>
              <a:ext cx="2223130" cy="2223128"/>
            </a:xfrm>
            <a:prstGeom prst="blockArc">
              <a:avLst>
                <a:gd name="adj1" fmla="val 13264901"/>
                <a:gd name="adj2" fmla="val 6085446"/>
                <a:gd name="adj3" fmla="val 1490"/>
              </a:avLst>
            </a:prstGeom>
            <a:gradFill flip="none" rotWithShape="1">
              <a:gsLst>
                <a:gs pos="66000">
                  <a:srgbClr val="FF2F51"/>
                </a:gs>
                <a:gs pos="45751">
                  <a:srgbClr val="FFDE3E"/>
                </a:gs>
                <a:gs pos="24000">
                  <a:srgbClr val="FF9503"/>
                </a:gs>
                <a:gs pos="0">
                  <a:srgbClr val="9BBB59"/>
                </a:gs>
                <a:gs pos="85000">
                  <a:srgbClr val="4BA0E7"/>
                </a:gs>
              </a:gsLst>
              <a:lin ang="174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Block Arc 95">
              <a:extLst>
                <a:ext uri="{FF2B5EF4-FFF2-40B4-BE49-F238E27FC236}">
                  <a16:creationId xmlns:a16="http://schemas.microsoft.com/office/drawing/2014/main" id="{4486FBCF-543F-454F-BBF1-B554AE943973}"/>
                </a:ext>
              </a:extLst>
            </p:cNvPr>
            <p:cNvSpPr/>
            <p:nvPr/>
          </p:nvSpPr>
          <p:spPr>
            <a:xfrm rot="1867548">
              <a:off x="4892562" y="2482660"/>
              <a:ext cx="2376888" cy="2376886"/>
            </a:xfrm>
            <a:prstGeom prst="blockArc">
              <a:avLst>
                <a:gd name="adj1" fmla="val 13270597"/>
                <a:gd name="adj2" fmla="val 6050993"/>
                <a:gd name="adj3" fmla="val 1940"/>
              </a:avLst>
            </a:prstGeom>
            <a:gradFill flip="none" rotWithShape="1">
              <a:gsLst>
                <a:gs pos="66000">
                  <a:srgbClr val="FF2F51"/>
                </a:gs>
                <a:gs pos="45751">
                  <a:srgbClr val="FFDE3E"/>
                </a:gs>
                <a:gs pos="24000">
                  <a:srgbClr val="FF9503"/>
                </a:gs>
                <a:gs pos="0">
                  <a:srgbClr val="9BBB59"/>
                </a:gs>
                <a:gs pos="85000">
                  <a:srgbClr val="4BA0E7"/>
                </a:gs>
              </a:gsLst>
              <a:lin ang="174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Block Arc 96">
              <a:extLst>
                <a:ext uri="{FF2B5EF4-FFF2-40B4-BE49-F238E27FC236}">
                  <a16:creationId xmlns:a16="http://schemas.microsoft.com/office/drawing/2014/main" id="{8145DC86-9915-41A6-BDE5-7C8FE2D6E006}"/>
                </a:ext>
              </a:extLst>
            </p:cNvPr>
            <p:cNvSpPr/>
            <p:nvPr/>
          </p:nvSpPr>
          <p:spPr>
            <a:xfrm rot="3041599">
              <a:off x="4801610" y="2391713"/>
              <a:ext cx="2558782" cy="2558780"/>
            </a:xfrm>
            <a:prstGeom prst="blockArc">
              <a:avLst>
                <a:gd name="adj1" fmla="val 13270597"/>
                <a:gd name="adj2" fmla="val 6050284"/>
                <a:gd name="adj3" fmla="val 2238"/>
              </a:avLst>
            </a:prstGeom>
            <a:gradFill flip="none" rotWithShape="1">
              <a:gsLst>
                <a:gs pos="66000">
                  <a:srgbClr val="FF2F51"/>
                </a:gs>
                <a:gs pos="45751">
                  <a:srgbClr val="FFDE3E"/>
                </a:gs>
                <a:gs pos="24000">
                  <a:srgbClr val="FF9503"/>
                </a:gs>
                <a:gs pos="0">
                  <a:srgbClr val="9BBB59"/>
                </a:gs>
                <a:gs pos="85000">
                  <a:srgbClr val="4BA0E7"/>
                </a:gs>
              </a:gsLst>
              <a:lin ang="174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Block Arc 97">
              <a:extLst>
                <a:ext uri="{FF2B5EF4-FFF2-40B4-BE49-F238E27FC236}">
                  <a16:creationId xmlns:a16="http://schemas.microsoft.com/office/drawing/2014/main" id="{0EC490A4-F843-4FF9-8AB9-982C202534B9}"/>
                </a:ext>
              </a:extLst>
            </p:cNvPr>
            <p:cNvSpPr/>
            <p:nvPr/>
          </p:nvSpPr>
          <p:spPr>
            <a:xfrm rot="3949109">
              <a:off x="4684853" y="2272473"/>
              <a:ext cx="2797262" cy="2797260"/>
            </a:xfrm>
            <a:prstGeom prst="blockArc">
              <a:avLst>
                <a:gd name="adj1" fmla="val 13270597"/>
                <a:gd name="adj2" fmla="val 6044336"/>
                <a:gd name="adj3" fmla="val 2584"/>
              </a:avLst>
            </a:prstGeom>
            <a:gradFill flip="none" rotWithShape="1">
              <a:gsLst>
                <a:gs pos="66000">
                  <a:srgbClr val="FF2F51"/>
                </a:gs>
                <a:gs pos="45751">
                  <a:srgbClr val="FFDE3E"/>
                </a:gs>
                <a:gs pos="24000">
                  <a:srgbClr val="FF9503"/>
                </a:gs>
                <a:gs pos="0">
                  <a:srgbClr val="9BBB59"/>
                </a:gs>
                <a:gs pos="85000">
                  <a:srgbClr val="4BA0E7"/>
                </a:gs>
              </a:gsLst>
              <a:lin ang="174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Block Arc 98">
              <a:extLst>
                <a:ext uri="{FF2B5EF4-FFF2-40B4-BE49-F238E27FC236}">
                  <a16:creationId xmlns:a16="http://schemas.microsoft.com/office/drawing/2014/main" id="{FCAC46F7-DCBF-4AA1-8C18-E02685B48E64}"/>
                </a:ext>
              </a:extLst>
            </p:cNvPr>
            <p:cNvSpPr/>
            <p:nvPr/>
          </p:nvSpPr>
          <p:spPr>
            <a:xfrm rot="4751548">
              <a:off x="4534960" y="2122579"/>
              <a:ext cx="3097050" cy="3097048"/>
            </a:xfrm>
            <a:prstGeom prst="blockArc">
              <a:avLst>
                <a:gd name="adj1" fmla="val 13270597"/>
                <a:gd name="adj2" fmla="val 6866182"/>
                <a:gd name="adj3" fmla="val 2920"/>
              </a:avLst>
            </a:prstGeom>
            <a:gradFill flip="none" rotWithShape="1">
              <a:gsLst>
                <a:gs pos="66000">
                  <a:srgbClr val="FF2F51"/>
                </a:gs>
                <a:gs pos="45751">
                  <a:srgbClr val="FFDE3E"/>
                </a:gs>
                <a:gs pos="24000">
                  <a:srgbClr val="FF9503"/>
                </a:gs>
                <a:gs pos="0">
                  <a:srgbClr val="9BBB59"/>
                </a:gs>
                <a:gs pos="85000">
                  <a:srgbClr val="4BA0E7"/>
                </a:gs>
              </a:gsLst>
              <a:lin ang="174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Block Arc 99">
              <a:extLst>
                <a:ext uri="{FF2B5EF4-FFF2-40B4-BE49-F238E27FC236}">
                  <a16:creationId xmlns:a16="http://schemas.microsoft.com/office/drawing/2014/main" id="{873A7339-7828-415F-B2AB-43BBB6DCD397}"/>
                </a:ext>
              </a:extLst>
            </p:cNvPr>
            <p:cNvSpPr/>
            <p:nvPr/>
          </p:nvSpPr>
          <p:spPr>
            <a:xfrm rot="6033343">
              <a:off x="4359361" y="1937039"/>
              <a:ext cx="3448250" cy="3448248"/>
            </a:xfrm>
            <a:prstGeom prst="blockArc">
              <a:avLst>
                <a:gd name="adj1" fmla="val 13074665"/>
                <a:gd name="adj2" fmla="val 6819569"/>
                <a:gd name="adj3" fmla="val 3010"/>
              </a:avLst>
            </a:prstGeom>
            <a:gradFill flip="none" rotWithShape="1">
              <a:gsLst>
                <a:gs pos="66000">
                  <a:srgbClr val="FF2F51"/>
                </a:gs>
                <a:gs pos="45751">
                  <a:srgbClr val="FFDE3E"/>
                </a:gs>
                <a:gs pos="24000">
                  <a:srgbClr val="FF9503"/>
                </a:gs>
                <a:gs pos="0">
                  <a:srgbClr val="9BBB59"/>
                </a:gs>
                <a:gs pos="85000">
                  <a:srgbClr val="4BA0E7"/>
                </a:gs>
              </a:gsLst>
              <a:lin ang="174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Block Arc 100">
              <a:extLst>
                <a:ext uri="{FF2B5EF4-FFF2-40B4-BE49-F238E27FC236}">
                  <a16:creationId xmlns:a16="http://schemas.microsoft.com/office/drawing/2014/main" id="{E319F254-ED08-456F-95D2-B629AFF744BE}"/>
                </a:ext>
              </a:extLst>
            </p:cNvPr>
            <p:cNvSpPr/>
            <p:nvPr/>
          </p:nvSpPr>
          <p:spPr>
            <a:xfrm rot="6879029">
              <a:off x="4166984" y="1744661"/>
              <a:ext cx="3833006" cy="3833004"/>
            </a:xfrm>
            <a:prstGeom prst="blockArc">
              <a:avLst>
                <a:gd name="adj1" fmla="val 13074665"/>
                <a:gd name="adj2" fmla="val 7394686"/>
                <a:gd name="adj3" fmla="val 3174"/>
              </a:avLst>
            </a:prstGeom>
            <a:gradFill flip="none" rotWithShape="1">
              <a:gsLst>
                <a:gs pos="66000">
                  <a:srgbClr val="FF2F51"/>
                </a:gs>
                <a:gs pos="45751">
                  <a:srgbClr val="FFDE3E"/>
                </a:gs>
                <a:gs pos="24000">
                  <a:srgbClr val="FF9503"/>
                </a:gs>
                <a:gs pos="0">
                  <a:srgbClr val="9BBB59"/>
                </a:gs>
                <a:gs pos="85000">
                  <a:srgbClr val="4BA0E7"/>
                </a:gs>
              </a:gsLst>
              <a:lin ang="174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Block Arc 101">
              <a:extLst>
                <a:ext uri="{FF2B5EF4-FFF2-40B4-BE49-F238E27FC236}">
                  <a16:creationId xmlns:a16="http://schemas.microsoft.com/office/drawing/2014/main" id="{08C2B352-5948-4396-8C9C-563B1FCF3F67}"/>
                </a:ext>
              </a:extLst>
            </p:cNvPr>
            <p:cNvSpPr/>
            <p:nvPr/>
          </p:nvSpPr>
          <p:spPr>
            <a:xfrm rot="7721248">
              <a:off x="3967667" y="1535407"/>
              <a:ext cx="4231636" cy="4231634"/>
            </a:xfrm>
            <a:prstGeom prst="blockArc">
              <a:avLst>
                <a:gd name="adj1" fmla="val 13074665"/>
                <a:gd name="adj2" fmla="val 7838616"/>
                <a:gd name="adj3" fmla="val 2998"/>
              </a:avLst>
            </a:prstGeom>
            <a:gradFill flip="none" rotWithShape="1">
              <a:gsLst>
                <a:gs pos="66000">
                  <a:srgbClr val="FF2F51"/>
                </a:gs>
                <a:gs pos="45751">
                  <a:srgbClr val="FFDE3E"/>
                </a:gs>
                <a:gs pos="24000">
                  <a:srgbClr val="FF9503"/>
                </a:gs>
                <a:gs pos="0">
                  <a:srgbClr val="9BBB59"/>
                </a:gs>
                <a:gs pos="85000">
                  <a:srgbClr val="4BA0E7"/>
                </a:gs>
              </a:gsLst>
              <a:lin ang="174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YGRB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9503"/>
      </a:accent1>
      <a:accent2>
        <a:srgbClr val="FFDE3E"/>
      </a:accent2>
      <a:accent3>
        <a:srgbClr val="9BBB59"/>
      </a:accent3>
      <a:accent4>
        <a:srgbClr val="FF2F51"/>
      </a:accent4>
      <a:accent5>
        <a:srgbClr val="4BA0E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5606</TotalTime>
  <Words>201</Words>
  <Application>Microsoft Office PowerPoint</Application>
  <PresentationFormat>Custom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Office Theme</vt:lpstr>
      <vt:lpstr>2_Office Theme</vt:lpstr>
      <vt:lpstr>Colorful Circular Diagram Effect for PowerPoint</vt:lpstr>
      <vt:lpstr>Colorful Circular Diagram Effect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Fatima Hafeez</cp:lastModifiedBy>
  <cp:revision>115</cp:revision>
  <dcterms:created xsi:type="dcterms:W3CDTF">2013-09-12T13:05:01Z</dcterms:created>
  <dcterms:modified xsi:type="dcterms:W3CDTF">2018-09-07T18:14:44Z</dcterms:modified>
</cp:coreProperties>
</file>