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8"/>
  </p:notesMasterIdLst>
  <p:sldIdLst>
    <p:sldId id="276" r:id="rId3"/>
    <p:sldId id="277" r:id="rId4"/>
    <p:sldId id="278" r:id="rId5"/>
    <p:sldId id="293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24"/>
  </p:normalViewPr>
  <p:slideViewPr>
    <p:cSldViewPr>
      <p:cViewPr varScale="1">
        <p:scale>
          <a:sx n="69" d="100"/>
          <a:sy n="69" d="100"/>
        </p:scale>
        <p:origin x="654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19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94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97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0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69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7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0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3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5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22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8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50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5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78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1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Free Creative Rhombus Infographic Slides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FD494D-B01D-47D8-BB32-C84989F1436F}"/>
              </a:ext>
            </a:extLst>
          </p:cNvPr>
          <p:cNvSpPr txBox="1"/>
          <p:nvPr/>
        </p:nvSpPr>
        <p:spPr>
          <a:xfrm>
            <a:off x="8200607" y="3941127"/>
            <a:ext cx="291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7FB50B-A365-4760-992C-E1F5A0E15C53}"/>
              </a:ext>
            </a:extLst>
          </p:cNvPr>
          <p:cNvSpPr txBox="1"/>
          <p:nvPr/>
        </p:nvSpPr>
        <p:spPr>
          <a:xfrm>
            <a:off x="8193390" y="3194212"/>
            <a:ext cx="291561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defRPr/>
            </a:pPr>
            <a:r>
              <a:rPr lang="en-US" sz="32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rPr>
              <a:t>Placeholder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33F8C32-6328-4AF5-95CF-798D514F1D0F}"/>
              </a:ext>
            </a:extLst>
          </p:cNvPr>
          <p:cNvGrpSpPr/>
          <p:nvPr/>
        </p:nvGrpSpPr>
        <p:grpSpPr>
          <a:xfrm>
            <a:off x="1845940" y="1835584"/>
            <a:ext cx="3224022" cy="2751874"/>
            <a:chOff x="1845940" y="1835584"/>
            <a:chExt cx="3224022" cy="27518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77C16E-68A7-45D9-BF35-7ED224C1E801}"/>
                </a:ext>
              </a:extLst>
            </p:cNvPr>
            <p:cNvGrpSpPr/>
            <p:nvPr/>
          </p:nvGrpSpPr>
          <p:grpSpPr>
            <a:xfrm>
              <a:off x="1845940" y="1835584"/>
              <a:ext cx="3224022" cy="2751874"/>
              <a:chOff x="4162113" y="2749613"/>
              <a:chExt cx="3360545" cy="28684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30D7F9A-7B2D-479D-901A-E2F03CCF4647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82231D6-F437-4175-9822-C8E0C0C1CB55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ECD23D1-0C7A-4173-AB79-7D587651EC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5980" y="2262561"/>
              <a:ext cx="518856" cy="517268"/>
            </a:xfrm>
            <a:custGeom>
              <a:avLst/>
              <a:gdLst>
                <a:gd name="T0" fmla="*/ 85 w 126"/>
                <a:gd name="T1" fmla="*/ 18 h 126"/>
                <a:gd name="T2" fmla="*/ 18 w 126"/>
                <a:gd name="T3" fmla="*/ 18 h 126"/>
                <a:gd name="T4" fmla="*/ 18 w 126"/>
                <a:gd name="T5" fmla="*/ 85 h 126"/>
                <a:gd name="T6" fmla="*/ 79 w 126"/>
                <a:gd name="T7" fmla="*/ 91 h 126"/>
                <a:gd name="T8" fmla="*/ 82 w 126"/>
                <a:gd name="T9" fmla="*/ 96 h 126"/>
                <a:gd name="T10" fmla="*/ 108 w 126"/>
                <a:gd name="T11" fmla="*/ 123 h 126"/>
                <a:gd name="T12" fmla="*/ 123 w 126"/>
                <a:gd name="T13" fmla="*/ 123 h 126"/>
                <a:gd name="T14" fmla="*/ 123 w 126"/>
                <a:gd name="T15" fmla="*/ 108 h 126"/>
                <a:gd name="T16" fmla="*/ 96 w 126"/>
                <a:gd name="T17" fmla="*/ 82 h 126"/>
                <a:gd name="T18" fmla="*/ 91 w 126"/>
                <a:gd name="T19" fmla="*/ 79 h 126"/>
                <a:gd name="T20" fmla="*/ 85 w 126"/>
                <a:gd name="T21" fmla="*/ 18 h 126"/>
                <a:gd name="T22" fmla="*/ 77 w 126"/>
                <a:gd name="T23" fmla="*/ 77 h 126"/>
                <a:gd name="T24" fmla="*/ 27 w 126"/>
                <a:gd name="T25" fmla="*/ 77 h 126"/>
                <a:gd name="T26" fmla="*/ 27 w 126"/>
                <a:gd name="T27" fmla="*/ 27 h 126"/>
                <a:gd name="T28" fmla="*/ 77 w 126"/>
                <a:gd name="T29" fmla="*/ 27 h 126"/>
                <a:gd name="T30" fmla="*/ 77 w 126"/>
                <a:gd name="T31" fmla="*/ 7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26">
                  <a:moveTo>
                    <a:pt x="85" y="18"/>
                  </a:moveTo>
                  <a:cubicBezTo>
                    <a:pt x="67" y="0"/>
                    <a:pt x="37" y="0"/>
                    <a:pt x="18" y="18"/>
                  </a:cubicBezTo>
                  <a:cubicBezTo>
                    <a:pt x="0" y="37"/>
                    <a:pt x="0" y="67"/>
                    <a:pt x="18" y="85"/>
                  </a:cubicBezTo>
                  <a:cubicBezTo>
                    <a:pt x="35" y="102"/>
                    <a:pt x="60" y="103"/>
                    <a:pt x="79" y="91"/>
                  </a:cubicBezTo>
                  <a:cubicBezTo>
                    <a:pt x="79" y="92"/>
                    <a:pt x="80" y="94"/>
                    <a:pt x="82" y="96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12" y="126"/>
                    <a:pt x="119" y="126"/>
                    <a:pt x="123" y="123"/>
                  </a:cubicBezTo>
                  <a:cubicBezTo>
                    <a:pt x="126" y="119"/>
                    <a:pt x="126" y="112"/>
                    <a:pt x="123" y="108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4" y="80"/>
                    <a:pt x="92" y="79"/>
                    <a:pt x="91" y="79"/>
                  </a:cubicBezTo>
                  <a:cubicBezTo>
                    <a:pt x="103" y="60"/>
                    <a:pt x="102" y="35"/>
                    <a:pt x="85" y="18"/>
                  </a:cubicBezTo>
                  <a:close/>
                  <a:moveTo>
                    <a:pt x="77" y="77"/>
                  </a:moveTo>
                  <a:cubicBezTo>
                    <a:pt x="63" y="91"/>
                    <a:pt x="41" y="91"/>
                    <a:pt x="27" y="77"/>
                  </a:cubicBezTo>
                  <a:cubicBezTo>
                    <a:pt x="13" y="63"/>
                    <a:pt x="13" y="41"/>
                    <a:pt x="27" y="27"/>
                  </a:cubicBezTo>
                  <a:cubicBezTo>
                    <a:pt x="41" y="13"/>
                    <a:pt x="63" y="13"/>
                    <a:pt x="77" y="27"/>
                  </a:cubicBezTo>
                  <a:cubicBezTo>
                    <a:pt x="91" y="41"/>
                    <a:pt x="91" y="63"/>
                    <a:pt x="77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D276ED-AD3B-4F46-980B-5501048B5151}"/>
                </a:ext>
              </a:extLst>
            </p:cNvPr>
            <p:cNvSpPr txBox="1"/>
            <p:nvPr/>
          </p:nvSpPr>
          <p:spPr>
            <a:xfrm>
              <a:off x="2674817" y="3116665"/>
              <a:ext cx="1561182" cy="4862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2D71C3D4-2340-4B69-BE34-D6D5B86ACF91}"/>
              </a:ext>
            </a:extLst>
          </p:cNvPr>
          <p:cNvSpPr/>
          <p:nvPr/>
        </p:nvSpPr>
        <p:spPr>
          <a:xfrm rot="2657445" flipV="1">
            <a:off x="49023" y="3645850"/>
            <a:ext cx="5289902" cy="28610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14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AE8A1-5ABE-4305-A6B3-45BEF1A1F568}"/>
              </a:ext>
            </a:extLst>
          </p:cNvPr>
          <p:cNvSpPr/>
          <p:nvPr/>
        </p:nvSpPr>
        <p:spPr>
          <a:xfrm rot="2708166">
            <a:off x="-9472" y="3936292"/>
            <a:ext cx="5371258" cy="704571"/>
          </a:xfrm>
          <a:custGeom>
            <a:avLst/>
            <a:gdLst>
              <a:gd name="connsiteX0" fmla="*/ 0 w 4601510"/>
              <a:gd name="connsiteY0" fmla="*/ 0 h 1898374"/>
              <a:gd name="connsiteX1" fmla="*/ 4601510 w 4601510"/>
              <a:gd name="connsiteY1" fmla="*/ 0 h 1898374"/>
              <a:gd name="connsiteX2" fmla="*/ 4601510 w 4601510"/>
              <a:gd name="connsiteY2" fmla="*/ 1898374 h 1898374"/>
              <a:gd name="connsiteX3" fmla="*/ 0 w 4601510"/>
              <a:gd name="connsiteY3" fmla="*/ 1898374 h 1898374"/>
              <a:gd name="connsiteX4" fmla="*/ 0 w 4601510"/>
              <a:gd name="connsiteY4" fmla="*/ 0 h 1898374"/>
              <a:gd name="connsiteX0" fmla="*/ 0 w 4601510"/>
              <a:gd name="connsiteY0" fmla="*/ 0 h 1898374"/>
              <a:gd name="connsiteX1" fmla="*/ 4601510 w 4601510"/>
              <a:gd name="connsiteY1" fmla="*/ 0 h 1898374"/>
              <a:gd name="connsiteX2" fmla="*/ 4157727 w 4601510"/>
              <a:gd name="connsiteY2" fmla="*/ 1470717 h 1898374"/>
              <a:gd name="connsiteX3" fmla="*/ 0 w 4601510"/>
              <a:gd name="connsiteY3" fmla="*/ 1898374 h 1898374"/>
              <a:gd name="connsiteX4" fmla="*/ 0 w 4601510"/>
              <a:gd name="connsiteY4" fmla="*/ 0 h 1898374"/>
              <a:gd name="connsiteX0" fmla="*/ 0 w 4601510"/>
              <a:gd name="connsiteY0" fmla="*/ 0 h 1898374"/>
              <a:gd name="connsiteX1" fmla="*/ 4601510 w 4601510"/>
              <a:gd name="connsiteY1" fmla="*/ 0 h 1898374"/>
              <a:gd name="connsiteX2" fmla="*/ 4157727 w 4601510"/>
              <a:gd name="connsiteY2" fmla="*/ 1470717 h 1898374"/>
              <a:gd name="connsiteX3" fmla="*/ 0 w 4601510"/>
              <a:gd name="connsiteY3" fmla="*/ 1898374 h 1898374"/>
              <a:gd name="connsiteX4" fmla="*/ 3863 w 4601510"/>
              <a:gd name="connsiteY4" fmla="*/ 852059 h 1898374"/>
              <a:gd name="connsiteX5" fmla="*/ 0 w 4601510"/>
              <a:gd name="connsiteY5" fmla="*/ 0 h 1898374"/>
              <a:gd name="connsiteX0" fmla="*/ 0 w 4601510"/>
              <a:gd name="connsiteY0" fmla="*/ 0 h 1898374"/>
              <a:gd name="connsiteX1" fmla="*/ 4601510 w 4601510"/>
              <a:gd name="connsiteY1" fmla="*/ 0 h 1898374"/>
              <a:gd name="connsiteX2" fmla="*/ 4157727 w 4601510"/>
              <a:gd name="connsiteY2" fmla="*/ 1470717 h 1898374"/>
              <a:gd name="connsiteX3" fmla="*/ 1748879 w 4601510"/>
              <a:gd name="connsiteY3" fmla="*/ 1719391 h 1898374"/>
              <a:gd name="connsiteX4" fmla="*/ 0 w 4601510"/>
              <a:gd name="connsiteY4" fmla="*/ 1898374 h 1898374"/>
              <a:gd name="connsiteX5" fmla="*/ 3863 w 4601510"/>
              <a:gd name="connsiteY5" fmla="*/ 852059 h 1898374"/>
              <a:gd name="connsiteX6" fmla="*/ 0 w 4601510"/>
              <a:gd name="connsiteY6" fmla="*/ 0 h 1898374"/>
              <a:gd name="connsiteX0" fmla="*/ 0 w 4601510"/>
              <a:gd name="connsiteY0" fmla="*/ 0 h 1719391"/>
              <a:gd name="connsiteX1" fmla="*/ 4601510 w 4601510"/>
              <a:gd name="connsiteY1" fmla="*/ 0 h 1719391"/>
              <a:gd name="connsiteX2" fmla="*/ 4157727 w 4601510"/>
              <a:gd name="connsiteY2" fmla="*/ 1470717 h 1719391"/>
              <a:gd name="connsiteX3" fmla="*/ 1748879 w 4601510"/>
              <a:gd name="connsiteY3" fmla="*/ 1719391 h 1719391"/>
              <a:gd name="connsiteX4" fmla="*/ 3863 w 4601510"/>
              <a:gd name="connsiteY4" fmla="*/ 852059 h 1719391"/>
              <a:gd name="connsiteX5" fmla="*/ 0 w 4601510"/>
              <a:gd name="connsiteY5" fmla="*/ 0 h 1719391"/>
              <a:gd name="connsiteX0" fmla="*/ 0 w 4601510"/>
              <a:gd name="connsiteY0" fmla="*/ 0 h 1470717"/>
              <a:gd name="connsiteX1" fmla="*/ 4601510 w 4601510"/>
              <a:gd name="connsiteY1" fmla="*/ 0 h 1470717"/>
              <a:gd name="connsiteX2" fmla="*/ 4157727 w 4601510"/>
              <a:gd name="connsiteY2" fmla="*/ 1470717 h 1470717"/>
              <a:gd name="connsiteX3" fmla="*/ 1915548 w 4601510"/>
              <a:gd name="connsiteY3" fmla="*/ 875630 h 1470717"/>
              <a:gd name="connsiteX4" fmla="*/ 3863 w 4601510"/>
              <a:gd name="connsiteY4" fmla="*/ 852059 h 1470717"/>
              <a:gd name="connsiteX5" fmla="*/ 0 w 4601510"/>
              <a:gd name="connsiteY5" fmla="*/ 0 h 1470717"/>
              <a:gd name="connsiteX0" fmla="*/ 0 w 4601510"/>
              <a:gd name="connsiteY0" fmla="*/ 0 h 875630"/>
              <a:gd name="connsiteX1" fmla="*/ 4601510 w 4601510"/>
              <a:gd name="connsiteY1" fmla="*/ 0 h 875630"/>
              <a:gd name="connsiteX2" fmla="*/ 4338785 w 4601510"/>
              <a:gd name="connsiteY2" fmla="*/ 767483 h 875630"/>
              <a:gd name="connsiteX3" fmla="*/ 1915548 w 4601510"/>
              <a:gd name="connsiteY3" fmla="*/ 875630 h 875630"/>
              <a:gd name="connsiteX4" fmla="*/ 3863 w 4601510"/>
              <a:gd name="connsiteY4" fmla="*/ 852059 h 875630"/>
              <a:gd name="connsiteX5" fmla="*/ 0 w 4601510"/>
              <a:gd name="connsiteY5" fmla="*/ 0 h 875630"/>
              <a:gd name="connsiteX0" fmla="*/ 0 w 4601510"/>
              <a:gd name="connsiteY0" fmla="*/ 0 h 875630"/>
              <a:gd name="connsiteX1" fmla="*/ 4601510 w 4601510"/>
              <a:gd name="connsiteY1" fmla="*/ 0 h 875630"/>
              <a:gd name="connsiteX2" fmla="*/ 4338785 w 4601510"/>
              <a:gd name="connsiteY2" fmla="*/ 767483 h 875630"/>
              <a:gd name="connsiteX3" fmla="*/ 1915548 w 4601510"/>
              <a:gd name="connsiteY3" fmla="*/ 875630 h 875630"/>
              <a:gd name="connsiteX4" fmla="*/ 910092 w 4601510"/>
              <a:gd name="connsiteY4" fmla="*/ 688261 h 875630"/>
              <a:gd name="connsiteX5" fmla="*/ 0 w 4601510"/>
              <a:gd name="connsiteY5" fmla="*/ 0 h 875630"/>
              <a:gd name="connsiteX0" fmla="*/ 0 w 4601510"/>
              <a:gd name="connsiteY0" fmla="*/ 0 h 875630"/>
              <a:gd name="connsiteX1" fmla="*/ 4601510 w 4601510"/>
              <a:gd name="connsiteY1" fmla="*/ 0 h 875630"/>
              <a:gd name="connsiteX2" fmla="*/ 4338785 w 4601510"/>
              <a:gd name="connsiteY2" fmla="*/ 767483 h 875630"/>
              <a:gd name="connsiteX3" fmla="*/ 1915548 w 4601510"/>
              <a:gd name="connsiteY3" fmla="*/ 875630 h 875630"/>
              <a:gd name="connsiteX4" fmla="*/ 0 w 4601510"/>
              <a:gd name="connsiteY4" fmla="*/ 0 h 875630"/>
              <a:gd name="connsiteX0" fmla="*/ 0 w 4601510"/>
              <a:gd name="connsiteY0" fmla="*/ 0 h 767483"/>
              <a:gd name="connsiteX1" fmla="*/ 4601510 w 4601510"/>
              <a:gd name="connsiteY1" fmla="*/ 0 h 767483"/>
              <a:gd name="connsiteX2" fmla="*/ 4338785 w 4601510"/>
              <a:gd name="connsiteY2" fmla="*/ 767483 h 767483"/>
              <a:gd name="connsiteX3" fmla="*/ 1669151 w 4601510"/>
              <a:gd name="connsiteY3" fmla="*/ 700514 h 767483"/>
              <a:gd name="connsiteX4" fmla="*/ 0 w 4601510"/>
              <a:gd name="connsiteY4" fmla="*/ 0 h 767483"/>
              <a:gd name="connsiteX0" fmla="*/ 0 w 4601510"/>
              <a:gd name="connsiteY0" fmla="*/ 0 h 700514"/>
              <a:gd name="connsiteX1" fmla="*/ 4601510 w 4601510"/>
              <a:gd name="connsiteY1" fmla="*/ 0 h 700514"/>
              <a:gd name="connsiteX2" fmla="*/ 3663528 w 4601510"/>
              <a:gd name="connsiteY2" fmla="*/ 530133 h 700514"/>
              <a:gd name="connsiteX3" fmla="*/ 1669151 w 4601510"/>
              <a:gd name="connsiteY3" fmla="*/ 700514 h 700514"/>
              <a:gd name="connsiteX4" fmla="*/ 0 w 4601510"/>
              <a:gd name="connsiteY4" fmla="*/ 0 h 700514"/>
              <a:gd name="connsiteX0" fmla="*/ 0 w 4601510"/>
              <a:gd name="connsiteY0" fmla="*/ 0 h 700514"/>
              <a:gd name="connsiteX1" fmla="*/ 4601510 w 4601510"/>
              <a:gd name="connsiteY1" fmla="*/ 0 h 700514"/>
              <a:gd name="connsiteX2" fmla="*/ 3656550 w 4601510"/>
              <a:gd name="connsiteY2" fmla="*/ 551233 h 700514"/>
              <a:gd name="connsiteX3" fmla="*/ 1669151 w 4601510"/>
              <a:gd name="connsiteY3" fmla="*/ 700514 h 700514"/>
              <a:gd name="connsiteX4" fmla="*/ 0 w 4601510"/>
              <a:gd name="connsiteY4" fmla="*/ 0 h 700514"/>
              <a:gd name="connsiteX0" fmla="*/ 0 w 5382636"/>
              <a:gd name="connsiteY0" fmla="*/ 10714 h 711228"/>
              <a:gd name="connsiteX1" fmla="*/ 4601510 w 5382636"/>
              <a:gd name="connsiteY1" fmla="*/ 10714 h 711228"/>
              <a:gd name="connsiteX2" fmla="*/ 5371291 w 5382636"/>
              <a:gd name="connsiteY2" fmla="*/ 20713 h 711228"/>
              <a:gd name="connsiteX3" fmla="*/ 3656550 w 5382636"/>
              <a:gd name="connsiteY3" fmla="*/ 561947 h 711228"/>
              <a:gd name="connsiteX4" fmla="*/ 1669151 w 5382636"/>
              <a:gd name="connsiteY4" fmla="*/ 711228 h 711228"/>
              <a:gd name="connsiteX5" fmla="*/ 0 w 5382636"/>
              <a:gd name="connsiteY5" fmla="*/ 10714 h 711228"/>
              <a:gd name="connsiteX0" fmla="*/ 0 w 5371291"/>
              <a:gd name="connsiteY0" fmla="*/ 0 h 700514"/>
              <a:gd name="connsiteX1" fmla="*/ 5371291 w 5371291"/>
              <a:gd name="connsiteY1" fmla="*/ 9999 h 700514"/>
              <a:gd name="connsiteX2" fmla="*/ 3656550 w 5371291"/>
              <a:gd name="connsiteY2" fmla="*/ 551233 h 700514"/>
              <a:gd name="connsiteX3" fmla="*/ 1669151 w 5371291"/>
              <a:gd name="connsiteY3" fmla="*/ 700514 h 700514"/>
              <a:gd name="connsiteX4" fmla="*/ 0 w 5371291"/>
              <a:gd name="connsiteY4" fmla="*/ 0 h 700514"/>
              <a:gd name="connsiteX0" fmla="*/ 0 w 5371258"/>
              <a:gd name="connsiteY0" fmla="*/ 4057 h 704571"/>
              <a:gd name="connsiteX1" fmla="*/ 5371258 w 5371258"/>
              <a:gd name="connsiteY1" fmla="*/ 0 h 704571"/>
              <a:gd name="connsiteX2" fmla="*/ 3656550 w 5371258"/>
              <a:gd name="connsiteY2" fmla="*/ 555290 h 704571"/>
              <a:gd name="connsiteX3" fmla="*/ 1669151 w 5371258"/>
              <a:gd name="connsiteY3" fmla="*/ 704571 h 704571"/>
              <a:gd name="connsiteX4" fmla="*/ 0 w 5371258"/>
              <a:gd name="connsiteY4" fmla="*/ 4057 h 70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1258" h="704571">
                <a:moveTo>
                  <a:pt x="0" y="4057"/>
                </a:moveTo>
                <a:lnTo>
                  <a:pt x="5371258" y="0"/>
                </a:lnTo>
                <a:lnTo>
                  <a:pt x="3656550" y="555290"/>
                </a:lnTo>
                <a:lnTo>
                  <a:pt x="1669151" y="704571"/>
                </a:lnTo>
                <a:lnTo>
                  <a:pt x="0" y="40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991D6C-022B-454E-9C10-066DC2FE1797}"/>
              </a:ext>
            </a:extLst>
          </p:cNvPr>
          <p:cNvGrpSpPr/>
          <p:nvPr/>
        </p:nvGrpSpPr>
        <p:grpSpPr>
          <a:xfrm>
            <a:off x="1106235" y="3986622"/>
            <a:ext cx="5636347" cy="552285"/>
            <a:chOff x="890211" y="3986622"/>
            <a:chExt cx="5636347" cy="552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18849A0-0099-4EDC-A3B4-999C83573BEF}"/>
                </a:ext>
              </a:extLst>
            </p:cNvPr>
            <p:cNvSpPr/>
            <p:nvPr/>
          </p:nvSpPr>
          <p:spPr>
            <a:xfrm rot="18900000" flipV="1">
              <a:off x="890211" y="4082505"/>
              <a:ext cx="5417045" cy="180921"/>
            </a:xfrm>
            <a:prstGeom prst="ellipse">
              <a:avLst/>
            </a:prstGeom>
            <a:gradFill>
              <a:gsLst>
                <a:gs pos="0">
                  <a:schemeClr val="tx1">
                    <a:alpha val="1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6AD1EF-336B-4E2E-B3F8-90A7D2838BC4}"/>
                </a:ext>
              </a:extLst>
            </p:cNvPr>
            <p:cNvSpPr/>
            <p:nvPr/>
          </p:nvSpPr>
          <p:spPr>
            <a:xfrm rot="2700163">
              <a:off x="3677051" y="1689400"/>
              <a:ext cx="552285" cy="51467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57307A-C275-4589-87C2-524E890445C6}"/>
              </a:ext>
            </a:extLst>
          </p:cNvPr>
          <p:cNvGrpSpPr/>
          <p:nvPr/>
        </p:nvGrpSpPr>
        <p:grpSpPr>
          <a:xfrm>
            <a:off x="4261402" y="2900146"/>
            <a:ext cx="2483201" cy="2119545"/>
            <a:chOff x="4261402" y="2900146"/>
            <a:chExt cx="2483201" cy="21195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25F1D4-B746-454A-93AF-966C06892310}"/>
                </a:ext>
              </a:extLst>
            </p:cNvPr>
            <p:cNvGrpSpPr/>
            <p:nvPr/>
          </p:nvGrpSpPr>
          <p:grpSpPr>
            <a:xfrm>
              <a:off x="4261402" y="2900146"/>
              <a:ext cx="2483201" cy="2119545"/>
              <a:chOff x="4162113" y="2749613"/>
              <a:chExt cx="3360545" cy="286840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E67786-BE0D-4FD3-965E-B14D41FFD3D4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A5EC436-717F-4CC8-A528-CEE1F3425FE8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3DAE23-BD0F-41A3-81E6-995FD6947F54}"/>
                </a:ext>
              </a:extLst>
            </p:cNvPr>
            <p:cNvGrpSpPr/>
            <p:nvPr/>
          </p:nvGrpSpPr>
          <p:grpSpPr>
            <a:xfrm>
              <a:off x="5245836" y="3187700"/>
              <a:ext cx="379612" cy="364692"/>
              <a:chOff x="192088" y="1766888"/>
              <a:chExt cx="3514725" cy="3376613"/>
            </a:xfrm>
            <a:solidFill>
              <a:schemeClr val="bg1"/>
            </a:solidFill>
          </p:grpSpPr>
          <p:sp>
            <p:nvSpPr>
              <p:cNvPr id="31" name="Freeform 20">
                <a:extLst>
                  <a:ext uri="{FF2B5EF4-FFF2-40B4-BE49-F238E27FC236}">
                    <a16:creationId xmlns:a16="http://schemas.microsoft.com/office/drawing/2014/main" id="{9F488AC0-CE9C-44CF-8F8C-A0E87AB2B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3663" y="1766888"/>
                <a:ext cx="1073150" cy="3376613"/>
              </a:xfrm>
              <a:custGeom>
                <a:avLst/>
                <a:gdLst>
                  <a:gd name="T0" fmla="*/ 130 w 130"/>
                  <a:gd name="T1" fmla="*/ 32 h 410"/>
                  <a:gd name="T2" fmla="*/ 129 w 130"/>
                  <a:gd name="T3" fmla="*/ 30 h 410"/>
                  <a:gd name="T4" fmla="*/ 65 w 130"/>
                  <a:gd name="T5" fmla="*/ 0 h 410"/>
                  <a:gd name="T6" fmla="*/ 64 w 130"/>
                  <a:gd name="T7" fmla="*/ 0 h 410"/>
                  <a:gd name="T8" fmla="*/ 1 w 130"/>
                  <a:gd name="T9" fmla="*/ 31 h 410"/>
                  <a:gd name="T10" fmla="*/ 1 w 130"/>
                  <a:gd name="T11" fmla="*/ 31 h 410"/>
                  <a:gd name="T12" fmla="*/ 1 w 130"/>
                  <a:gd name="T13" fmla="*/ 31 h 410"/>
                  <a:gd name="T14" fmla="*/ 1 w 130"/>
                  <a:gd name="T15" fmla="*/ 31 h 410"/>
                  <a:gd name="T16" fmla="*/ 1 w 130"/>
                  <a:gd name="T17" fmla="*/ 32 h 410"/>
                  <a:gd name="T18" fmla="*/ 1 w 130"/>
                  <a:gd name="T19" fmla="*/ 32 h 410"/>
                  <a:gd name="T20" fmla="*/ 1 w 130"/>
                  <a:gd name="T21" fmla="*/ 32 h 410"/>
                  <a:gd name="T22" fmla="*/ 0 w 130"/>
                  <a:gd name="T23" fmla="*/ 32 h 410"/>
                  <a:gd name="T24" fmla="*/ 0 w 130"/>
                  <a:gd name="T25" fmla="*/ 32 h 410"/>
                  <a:gd name="T26" fmla="*/ 0 w 130"/>
                  <a:gd name="T27" fmla="*/ 33 h 410"/>
                  <a:gd name="T28" fmla="*/ 0 w 130"/>
                  <a:gd name="T29" fmla="*/ 370 h 410"/>
                  <a:gd name="T30" fmla="*/ 1 w 130"/>
                  <a:gd name="T31" fmla="*/ 372 h 410"/>
                  <a:gd name="T32" fmla="*/ 64 w 130"/>
                  <a:gd name="T33" fmla="*/ 409 h 410"/>
                  <a:gd name="T34" fmla="*/ 64 w 130"/>
                  <a:gd name="T35" fmla="*/ 410 h 410"/>
                  <a:gd name="T36" fmla="*/ 65 w 130"/>
                  <a:gd name="T37" fmla="*/ 410 h 410"/>
                  <a:gd name="T38" fmla="*/ 65 w 130"/>
                  <a:gd name="T39" fmla="*/ 410 h 410"/>
                  <a:gd name="T40" fmla="*/ 65 w 130"/>
                  <a:gd name="T41" fmla="*/ 410 h 410"/>
                  <a:gd name="T42" fmla="*/ 66 w 130"/>
                  <a:gd name="T43" fmla="*/ 410 h 410"/>
                  <a:gd name="T44" fmla="*/ 67 w 130"/>
                  <a:gd name="T45" fmla="*/ 409 h 410"/>
                  <a:gd name="T46" fmla="*/ 129 w 130"/>
                  <a:gd name="T47" fmla="*/ 372 h 410"/>
                  <a:gd name="T48" fmla="*/ 130 w 130"/>
                  <a:gd name="T49" fmla="*/ 370 h 410"/>
                  <a:gd name="T50" fmla="*/ 130 w 130"/>
                  <a:gd name="T51" fmla="*/ 33 h 410"/>
                  <a:gd name="T52" fmla="*/ 130 w 130"/>
                  <a:gd name="T53" fmla="*/ 33 h 410"/>
                  <a:gd name="T54" fmla="*/ 130 w 130"/>
                  <a:gd name="T55" fmla="*/ 32 h 410"/>
                  <a:gd name="T56" fmla="*/ 4 w 130"/>
                  <a:gd name="T57" fmla="*/ 36 h 410"/>
                  <a:gd name="T58" fmla="*/ 63 w 130"/>
                  <a:gd name="T59" fmla="*/ 64 h 410"/>
                  <a:gd name="T60" fmla="*/ 63 w 130"/>
                  <a:gd name="T61" fmla="*/ 404 h 410"/>
                  <a:gd name="T62" fmla="*/ 4 w 130"/>
                  <a:gd name="T63" fmla="*/ 369 h 410"/>
                  <a:gd name="T64" fmla="*/ 4 w 130"/>
                  <a:gd name="T65" fmla="*/ 36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0" h="410">
                    <a:moveTo>
                      <a:pt x="130" y="32"/>
                    </a:moveTo>
                    <a:cubicBezTo>
                      <a:pt x="130" y="31"/>
                      <a:pt x="130" y="31"/>
                      <a:pt x="129" y="3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371"/>
                      <a:pt x="1" y="372"/>
                      <a:pt x="1" y="372"/>
                    </a:cubicBezTo>
                    <a:cubicBezTo>
                      <a:pt x="64" y="409"/>
                      <a:pt x="64" y="409"/>
                      <a:pt x="64" y="409"/>
                    </a:cubicBezTo>
                    <a:cubicBezTo>
                      <a:pt x="64" y="409"/>
                      <a:pt x="64" y="409"/>
                      <a:pt x="64" y="410"/>
                    </a:cubicBezTo>
                    <a:cubicBezTo>
                      <a:pt x="64" y="410"/>
                      <a:pt x="65" y="410"/>
                      <a:pt x="65" y="410"/>
                    </a:cubicBezTo>
                    <a:cubicBezTo>
                      <a:pt x="65" y="410"/>
                      <a:pt x="65" y="410"/>
                      <a:pt x="65" y="410"/>
                    </a:cubicBezTo>
                    <a:cubicBezTo>
                      <a:pt x="65" y="410"/>
                      <a:pt x="65" y="410"/>
                      <a:pt x="65" y="410"/>
                    </a:cubicBezTo>
                    <a:cubicBezTo>
                      <a:pt x="66" y="410"/>
                      <a:pt x="66" y="410"/>
                      <a:pt x="66" y="410"/>
                    </a:cubicBezTo>
                    <a:cubicBezTo>
                      <a:pt x="66" y="409"/>
                      <a:pt x="67" y="409"/>
                      <a:pt x="67" y="409"/>
                    </a:cubicBezTo>
                    <a:cubicBezTo>
                      <a:pt x="129" y="372"/>
                      <a:pt x="129" y="372"/>
                      <a:pt x="129" y="372"/>
                    </a:cubicBezTo>
                    <a:cubicBezTo>
                      <a:pt x="130" y="372"/>
                      <a:pt x="130" y="371"/>
                      <a:pt x="130" y="370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2"/>
                      <a:pt x="130" y="32"/>
                      <a:pt x="130" y="32"/>
                    </a:cubicBezTo>
                    <a:close/>
                    <a:moveTo>
                      <a:pt x="4" y="36"/>
                    </a:move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404"/>
                      <a:pt x="63" y="404"/>
                      <a:pt x="63" y="404"/>
                    </a:cubicBezTo>
                    <a:cubicBezTo>
                      <a:pt x="4" y="369"/>
                      <a:pt x="4" y="369"/>
                      <a:pt x="4" y="369"/>
                    </a:cubicBezTo>
                    <a:lnTo>
                      <a:pt x="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Freeform 21">
                <a:extLst>
                  <a:ext uri="{FF2B5EF4-FFF2-40B4-BE49-F238E27FC236}">
                    <a16:creationId xmlns:a16="http://schemas.microsoft.com/office/drawing/2014/main" id="{70B9A518-7A9E-4A5E-9C33-CDC439BEA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5413" y="2903538"/>
                <a:ext cx="1073150" cy="2239963"/>
              </a:xfrm>
              <a:custGeom>
                <a:avLst/>
                <a:gdLst>
                  <a:gd name="T0" fmla="*/ 129 w 130"/>
                  <a:gd name="T1" fmla="*/ 30 h 272"/>
                  <a:gd name="T2" fmla="*/ 66 w 130"/>
                  <a:gd name="T3" fmla="*/ 0 h 272"/>
                  <a:gd name="T4" fmla="*/ 64 w 130"/>
                  <a:gd name="T5" fmla="*/ 0 h 272"/>
                  <a:gd name="T6" fmla="*/ 2 w 130"/>
                  <a:gd name="T7" fmla="*/ 31 h 272"/>
                  <a:gd name="T8" fmla="*/ 1 w 130"/>
                  <a:gd name="T9" fmla="*/ 31 h 272"/>
                  <a:gd name="T10" fmla="*/ 1 w 130"/>
                  <a:gd name="T11" fmla="*/ 31 h 272"/>
                  <a:gd name="T12" fmla="*/ 1 w 130"/>
                  <a:gd name="T13" fmla="*/ 31 h 272"/>
                  <a:gd name="T14" fmla="*/ 1 w 130"/>
                  <a:gd name="T15" fmla="*/ 31 h 272"/>
                  <a:gd name="T16" fmla="*/ 1 w 130"/>
                  <a:gd name="T17" fmla="*/ 31 h 272"/>
                  <a:gd name="T18" fmla="*/ 1 w 130"/>
                  <a:gd name="T19" fmla="*/ 32 h 272"/>
                  <a:gd name="T20" fmla="*/ 1 w 130"/>
                  <a:gd name="T21" fmla="*/ 32 h 272"/>
                  <a:gd name="T22" fmla="*/ 0 w 130"/>
                  <a:gd name="T23" fmla="*/ 32 h 272"/>
                  <a:gd name="T24" fmla="*/ 0 w 130"/>
                  <a:gd name="T25" fmla="*/ 33 h 272"/>
                  <a:gd name="T26" fmla="*/ 0 w 130"/>
                  <a:gd name="T27" fmla="*/ 232 h 272"/>
                  <a:gd name="T28" fmla="*/ 1 w 130"/>
                  <a:gd name="T29" fmla="*/ 234 h 272"/>
                  <a:gd name="T30" fmla="*/ 64 w 130"/>
                  <a:gd name="T31" fmla="*/ 271 h 272"/>
                  <a:gd name="T32" fmla="*/ 64 w 130"/>
                  <a:gd name="T33" fmla="*/ 272 h 272"/>
                  <a:gd name="T34" fmla="*/ 65 w 130"/>
                  <a:gd name="T35" fmla="*/ 272 h 272"/>
                  <a:gd name="T36" fmla="*/ 65 w 130"/>
                  <a:gd name="T37" fmla="*/ 272 h 272"/>
                  <a:gd name="T38" fmla="*/ 65 w 130"/>
                  <a:gd name="T39" fmla="*/ 272 h 272"/>
                  <a:gd name="T40" fmla="*/ 66 w 130"/>
                  <a:gd name="T41" fmla="*/ 272 h 272"/>
                  <a:gd name="T42" fmla="*/ 67 w 130"/>
                  <a:gd name="T43" fmla="*/ 271 h 272"/>
                  <a:gd name="T44" fmla="*/ 129 w 130"/>
                  <a:gd name="T45" fmla="*/ 234 h 272"/>
                  <a:gd name="T46" fmla="*/ 130 w 130"/>
                  <a:gd name="T47" fmla="*/ 232 h 272"/>
                  <a:gd name="T48" fmla="*/ 130 w 130"/>
                  <a:gd name="T49" fmla="*/ 33 h 272"/>
                  <a:gd name="T50" fmla="*/ 130 w 130"/>
                  <a:gd name="T51" fmla="*/ 32 h 272"/>
                  <a:gd name="T52" fmla="*/ 130 w 130"/>
                  <a:gd name="T53" fmla="*/ 32 h 272"/>
                  <a:gd name="T54" fmla="*/ 129 w 130"/>
                  <a:gd name="T55" fmla="*/ 30 h 272"/>
                  <a:gd name="T56" fmla="*/ 4 w 130"/>
                  <a:gd name="T57" fmla="*/ 36 h 272"/>
                  <a:gd name="T58" fmla="*/ 63 w 130"/>
                  <a:gd name="T59" fmla="*/ 65 h 272"/>
                  <a:gd name="T60" fmla="*/ 63 w 130"/>
                  <a:gd name="T61" fmla="*/ 266 h 272"/>
                  <a:gd name="T62" fmla="*/ 4 w 130"/>
                  <a:gd name="T63" fmla="*/ 231 h 272"/>
                  <a:gd name="T64" fmla="*/ 4 w 130"/>
                  <a:gd name="T65" fmla="*/ 3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0" h="272">
                    <a:moveTo>
                      <a:pt x="129" y="3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3"/>
                      <a:pt x="1" y="234"/>
                      <a:pt x="1" y="234"/>
                    </a:cubicBezTo>
                    <a:cubicBezTo>
                      <a:pt x="64" y="271"/>
                      <a:pt x="64" y="271"/>
                      <a:pt x="64" y="271"/>
                    </a:cubicBezTo>
                    <a:cubicBezTo>
                      <a:pt x="64" y="271"/>
                      <a:pt x="64" y="271"/>
                      <a:pt x="64" y="272"/>
                    </a:cubicBezTo>
                    <a:cubicBezTo>
                      <a:pt x="64" y="272"/>
                      <a:pt x="65" y="272"/>
                      <a:pt x="65" y="272"/>
                    </a:cubicBezTo>
                    <a:cubicBezTo>
                      <a:pt x="65" y="272"/>
                      <a:pt x="65" y="272"/>
                      <a:pt x="65" y="272"/>
                    </a:cubicBezTo>
                    <a:cubicBezTo>
                      <a:pt x="65" y="272"/>
                      <a:pt x="65" y="272"/>
                      <a:pt x="65" y="272"/>
                    </a:cubicBezTo>
                    <a:cubicBezTo>
                      <a:pt x="66" y="272"/>
                      <a:pt x="66" y="272"/>
                      <a:pt x="66" y="272"/>
                    </a:cubicBezTo>
                    <a:cubicBezTo>
                      <a:pt x="67" y="271"/>
                      <a:pt x="67" y="271"/>
                      <a:pt x="67" y="271"/>
                    </a:cubicBezTo>
                    <a:cubicBezTo>
                      <a:pt x="129" y="234"/>
                      <a:pt x="129" y="234"/>
                      <a:pt x="129" y="234"/>
                    </a:cubicBezTo>
                    <a:cubicBezTo>
                      <a:pt x="130" y="234"/>
                      <a:pt x="130" y="233"/>
                      <a:pt x="130" y="232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1"/>
                      <a:pt x="130" y="30"/>
                      <a:pt x="129" y="30"/>
                    </a:cubicBezTo>
                    <a:close/>
                    <a:moveTo>
                      <a:pt x="4" y="36"/>
                    </a:move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266"/>
                      <a:pt x="63" y="266"/>
                      <a:pt x="63" y="266"/>
                    </a:cubicBezTo>
                    <a:cubicBezTo>
                      <a:pt x="4" y="231"/>
                      <a:pt x="4" y="231"/>
                      <a:pt x="4" y="231"/>
                    </a:cubicBezTo>
                    <a:lnTo>
                      <a:pt x="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FDE4B917-B8BB-49E2-8F54-A91BB3A181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088" y="3513138"/>
                <a:ext cx="1071563" cy="1630363"/>
              </a:xfrm>
              <a:custGeom>
                <a:avLst/>
                <a:gdLst>
                  <a:gd name="T0" fmla="*/ 128 w 130"/>
                  <a:gd name="T1" fmla="*/ 30 h 198"/>
                  <a:gd name="T2" fmla="*/ 66 w 130"/>
                  <a:gd name="T3" fmla="*/ 0 h 198"/>
                  <a:gd name="T4" fmla="*/ 64 w 130"/>
                  <a:gd name="T5" fmla="*/ 0 h 198"/>
                  <a:gd name="T6" fmla="*/ 63 w 130"/>
                  <a:gd name="T7" fmla="*/ 0 h 198"/>
                  <a:gd name="T8" fmla="*/ 1 w 130"/>
                  <a:gd name="T9" fmla="*/ 31 h 198"/>
                  <a:gd name="T10" fmla="*/ 1 w 130"/>
                  <a:gd name="T11" fmla="*/ 31 h 198"/>
                  <a:gd name="T12" fmla="*/ 1 w 130"/>
                  <a:gd name="T13" fmla="*/ 31 h 198"/>
                  <a:gd name="T14" fmla="*/ 1 w 130"/>
                  <a:gd name="T15" fmla="*/ 31 h 198"/>
                  <a:gd name="T16" fmla="*/ 1 w 130"/>
                  <a:gd name="T17" fmla="*/ 31 h 198"/>
                  <a:gd name="T18" fmla="*/ 1 w 130"/>
                  <a:gd name="T19" fmla="*/ 31 h 198"/>
                  <a:gd name="T20" fmla="*/ 0 w 130"/>
                  <a:gd name="T21" fmla="*/ 31 h 198"/>
                  <a:gd name="T22" fmla="*/ 0 w 130"/>
                  <a:gd name="T23" fmla="*/ 31 h 198"/>
                  <a:gd name="T24" fmla="*/ 0 w 130"/>
                  <a:gd name="T25" fmla="*/ 32 h 198"/>
                  <a:gd name="T26" fmla="*/ 0 w 130"/>
                  <a:gd name="T27" fmla="*/ 32 h 198"/>
                  <a:gd name="T28" fmla="*/ 0 w 130"/>
                  <a:gd name="T29" fmla="*/ 32 h 198"/>
                  <a:gd name="T30" fmla="*/ 0 w 130"/>
                  <a:gd name="T31" fmla="*/ 32 h 198"/>
                  <a:gd name="T32" fmla="*/ 0 w 130"/>
                  <a:gd name="T33" fmla="*/ 158 h 198"/>
                  <a:gd name="T34" fmla="*/ 1 w 130"/>
                  <a:gd name="T35" fmla="*/ 160 h 198"/>
                  <a:gd name="T36" fmla="*/ 63 w 130"/>
                  <a:gd name="T37" fmla="*/ 197 h 198"/>
                  <a:gd name="T38" fmla="*/ 64 w 130"/>
                  <a:gd name="T39" fmla="*/ 198 h 198"/>
                  <a:gd name="T40" fmla="*/ 65 w 130"/>
                  <a:gd name="T41" fmla="*/ 198 h 198"/>
                  <a:gd name="T42" fmla="*/ 65 w 130"/>
                  <a:gd name="T43" fmla="*/ 198 h 198"/>
                  <a:gd name="T44" fmla="*/ 65 w 130"/>
                  <a:gd name="T45" fmla="*/ 198 h 198"/>
                  <a:gd name="T46" fmla="*/ 66 w 130"/>
                  <a:gd name="T47" fmla="*/ 198 h 198"/>
                  <a:gd name="T48" fmla="*/ 66 w 130"/>
                  <a:gd name="T49" fmla="*/ 197 h 198"/>
                  <a:gd name="T50" fmla="*/ 129 w 130"/>
                  <a:gd name="T51" fmla="*/ 160 h 198"/>
                  <a:gd name="T52" fmla="*/ 130 w 130"/>
                  <a:gd name="T53" fmla="*/ 158 h 198"/>
                  <a:gd name="T54" fmla="*/ 130 w 130"/>
                  <a:gd name="T55" fmla="*/ 32 h 198"/>
                  <a:gd name="T56" fmla="*/ 130 w 130"/>
                  <a:gd name="T57" fmla="*/ 32 h 198"/>
                  <a:gd name="T58" fmla="*/ 128 w 130"/>
                  <a:gd name="T59" fmla="*/ 30 h 198"/>
                  <a:gd name="T60" fmla="*/ 63 w 130"/>
                  <a:gd name="T61" fmla="*/ 192 h 198"/>
                  <a:gd name="T62" fmla="*/ 4 w 130"/>
                  <a:gd name="T63" fmla="*/ 157 h 198"/>
                  <a:gd name="T64" fmla="*/ 4 w 130"/>
                  <a:gd name="T65" fmla="*/ 36 h 198"/>
                  <a:gd name="T66" fmla="*/ 63 w 130"/>
                  <a:gd name="T67" fmla="*/ 65 h 198"/>
                  <a:gd name="T68" fmla="*/ 63 w 130"/>
                  <a:gd name="T69" fmla="*/ 19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" h="198">
                    <a:moveTo>
                      <a:pt x="128" y="3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59"/>
                      <a:pt x="0" y="160"/>
                      <a:pt x="1" y="160"/>
                    </a:cubicBezTo>
                    <a:cubicBezTo>
                      <a:pt x="63" y="197"/>
                      <a:pt x="63" y="197"/>
                      <a:pt x="63" y="197"/>
                    </a:cubicBezTo>
                    <a:cubicBezTo>
                      <a:pt x="63" y="197"/>
                      <a:pt x="63" y="197"/>
                      <a:pt x="64" y="198"/>
                    </a:cubicBezTo>
                    <a:cubicBezTo>
                      <a:pt x="64" y="198"/>
                      <a:pt x="64" y="198"/>
                      <a:pt x="65" y="198"/>
                    </a:cubicBezTo>
                    <a:cubicBezTo>
                      <a:pt x="65" y="198"/>
                      <a:pt x="65" y="198"/>
                      <a:pt x="65" y="198"/>
                    </a:cubicBezTo>
                    <a:cubicBezTo>
                      <a:pt x="65" y="198"/>
                      <a:pt x="65" y="198"/>
                      <a:pt x="65" y="198"/>
                    </a:cubicBezTo>
                    <a:cubicBezTo>
                      <a:pt x="65" y="198"/>
                      <a:pt x="66" y="198"/>
                      <a:pt x="66" y="198"/>
                    </a:cubicBezTo>
                    <a:cubicBezTo>
                      <a:pt x="66" y="197"/>
                      <a:pt x="66" y="197"/>
                      <a:pt x="66" y="197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29" y="160"/>
                      <a:pt x="130" y="159"/>
                      <a:pt x="130" y="158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1"/>
                      <a:pt x="129" y="30"/>
                      <a:pt x="128" y="30"/>
                    </a:cubicBezTo>
                    <a:close/>
                    <a:moveTo>
                      <a:pt x="63" y="192"/>
                    </a:moveTo>
                    <a:cubicBezTo>
                      <a:pt x="4" y="157"/>
                      <a:pt x="4" y="157"/>
                      <a:pt x="4" y="15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63" y="65"/>
                      <a:pt x="63" y="65"/>
                      <a:pt x="63" y="65"/>
                    </a:cubicBezTo>
                    <a:lnTo>
                      <a:pt x="63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44766C-170A-4B37-ABC3-6E4600415D13}"/>
                </a:ext>
              </a:extLst>
            </p:cNvPr>
            <p:cNvSpPr txBox="1"/>
            <p:nvPr/>
          </p:nvSpPr>
          <p:spPr>
            <a:xfrm>
              <a:off x="4706817" y="3860521"/>
              <a:ext cx="1561182" cy="4862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26FBAA-BFB0-4BE5-8392-B7AE0BCB511A}"/>
              </a:ext>
            </a:extLst>
          </p:cNvPr>
          <p:cNvGrpSpPr/>
          <p:nvPr/>
        </p:nvGrpSpPr>
        <p:grpSpPr>
          <a:xfrm>
            <a:off x="4504423" y="3217427"/>
            <a:ext cx="5146729" cy="893463"/>
            <a:chOff x="1379829" y="3645444"/>
            <a:chExt cx="5146729" cy="89346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47AB6CC-2699-44FE-8DC5-CD7C99169F06}"/>
                </a:ext>
              </a:extLst>
            </p:cNvPr>
            <p:cNvSpPr/>
            <p:nvPr/>
          </p:nvSpPr>
          <p:spPr>
            <a:xfrm rot="18900000" flipV="1">
              <a:off x="1617659" y="3645444"/>
              <a:ext cx="4821586" cy="239409"/>
            </a:xfrm>
            <a:prstGeom prst="ellipse">
              <a:avLst/>
            </a:prstGeom>
            <a:gradFill>
              <a:gsLst>
                <a:gs pos="0">
                  <a:schemeClr val="tx1">
                    <a:alpha val="1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BE922E5-EF4D-4BF4-9AC0-CD93A90E59AD}"/>
                </a:ext>
              </a:extLst>
            </p:cNvPr>
            <p:cNvSpPr/>
            <p:nvPr/>
          </p:nvSpPr>
          <p:spPr>
            <a:xfrm rot="2700163">
              <a:off x="3677051" y="1689400"/>
              <a:ext cx="552285" cy="51467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5AAF08-99FA-4DDF-B754-EDCA3B84BC03}"/>
              </a:ext>
            </a:extLst>
          </p:cNvPr>
          <p:cNvGrpSpPr/>
          <p:nvPr/>
        </p:nvGrpSpPr>
        <p:grpSpPr>
          <a:xfrm>
            <a:off x="5497207" y="4309159"/>
            <a:ext cx="2005883" cy="1712129"/>
            <a:chOff x="5497207" y="4309159"/>
            <a:chExt cx="2005883" cy="171212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4C51DA-EB7B-4A1C-9B5A-02EAB01B131D}"/>
                </a:ext>
              </a:extLst>
            </p:cNvPr>
            <p:cNvGrpSpPr/>
            <p:nvPr/>
          </p:nvGrpSpPr>
          <p:grpSpPr>
            <a:xfrm>
              <a:off x="5497207" y="4309159"/>
              <a:ext cx="2005883" cy="1712129"/>
              <a:chOff x="4162113" y="2749613"/>
              <a:chExt cx="3360545" cy="286840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4C7EA1A-6C0A-4176-8CCE-BA7BB27CBF1D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17FE93F-4336-4D63-924F-DC35765CC992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26B46D0-2942-4834-9035-58C8C53A9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92" y="4456492"/>
              <a:ext cx="205512" cy="365025"/>
            </a:xfrm>
            <a:custGeom>
              <a:avLst/>
              <a:gdLst>
                <a:gd name="T0" fmla="*/ 959 w 1337"/>
                <a:gd name="T1" fmla="*/ 1082 h 2382"/>
                <a:gd name="T2" fmla="*/ 668 w 1337"/>
                <a:gd name="T3" fmla="*/ 950 h 2382"/>
                <a:gd name="T4" fmla="*/ 508 w 1337"/>
                <a:gd name="T5" fmla="*/ 861 h 2382"/>
                <a:gd name="T6" fmla="*/ 543 w 1337"/>
                <a:gd name="T7" fmla="*/ 613 h 2382"/>
                <a:gd name="T8" fmla="*/ 640 w 1337"/>
                <a:gd name="T9" fmla="*/ 593 h 2382"/>
                <a:gd name="T10" fmla="*/ 1008 w 1337"/>
                <a:gd name="T11" fmla="*/ 666 h 2382"/>
                <a:gd name="T12" fmla="*/ 1105 w 1337"/>
                <a:gd name="T13" fmla="*/ 625 h 2382"/>
                <a:gd name="T14" fmla="*/ 1162 w 1337"/>
                <a:gd name="T15" fmla="*/ 431 h 2382"/>
                <a:gd name="T16" fmla="*/ 1118 w 1337"/>
                <a:gd name="T17" fmla="*/ 341 h 2382"/>
                <a:gd name="T18" fmla="*/ 886 w 1337"/>
                <a:gd name="T19" fmla="*/ 272 h 2382"/>
                <a:gd name="T20" fmla="*/ 781 w 1337"/>
                <a:gd name="T21" fmla="*/ 150 h 2382"/>
                <a:gd name="T22" fmla="*/ 631 w 1337"/>
                <a:gd name="T23" fmla="*/ 1 h 2382"/>
                <a:gd name="T24" fmla="*/ 566 w 1337"/>
                <a:gd name="T25" fmla="*/ 1 h 2382"/>
                <a:gd name="T26" fmla="*/ 482 w 1337"/>
                <a:gd name="T27" fmla="*/ 85 h 2382"/>
                <a:gd name="T28" fmla="*/ 482 w 1337"/>
                <a:gd name="T29" fmla="*/ 180 h 2382"/>
                <a:gd name="T30" fmla="*/ 391 w 1337"/>
                <a:gd name="T31" fmla="*/ 305 h 2382"/>
                <a:gd name="T32" fmla="*/ 27 w 1337"/>
                <a:gd name="T33" fmla="*/ 767 h 2382"/>
                <a:gd name="T34" fmla="*/ 295 w 1337"/>
                <a:gd name="T35" fmla="*/ 1220 h 2382"/>
                <a:gd name="T36" fmla="*/ 630 w 1337"/>
                <a:gd name="T37" fmla="*/ 1370 h 2382"/>
                <a:gd name="T38" fmla="*/ 752 w 1337"/>
                <a:gd name="T39" fmla="*/ 1442 h 2382"/>
                <a:gd name="T40" fmla="*/ 712 w 1337"/>
                <a:gd name="T41" fmla="*/ 1735 h 2382"/>
                <a:gd name="T42" fmla="*/ 497 w 1337"/>
                <a:gd name="T43" fmla="*/ 1763 h 2382"/>
                <a:gd name="T44" fmla="*/ 169 w 1337"/>
                <a:gd name="T45" fmla="*/ 1665 h 2382"/>
                <a:gd name="T46" fmla="*/ 71 w 1337"/>
                <a:gd name="T47" fmla="*/ 1708 h 2382"/>
                <a:gd name="T48" fmla="*/ 21 w 1337"/>
                <a:gd name="T49" fmla="*/ 1878 h 2382"/>
                <a:gd name="T50" fmla="*/ 81 w 1337"/>
                <a:gd name="T51" fmla="*/ 2009 h 2382"/>
                <a:gd name="T52" fmla="*/ 376 w 1337"/>
                <a:gd name="T53" fmla="*/ 2094 h 2382"/>
                <a:gd name="T54" fmla="*/ 460 w 1337"/>
                <a:gd name="T55" fmla="*/ 2193 h 2382"/>
                <a:gd name="T56" fmla="*/ 460 w 1337"/>
                <a:gd name="T57" fmla="*/ 2305 h 2382"/>
                <a:gd name="T58" fmla="*/ 532 w 1337"/>
                <a:gd name="T59" fmla="*/ 2381 h 2382"/>
                <a:gd name="T60" fmla="*/ 698 w 1337"/>
                <a:gd name="T61" fmla="*/ 2380 h 2382"/>
                <a:gd name="T62" fmla="*/ 766 w 1337"/>
                <a:gd name="T63" fmla="*/ 2309 h 2382"/>
                <a:gd name="T64" fmla="*/ 767 w 1337"/>
                <a:gd name="T65" fmla="*/ 2155 h 2382"/>
                <a:gd name="T66" fmla="*/ 837 w 1337"/>
                <a:gd name="T67" fmla="*/ 2063 h 2382"/>
                <a:gd name="T68" fmla="*/ 1127 w 1337"/>
                <a:gd name="T69" fmla="*/ 1877 h 2382"/>
                <a:gd name="T70" fmla="*/ 959 w 1337"/>
                <a:gd name="T71" fmla="*/ 10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37" h="2382">
                  <a:moveTo>
                    <a:pt x="959" y="1082"/>
                  </a:moveTo>
                  <a:cubicBezTo>
                    <a:pt x="866" y="1030"/>
                    <a:pt x="766" y="991"/>
                    <a:pt x="668" y="950"/>
                  </a:cubicBezTo>
                  <a:cubicBezTo>
                    <a:pt x="611" y="927"/>
                    <a:pt x="556" y="899"/>
                    <a:pt x="508" y="861"/>
                  </a:cubicBezTo>
                  <a:cubicBezTo>
                    <a:pt x="413" y="785"/>
                    <a:pt x="431" y="662"/>
                    <a:pt x="543" y="613"/>
                  </a:cubicBezTo>
                  <a:cubicBezTo>
                    <a:pt x="574" y="600"/>
                    <a:pt x="607" y="595"/>
                    <a:pt x="640" y="593"/>
                  </a:cubicBezTo>
                  <a:cubicBezTo>
                    <a:pt x="769" y="586"/>
                    <a:pt x="892" y="610"/>
                    <a:pt x="1008" y="666"/>
                  </a:cubicBezTo>
                  <a:cubicBezTo>
                    <a:pt x="1066" y="694"/>
                    <a:pt x="1086" y="685"/>
                    <a:pt x="1105" y="625"/>
                  </a:cubicBezTo>
                  <a:cubicBezTo>
                    <a:pt x="1126" y="561"/>
                    <a:pt x="1143" y="496"/>
                    <a:pt x="1162" y="431"/>
                  </a:cubicBezTo>
                  <a:cubicBezTo>
                    <a:pt x="1175" y="388"/>
                    <a:pt x="1159" y="360"/>
                    <a:pt x="1118" y="341"/>
                  </a:cubicBezTo>
                  <a:cubicBezTo>
                    <a:pt x="1044" y="309"/>
                    <a:pt x="967" y="285"/>
                    <a:pt x="886" y="272"/>
                  </a:cubicBezTo>
                  <a:cubicBezTo>
                    <a:pt x="781" y="256"/>
                    <a:pt x="781" y="255"/>
                    <a:pt x="781" y="150"/>
                  </a:cubicBezTo>
                  <a:cubicBezTo>
                    <a:pt x="780" y="1"/>
                    <a:pt x="780" y="1"/>
                    <a:pt x="631" y="1"/>
                  </a:cubicBezTo>
                  <a:cubicBezTo>
                    <a:pt x="609" y="1"/>
                    <a:pt x="587" y="0"/>
                    <a:pt x="566" y="1"/>
                  </a:cubicBezTo>
                  <a:cubicBezTo>
                    <a:pt x="496" y="3"/>
                    <a:pt x="484" y="15"/>
                    <a:pt x="482" y="85"/>
                  </a:cubicBezTo>
                  <a:cubicBezTo>
                    <a:pt x="481" y="117"/>
                    <a:pt x="482" y="148"/>
                    <a:pt x="482" y="180"/>
                  </a:cubicBezTo>
                  <a:cubicBezTo>
                    <a:pt x="481" y="274"/>
                    <a:pt x="481" y="272"/>
                    <a:pt x="391" y="305"/>
                  </a:cubicBezTo>
                  <a:cubicBezTo>
                    <a:pt x="175" y="383"/>
                    <a:pt x="41" y="531"/>
                    <a:pt x="27" y="767"/>
                  </a:cubicBezTo>
                  <a:cubicBezTo>
                    <a:pt x="14" y="976"/>
                    <a:pt x="123" y="1117"/>
                    <a:pt x="295" y="1220"/>
                  </a:cubicBezTo>
                  <a:cubicBezTo>
                    <a:pt x="400" y="1283"/>
                    <a:pt x="518" y="1321"/>
                    <a:pt x="630" y="1370"/>
                  </a:cubicBezTo>
                  <a:cubicBezTo>
                    <a:pt x="673" y="1389"/>
                    <a:pt x="715" y="1412"/>
                    <a:pt x="752" y="1442"/>
                  </a:cubicBezTo>
                  <a:cubicBezTo>
                    <a:pt x="859" y="1531"/>
                    <a:pt x="840" y="1679"/>
                    <a:pt x="712" y="1735"/>
                  </a:cubicBezTo>
                  <a:cubicBezTo>
                    <a:pt x="643" y="1765"/>
                    <a:pt x="571" y="1773"/>
                    <a:pt x="497" y="1763"/>
                  </a:cubicBezTo>
                  <a:cubicBezTo>
                    <a:pt x="382" y="1749"/>
                    <a:pt x="273" y="1719"/>
                    <a:pt x="169" y="1665"/>
                  </a:cubicBezTo>
                  <a:cubicBezTo>
                    <a:pt x="109" y="1634"/>
                    <a:pt x="91" y="1642"/>
                    <a:pt x="71" y="1708"/>
                  </a:cubicBezTo>
                  <a:cubicBezTo>
                    <a:pt x="53" y="1764"/>
                    <a:pt x="37" y="1821"/>
                    <a:pt x="21" y="1878"/>
                  </a:cubicBezTo>
                  <a:cubicBezTo>
                    <a:pt x="0" y="1955"/>
                    <a:pt x="8" y="1973"/>
                    <a:pt x="81" y="2009"/>
                  </a:cubicBezTo>
                  <a:cubicBezTo>
                    <a:pt x="175" y="2054"/>
                    <a:pt x="275" y="2077"/>
                    <a:pt x="376" y="2094"/>
                  </a:cubicBezTo>
                  <a:cubicBezTo>
                    <a:pt x="456" y="2106"/>
                    <a:pt x="459" y="2110"/>
                    <a:pt x="460" y="2193"/>
                  </a:cubicBezTo>
                  <a:cubicBezTo>
                    <a:pt x="460" y="2230"/>
                    <a:pt x="460" y="2268"/>
                    <a:pt x="460" y="2305"/>
                  </a:cubicBezTo>
                  <a:cubicBezTo>
                    <a:pt x="461" y="2352"/>
                    <a:pt x="484" y="2380"/>
                    <a:pt x="532" y="2381"/>
                  </a:cubicBezTo>
                  <a:cubicBezTo>
                    <a:pt x="587" y="2382"/>
                    <a:pt x="643" y="2382"/>
                    <a:pt x="698" y="2380"/>
                  </a:cubicBezTo>
                  <a:cubicBezTo>
                    <a:pt x="743" y="2379"/>
                    <a:pt x="766" y="2355"/>
                    <a:pt x="766" y="2309"/>
                  </a:cubicBezTo>
                  <a:cubicBezTo>
                    <a:pt x="766" y="2258"/>
                    <a:pt x="769" y="2206"/>
                    <a:pt x="767" y="2155"/>
                  </a:cubicBezTo>
                  <a:cubicBezTo>
                    <a:pt x="764" y="2103"/>
                    <a:pt x="787" y="2076"/>
                    <a:pt x="837" y="2063"/>
                  </a:cubicBezTo>
                  <a:cubicBezTo>
                    <a:pt x="953" y="2031"/>
                    <a:pt x="1051" y="1969"/>
                    <a:pt x="1127" y="1877"/>
                  </a:cubicBezTo>
                  <a:cubicBezTo>
                    <a:pt x="1337" y="1621"/>
                    <a:pt x="1257" y="1247"/>
                    <a:pt x="959" y="10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63A5F9-D075-402A-B8B0-84F9978E0036}"/>
                </a:ext>
              </a:extLst>
            </p:cNvPr>
            <p:cNvSpPr txBox="1"/>
            <p:nvPr/>
          </p:nvSpPr>
          <p:spPr>
            <a:xfrm>
              <a:off x="5987673" y="5092648"/>
              <a:ext cx="1019791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DF2F67C-907B-4687-9A37-C6292F349CA4}"/>
              </a:ext>
            </a:extLst>
          </p:cNvPr>
          <p:cNvGrpSpPr/>
          <p:nvPr/>
        </p:nvGrpSpPr>
        <p:grpSpPr>
          <a:xfrm>
            <a:off x="5735174" y="2071212"/>
            <a:ext cx="2005883" cy="1712129"/>
            <a:chOff x="5735174" y="2071212"/>
            <a:chExt cx="2005883" cy="171212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4AF5A1-BFB1-4A03-8205-505A082F8684}"/>
                </a:ext>
              </a:extLst>
            </p:cNvPr>
            <p:cNvGrpSpPr/>
            <p:nvPr/>
          </p:nvGrpSpPr>
          <p:grpSpPr>
            <a:xfrm>
              <a:off x="5735174" y="2071212"/>
              <a:ext cx="2005883" cy="1712129"/>
              <a:chOff x="4162113" y="2749613"/>
              <a:chExt cx="3360545" cy="28684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2DA96A-9632-438F-9471-8E7797ECDCE1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4B11F95-ADDA-4CE8-8C05-06FB5F2D2B61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F97EB3-B56B-463B-A2CA-4E5B06713F59}"/>
                </a:ext>
              </a:extLst>
            </p:cNvPr>
            <p:cNvSpPr txBox="1"/>
            <p:nvPr/>
          </p:nvSpPr>
          <p:spPr>
            <a:xfrm>
              <a:off x="6205387" y="2828421"/>
              <a:ext cx="1019791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2407D9C-B8E7-417F-B685-FD2AD9B97096}"/>
                </a:ext>
              </a:extLst>
            </p:cNvPr>
            <p:cNvGrpSpPr/>
            <p:nvPr/>
          </p:nvGrpSpPr>
          <p:grpSpPr>
            <a:xfrm>
              <a:off x="6606526" y="2321717"/>
              <a:ext cx="217513" cy="264547"/>
              <a:chOff x="6350" y="7938"/>
              <a:chExt cx="3897313" cy="5111750"/>
            </a:xfrm>
            <a:solidFill>
              <a:schemeClr val="bg1"/>
            </a:solidFill>
          </p:grpSpPr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410588A2-E1A7-4BAD-9A3C-3EB96676D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" y="7938"/>
                <a:ext cx="2062163" cy="2500312"/>
              </a:xfrm>
              <a:custGeom>
                <a:avLst/>
                <a:gdLst>
                  <a:gd name="T0" fmla="*/ 479 w 958"/>
                  <a:gd name="T1" fmla="*/ 1165 h 1165"/>
                  <a:gd name="T2" fmla="*/ 958 w 958"/>
                  <a:gd name="T3" fmla="*/ 583 h 1165"/>
                  <a:gd name="T4" fmla="*/ 479 w 958"/>
                  <a:gd name="T5" fmla="*/ 0 h 1165"/>
                  <a:gd name="T6" fmla="*/ 0 w 958"/>
                  <a:gd name="T7" fmla="*/ 583 h 1165"/>
                  <a:gd name="T8" fmla="*/ 479 w 958"/>
                  <a:gd name="T9" fmla="*/ 1165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1165">
                    <a:moveTo>
                      <a:pt x="479" y="1165"/>
                    </a:moveTo>
                    <a:cubicBezTo>
                      <a:pt x="744" y="1165"/>
                      <a:pt x="958" y="904"/>
                      <a:pt x="958" y="583"/>
                    </a:cubicBezTo>
                    <a:cubicBezTo>
                      <a:pt x="958" y="261"/>
                      <a:pt x="888" y="0"/>
                      <a:pt x="479" y="0"/>
                    </a:cubicBezTo>
                    <a:cubicBezTo>
                      <a:pt x="70" y="0"/>
                      <a:pt x="0" y="261"/>
                      <a:pt x="0" y="583"/>
                    </a:cubicBezTo>
                    <a:cubicBezTo>
                      <a:pt x="0" y="904"/>
                      <a:pt x="214" y="1165"/>
                      <a:pt x="479" y="1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EAA4E994-6436-438C-9D54-5B5F0117B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" y="2605088"/>
                <a:ext cx="3897313" cy="2514600"/>
              </a:xfrm>
              <a:custGeom>
                <a:avLst/>
                <a:gdLst>
                  <a:gd name="T0" fmla="*/ 1809 w 1810"/>
                  <a:gd name="T1" fmla="*/ 820 h 1172"/>
                  <a:gd name="T2" fmla="*/ 1167 w 1810"/>
                  <a:gd name="T3" fmla="*/ 0 h 1172"/>
                  <a:gd name="T4" fmla="*/ 905 w 1810"/>
                  <a:gd name="T5" fmla="*/ 100 h 1172"/>
                  <a:gd name="T6" fmla="*/ 642 w 1810"/>
                  <a:gd name="T7" fmla="*/ 0 h 1172"/>
                  <a:gd name="T8" fmla="*/ 1 w 1810"/>
                  <a:gd name="T9" fmla="*/ 802 h 1172"/>
                  <a:gd name="T10" fmla="*/ 0 w 1810"/>
                  <a:gd name="T11" fmla="*/ 844 h 1172"/>
                  <a:gd name="T12" fmla="*/ 0 w 1810"/>
                  <a:gd name="T13" fmla="*/ 903 h 1172"/>
                  <a:gd name="T14" fmla="*/ 905 w 1810"/>
                  <a:gd name="T15" fmla="*/ 1172 h 1172"/>
                  <a:gd name="T16" fmla="*/ 1810 w 1810"/>
                  <a:gd name="T17" fmla="*/ 903 h 1172"/>
                  <a:gd name="T18" fmla="*/ 1810 w 1810"/>
                  <a:gd name="T19" fmla="*/ 859 h 1172"/>
                  <a:gd name="T20" fmla="*/ 1809 w 1810"/>
                  <a:gd name="T21" fmla="*/ 82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0" h="1172">
                    <a:moveTo>
                      <a:pt x="1809" y="820"/>
                    </a:moveTo>
                    <a:cubicBezTo>
                      <a:pt x="1801" y="260"/>
                      <a:pt x="1727" y="101"/>
                      <a:pt x="1167" y="0"/>
                    </a:cubicBezTo>
                    <a:cubicBezTo>
                      <a:pt x="1167" y="0"/>
                      <a:pt x="1089" y="100"/>
                      <a:pt x="905" y="100"/>
                    </a:cubicBezTo>
                    <a:cubicBezTo>
                      <a:pt x="721" y="100"/>
                      <a:pt x="642" y="0"/>
                      <a:pt x="642" y="0"/>
                    </a:cubicBezTo>
                    <a:cubicBezTo>
                      <a:pt x="89" y="100"/>
                      <a:pt x="11" y="257"/>
                      <a:pt x="1" y="802"/>
                    </a:cubicBezTo>
                    <a:cubicBezTo>
                      <a:pt x="0" y="847"/>
                      <a:pt x="0" y="849"/>
                      <a:pt x="0" y="844"/>
                    </a:cubicBezTo>
                    <a:cubicBezTo>
                      <a:pt x="0" y="854"/>
                      <a:pt x="0" y="872"/>
                      <a:pt x="0" y="903"/>
                    </a:cubicBezTo>
                    <a:cubicBezTo>
                      <a:pt x="0" y="903"/>
                      <a:pt x="133" y="1172"/>
                      <a:pt x="905" y="1172"/>
                    </a:cubicBezTo>
                    <a:cubicBezTo>
                      <a:pt x="1677" y="1172"/>
                      <a:pt x="1810" y="903"/>
                      <a:pt x="1810" y="903"/>
                    </a:cubicBezTo>
                    <a:cubicBezTo>
                      <a:pt x="1810" y="883"/>
                      <a:pt x="1810" y="869"/>
                      <a:pt x="1810" y="859"/>
                    </a:cubicBezTo>
                    <a:cubicBezTo>
                      <a:pt x="1810" y="863"/>
                      <a:pt x="1810" y="856"/>
                      <a:pt x="1809" y="8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40FDED-8DE3-43AF-9A03-C2A062A4BF9F}"/>
              </a:ext>
            </a:extLst>
          </p:cNvPr>
          <p:cNvGrpSpPr/>
          <p:nvPr/>
        </p:nvGrpSpPr>
        <p:grpSpPr>
          <a:xfrm>
            <a:off x="3451238" y="4009741"/>
            <a:ext cx="1616626" cy="1379877"/>
            <a:chOff x="3451238" y="4009741"/>
            <a:chExt cx="1616626" cy="13798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8EBBFA-500B-4A3D-B9CA-BFCB016932E6}"/>
                </a:ext>
              </a:extLst>
            </p:cNvPr>
            <p:cNvGrpSpPr/>
            <p:nvPr/>
          </p:nvGrpSpPr>
          <p:grpSpPr>
            <a:xfrm>
              <a:off x="3451238" y="4009741"/>
              <a:ext cx="1616626" cy="1379877"/>
              <a:chOff x="4162113" y="2749613"/>
              <a:chExt cx="3360545" cy="28684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AA48E5-F68E-4593-9F0C-93CDA180C669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  <a:effectLst>
                <a:innerShdw blurRad="76200" dist="63500" dir="2700000">
                  <a:schemeClr val="tx1">
                    <a:alpha val="13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E0A3328-C0D1-43F9-B0DF-1B29067F3161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003D78-B6EA-436E-B0D9-883BFA9BECEB}"/>
                </a:ext>
              </a:extLst>
            </p:cNvPr>
            <p:cNvSpPr txBox="1"/>
            <p:nvPr/>
          </p:nvSpPr>
          <p:spPr>
            <a:xfrm>
              <a:off x="3885484" y="4646334"/>
              <a:ext cx="717484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5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300918A-B9D9-4CEF-865C-7E1C58D7C2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9304" y="4203903"/>
              <a:ext cx="276418" cy="219600"/>
            </a:xfrm>
            <a:custGeom>
              <a:avLst/>
              <a:gdLst>
                <a:gd name="T0" fmla="*/ 499 w 1912"/>
                <a:gd name="T1" fmla="*/ 643 h 1522"/>
                <a:gd name="T2" fmla="*/ 499 w 1912"/>
                <a:gd name="T3" fmla="*/ 702 h 1522"/>
                <a:gd name="T4" fmla="*/ 1352 w 1912"/>
                <a:gd name="T5" fmla="*/ 702 h 1522"/>
                <a:gd name="T6" fmla="*/ 1352 w 1912"/>
                <a:gd name="T7" fmla="*/ 643 h 1522"/>
                <a:gd name="T8" fmla="*/ 1573 w 1912"/>
                <a:gd name="T9" fmla="*/ 643 h 1522"/>
                <a:gd name="T10" fmla="*/ 1573 w 1912"/>
                <a:gd name="T11" fmla="*/ 702 h 1522"/>
                <a:gd name="T12" fmla="*/ 1719 w 1912"/>
                <a:gd name="T13" fmla="*/ 702 h 1522"/>
                <a:gd name="T14" fmla="*/ 1912 w 1912"/>
                <a:gd name="T15" fmla="*/ 541 h 1522"/>
                <a:gd name="T16" fmla="*/ 1912 w 1912"/>
                <a:gd name="T17" fmla="*/ 190 h 1522"/>
                <a:gd name="T18" fmla="*/ 1275 w 1912"/>
                <a:gd name="T19" fmla="*/ 190 h 1522"/>
                <a:gd name="T20" fmla="*/ 1275 w 1912"/>
                <a:gd name="T21" fmla="*/ 36 h 1522"/>
                <a:gd name="T22" fmla="*/ 1238 w 1912"/>
                <a:gd name="T23" fmla="*/ 0 h 1522"/>
                <a:gd name="T24" fmla="*/ 678 w 1912"/>
                <a:gd name="T25" fmla="*/ 0 h 1522"/>
                <a:gd name="T26" fmla="*/ 641 w 1912"/>
                <a:gd name="T27" fmla="*/ 36 h 1522"/>
                <a:gd name="T28" fmla="*/ 641 w 1912"/>
                <a:gd name="T29" fmla="*/ 190 h 1522"/>
                <a:gd name="T30" fmla="*/ 0 w 1912"/>
                <a:gd name="T31" fmla="*/ 190 h 1522"/>
                <a:gd name="T32" fmla="*/ 0 w 1912"/>
                <a:gd name="T33" fmla="*/ 572 h 1522"/>
                <a:gd name="T34" fmla="*/ 184 w 1912"/>
                <a:gd name="T35" fmla="*/ 702 h 1522"/>
                <a:gd name="T36" fmla="*/ 278 w 1912"/>
                <a:gd name="T37" fmla="*/ 702 h 1522"/>
                <a:gd name="T38" fmla="*/ 278 w 1912"/>
                <a:gd name="T39" fmla="*/ 643 h 1522"/>
                <a:gd name="T40" fmla="*/ 499 w 1912"/>
                <a:gd name="T41" fmla="*/ 643 h 1522"/>
                <a:gd name="T42" fmla="*/ 714 w 1912"/>
                <a:gd name="T43" fmla="*/ 73 h 1522"/>
                <a:gd name="T44" fmla="*/ 1202 w 1912"/>
                <a:gd name="T45" fmla="*/ 73 h 1522"/>
                <a:gd name="T46" fmla="*/ 1202 w 1912"/>
                <a:gd name="T47" fmla="*/ 190 h 1522"/>
                <a:gd name="T48" fmla="*/ 714 w 1912"/>
                <a:gd name="T49" fmla="*/ 190 h 1522"/>
                <a:gd name="T50" fmla="*/ 714 w 1912"/>
                <a:gd name="T51" fmla="*/ 73 h 1522"/>
                <a:gd name="T52" fmla="*/ 1573 w 1912"/>
                <a:gd name="T53" fmla="*/ 903 h 1522"/>
                <a:gd name="T54" fmla="*/ 1573 w 1912"/>
                <a:gd name="T55" fmla="*/ 751 h 1522"/>
                <a:gd name="T56" fmla="*/ 1719 w 1912"/>
                <a:gd name="T57" fmla="*/ 751 h 1522"/>
                <a:gd name="T58" fmla="*/ 1912 w 1912"/>
                <a:gd name="T59" fmla="*/ 656 h 1522"/>
                <a:gd name="T60" fmla="*/ 1912 w 1912"/>
                <a:gd name="T61" fmla="*/ 1522 h 1522"/>
                <a:gd name="T62" fmla="*/ 0 w 1912"/>
                <a:gd name="T63" fmla="*/ 1522 h 1522"/>
                <a:gd name="T64" fmla="*/ 0 w 1912"/>
                <a:gd name="T65" fmla="*/ 666 h 1522"/>
                <a:gd name="T66" fmla="*/ 184 w 1912"/>
                <a:gd name="T67" fmla="*/ 751 h 1522"/>
                <a:gd name="T68" fmla="*/ 278 w 1912"/>
                <a:gd name="T69" fmla="*/ 751 h 1522"/>
                <a:gd name="T70" fmla="*/ 278 w 1912"/>
                <a:gd name="T71" fmla="*/ 903 h 1522"/>
                <a:gd name="T72" fmla="*/ 499 w 1912"/>
                <a:gd name="T73" fmla="*/ 903 h 1522"/>
                <a:gd name="T74" fmla="*/ 499 w 1912"/>
                <a:gd name="T75" fmla="*/ 751 h 1522"/>
                <a:gd name="T76" fmla="*/ 1352 w 1912"/>
                <a:gd name="T77" fmla="*/ 751 h 1522"/>
                <a:gd name="T78" fmla="*/ 1352 w 1912"/>
                <a:gd name="T79" fmla="*/ 903 h 1522"/>
                <a:gd name="T80" fmla="*/ 1573 w 1912"/>
                <a:gd name="T81" fmla="*/ 903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2" h="1522">
                  <a:moveTo>
                    <a:pt x="499" y="643"/>
                  </a:moveTo>
                  <a:cubicBezTo>
                    <a:pt x="499" y="702"/>
                    <a:pt x="499" y="702"/>
                    <a:pt x="499" y="702"/>
                  </a:cubicBezTo>
                  <a:cubicBezTo>
                    <a:pt x="1352" y="702"/>
                    <a:pt x="1352" y="702"/>
                    <a:pt x="1352" y="702"/>
                  </a:cubicBezTo>
                  <a:cubicBezTo>
                    <a:pt x="1352" y="643"/>
                    <a:pt x="1352" y="643"/>
                    <a:pt x="1352" y="643"/>
                  </a:cubicBezTo>
                  <a:cubicBezTo>
                    <a:pt x="1573" y="643"/>
                    <a:pt x="1573" y="643"/>
                    <a:pt x="1573" y="643"/>
                  </a:cubicBezTo>
                  <a:cubicBezTo>
                    <a:pt x="1573" y="702"/>
                    <a:pt x="1573" y="702"/>
                    <a:pt x="1573" y="702"/>
                  </a:cubicBezTo>
                  <a:cubicBezTo>
                    <a:pt x="1719" y="702"/>
                    <a:pt x="1719" y="702"/>
                    <a:pt x="1719" y="702"/>
                  </a:cubicBezTo>
                  <a:cubicBezTo>
                    <a:pt x="1815" y="702"/>
                    <a:pt x="1896" y="633"/>
                    <a:pt x="1912" y="541"/>
                  </a:cubicBezTo>
                  <a:cubicBezTo>
                    <a:pt x="1912" y="190"/>
                    <a:pt x="1912" y="190"/>
                    <a:pt x="1912" y="190"/>
                  </a:cubicBezTo>
                  <a:cubicBezTo>
                    <a:pt x="1275" y="190"/>
                    <a:pt x="1275" y="190"/>
                    <a:pt x="1275" y="190"/>
                  </a:cubicBezTo>
                  <a:cubicBezTo>
                    <a:pt x="1275" y="36"/>
                    <a:pt x="1275" y="36"/>
                    <a:pt x="1275" y="36"/>
                  </a:cubicBezTo>
                  <a:cubicBezTo>
                    <a:pt x="1275" y="16"/>
                    <a:pt x="1259" y="0"/>
                    <a:pt x="1238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58" y="0"/>
                    <a:pt x="641" y="16"/>
                    <a:pt x="641" y="36"/>
                  </a:cubicBezTo>
                  <a:cubicBezTo>
                    <a:pt x="641" y="190"/>
                    <a:pt x="641" y="190"/>
                    <a:pt x="641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27" y="648"/>
                    <a:pt x="99" y="702"/>
                    <a:pt x="184" y="702"/>
                  </a:cubicBezTo>
                  <a:cubicBezTo>
                    <a:pt x="278" y="702"/>
                    <a:pt x="278" y="702"/>
                    <a:pt x="278" y="702"/>
                  </a:cubicBezTo>
                  <a:cubicBezTo>
                    <a:pt x="278" y="643"/>
                    <a:pt x="278" y="643"/>
                    <a:pt x="278" y="643"/>
                  </a:cubicBezTo>
                  <a:cubicBezTo>
                    <a:pt x="499" y="643"/>
                    <a:pt x="499" y="643"/>
                    <a:pt x="499" y="643"/>
                  </a:cubicBezTo>
                  <a:close/>
                  <a:moveTo>
                    <a:pt x="714" y="73"/>
                  </a:moveTo>
                  <a:cubicBezTo>
                    <a:pt x="1202" y="73"/>
                    <a:pt x="1202" y="73"/>
                    <a:pt x="1202" y="73"/>
                  </a:cubicBezTo>
                  <a:cubicBezTo>
                    <a:pt x="1202" y="190"/>
                    <a:pt x="1202" y="190"/>
                    <a:pt x="1202" y="190"/>
                  </a:cubicBezTo>
                  <a:cubicBezTo>
                    <a:pt x="714" y="190"/>
                    <a:pt x="714" y="190"/>
                    <a:pt x="714" y="190"/>
                  </a:cubicBezTo>
                  <a:lnTo>
                    <a:pt x="714" y="73"/>
                  </a:lnTo>
                  <a:close/>
                  <a:moveTo>
                    <a:pt x="1573" y="903"/>
                  </a:moveTo>
                  <a:cubicBezTo>
                    <a:pt x="1573" y="751"/>
                    <a:pt x="1573" y="751"/>
                    <a:pt x="1573" y="751"/>
                  </a:cubicBezTo>
                  <a:cubicBezTo>
                    <a:pt x="1719" y="751"/>
                    <a:pt x="1719" y="751"/>
                    <a:pt x="1719" y="751"/>
                  </a:cubicBezTo>
                  <a:cubicBezTo>
                    <a:pt x="1798" y="751"/>
                    <a:pt x="1867" y="713"/>
                    <a:pt x="1912" y="656"/>
                  </a:cubicBezTo>
                  <a:cubicBezTo>
                    <a:pt x="1912" y="1522"/>
                    <a:pt x="1912" y="1522"/>
                    <a:pt x="1912" y="1522"/>
                  </a:cubicBezTo>
                  <a:cubicBezTo>
                    <a:pt x="0" y="1522"/>
                    <a:pt x="0" y="1522"/>
                    <a:pt x="0" y="1522"/>
                  </a:cubicBezTo>
                  <a:cubicBezTo>
                    <a:pt x="0" y="666"/>
                    <a:pt x="0" y="666"/>
                    <a:pt x="0" y="666"/>
                  </a:cubicBezTo>
                  <a:cubicBezTo>
                    <a:pt x="45" y="718"/>
                    <a:pt x="111" y="751"/>
                    <a:pt x="184" y="751"/>
                  </a:cubicBezTo>
                  <a:cubicBezTo>
                    <a:pt x="278" y="751"/>
                    <a:pt x="278" y="751"/>
                    <a:pt x="278" y="751"/>
                  </a:cubicBezTo>
                  <a:cubicBezTo>
                    <a:pt x="278" y="903"/>
                    <a:pt x="278" y="903"/>
                    <a:pt x="278" y="903"/>
                  </a:cubicBezTo>
                  <a:cubicBezTo>
                    <a:pt x="499" y="903"/>
                    <a:pt x="499" y="903"/>
                    <a:pt x="499" y="903"/>
                  </a:cubicBezTo>
                  <a:cubicBezTo>
                    <a:pt x="499" y="751"/>
                    <a:pt x="499" y="751"/>
                    <a:pt x="499" y="751"/>
                  </a:cubicBezTo>
                  <a:cubicBezTo>
                    <a:pt x="1352" y="751"/>
                    <a:pt x="1352" y="751"/>
                    <a:pt x="1352" y="751"/>
                  </a:cubicBezTo>
                  <a:cubicBezTo>
                    <a:pt x="1352" y="903"/>
                    <a:pt x="1352" y="903"/>
                    <a:pt x="1352" y="903"/>
                  </a:cubicBezTo>
                  <a:lnTo>
                    <a:pt x="1573" y="9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B36DA31-3469-4C64-9A0B-4CE935F2A11E}"/>
              </a:ext>
            </a:extLst>
          </p:cNvPr>
          <p:cNvGrpSpPr/>
          <p:nvPr/>
        </p:nvGrpSpPr>
        <p:grpSpPr>
          <a:xfrm>
            <a:off x="5698781" y="2256403"/>
            <a:ext cx="3224022" cy="2751874"/>
            <a:chOff x="1845940" y="1835584"/>
            <a:chExt cx="3224022" cy="27518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77C16E-68A7-45D9-BF35-7ED224C1E801}"/>
                </a:ext>
              </a:extLst>
            </p:cNvPr>
            <p:cNvGrpSpPr/>
            <p:nvPr/>
          </p:nvGrpSpPr>
          <p:grpSpPr>
            <a:xfrm>
              <a:off x="1845940" y="1835584"/>
              <a:ext cx="3224022" cy="2751874"/>
              <a:chOff x="4162113" y="2749613"/>
              <a:chExt cx="3360545" cy="28684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30D7F9A-7B2D-479D-901A-E2F03CCF4647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82231D6-F437-4175-9822-C8E0C0C1CB55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ECD23D1-0C7A-4173-AB79-7D587651EC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5980" y="2262561"/>
              <a:ext cx="518856" cy="517268"/>
            </a:xfrm>
            <a:custGeom>
              <a:avLst/>
              <a:gdLst>
                <a:gd name="T0" fmla="*/ 85 w 126"/>
                <a:gd name="T1" fmla="*/ 18 h 126"/>
                <a:gd name="T2" fmla="*/ 18 w 126"/>
                <a:gd name="T3" fmla="*/ 18 h 126"/>
                <a:gd name="T4" fmla="*/ 18 w 126"/>
                <a:gd name="T5" fmla="*/ 85 h 126"/>
                <a:gd name="T6" fmla="*/ 79 w 126"/>
                <a:gd name="T7" fmla="*/ 91 h 126"/>
                <a:gd name="T8" fmla="*/ 82 w 126"/>
                <a:gd name="T9" fmla="*/ 96 h 126"/>
                <a:gd name="T10" fmla="*/ 108 w 126"/>
                <a:gd name="T11" fmla="*/ 123 h 126"/>
                <a:gd name="T12" fmla="*/ 123 w 126"/>
                <a:gd name="T13" fmla="*/ 123 h 126"/>
                <a:gd name="T14" fmla="*/ 123 w 126"/>
                <a:gd name="T15" fmla="*/ 108 h 126"/>
                <a:gd name="T16" fmla="*/ 96 w 126"/>
                <a:gd name="T17" fmla="*/ 82 h 126"/>
                <a:gd name="T18" fmla="*/ 91 w 126"/>
                <a:gd name="T19" fmla="*/ 79 h 126"/>
                <a:gd name="T20" fmla="*/ 85 w 126"/>
                <a:gd name="T21" fmla="*/ 18 h 126"/>
                <a:gd name="T22" fmla="*/ 77 w 126"/>
                <a:gd name="T23" fmla="*/ 77 h 126"/>
                <a:gd name="T24" fmla="*/ 27 w 126"/>
                <a:gd name="T25" fmla="*/ 77 h 126"/>
                <a:gd name="T26" fmla="*/ 27 w 126"/>
                <a:gd name="T27" fmla="*/ 27 h 126"/>
                <a:gd name="T28" fmla="*/ 77 w 126"/>
                <a:gd name="T29" fmla="*/ 27 h 126"/>
                <a:gd name="T30" fmla="*/ 77 w 126"/>
                <a:gd name="T31" fmla="*/ 7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26">
                  <a:moveTo>
                    <a:pt x="85" y="18"/>
                  </a:moveTo>
                  <a:cubicBezTo>
                    <a:pt x="67" y="0"/>
                    <a:pt x="37" y="0"/>
                    <a:pt x="18" y="18"/>
                  </a:cubicBezTo>
                  <a:cubicBezTo>
                    <a:pt x="0" y="37"/>
                    <a:pt x="0" y="67"/>
                    <a:pt x="18" y="85"/>
                  </a:cubicBezTo>
                  <a:cubicBezTo>
                    <a:pt x="35" y="102"/>
                    <a:pt x="60" y="103"/>
                    <a:pt x="79" y="91"/>
                  </a:cubicBezTo>
                  <a:cubicBezTo>
                    <a:pt x="79" y="92"/>
                    <a:pt x="80" y="94"/>
                    <a:pt x="82" y="96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12" y="126"/>
                    <a:pt x="119" y="126"/>
                    <a:pt x="123" y="123"/>
                  </a:cubicBezTo>
                  <a:cubicBezTo>
                    <a:pt x="126" y="119"/>
                    <a:pt x="126" y="112"/>
                    <a:pt x="123" y="108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4" y="80"/>
                    <a:pt x="92" y="79"/>
                    <a:pt x="91" y="79"/>
                  </a:cubicBezTo>
                  <a:cubicBezTo>
                    <a:pt x="103" y="60"/>
                    <a:pt x="102" y="35"/>
                    <a:pt x="85" y="18"/>
                  </a:cubicBezTo>
                  <a:close/>
                  <a:moveTo>
                    <a:pt x="77" y="77"/>
                  </a:moveTo>
                  <a:cubicBezTo>
                    <a:pt x="63" y="91"/>
                    <a:pt x="41" y="91"/>
                    <a:pt x="27" y="77"/>
                  </a:cubicBezTo>
                  <a:cubicBezTo>
                    <a:pt x="13" y="63"/>
                    <a:pt x="13" y="41"/>
                    <a:pt x="27" y="27"/>
                  </a:cubicBezTo>
                  <a:cubicBezTo>
                    <a:pt x="41" y="13"/>
                    <a:pt x="63" y="13"/>
                    <a:pt x="77" y="27"/>
                  </a:cubicBezTo>
                  <a:cubicBezTo>
                    <a:pt x="91" y="41"/>
                    <a:pt x="91" y="63"/>
                    <a:pt x="77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D276ED-AD3B-4F46-980B-5501048B5151}"/>
                </a:ext>
              </a:extLst>
            </p:cNvPr>
            <p:cNvSpPr txBox="1"/>
            <p:nvPr/>
          </p:nvSpPr>
          <p:spPr>
            <a:xfrm>
              <a:off x="2674817" y="3116665"/>
              <a:ext cx="1561182" cy="4862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785519-5B3B-484A-B0A8-7B9120F71A76}"/>
              </a:ext>
            </a:extLst>
          </p:cNvPr>
          <p:cNvGrpSpPr/>
          <p:nvPr/>
        </p:nvGrpSpPr>
        <p:grpSpPr>
          <a:xfrm>
            <a:off x="3901864" y="1730150"/>
            <a:ext cx="5289902" cy="5371258"/>
            <a:chOff x="2597085" y="2170735"/>
            <a:chExt cx="5289902" cy="537125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71C3D4-2340-4B69-BE34-D6D5B86ACF91}"/>
                </a:ext>
              </a:extLst>
            </p:cNvPr>
            <p:cNvSpPr/>
            <p:nvPr/>
          </p:nvSpPr>
          <p:spPr>
            <a:xfrm rot="2657445" flipV="1">
              <a:off x="2597085" y="4507254"/>
              <a:ext cx="5289902" cy="28610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1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7AE8A1-5ABE-4305-A6B3-45BEF1A1F568}"/>
                </a:ext>
              </a:extLst>
            </p:cNvPr>
            <p:cNvSpPr/>
            <p:nvPr/>
          </p:nvSpPr>
          <p:spPr>
            <a:xfrm rot="2708166">
              <a:off x="2244578" y="4504078"/>
              <a:ext cx="5371258" cy="704571"/>
            </a:xfrm>
            <a:custGeom>
              <a:avLst/>
              <a:gdLst>
                <a:gd name="connsiteX0" fmla="*/ 0 w 4601510"/>
                <a:gd name="connsiteY0" fmla="*/ 0 h 1898374"/>
                <a:gd name="connsiteX1" fmla="*/ 4601510 w 4601510"/>
                <a:gd name="connsiteY1" fmla="*/ 0 h 1898374"/>
                <a:gd name="connsiteX2" fmla="*/ 4601510 w 4601510"/>
                <a:gd name="connsiteY2" fmla="*/ 1898374 h 1898374"/>
                <a:gd name="connsiteX3" fmla="*/ 0 w 4601510"/>
                <a:gd name="connsiteY3" fmla="*/ 1898374 h 1898374"/>
                <a:gd name="connsiteX4" fmla="*/ 0 w 4601510"/>
                <a:gd name="connsiteY4" fmla="*/ 0 h 1898374"/>
                <a:gd name="connsiteX0" fmla="*/ 0 w 4601510"/>
                <a:gd name="connsiteY0" fmla="*/ 0 h 1898374"/>
                <a:gd name="connsiteX1" fmla="*/ 4601510 w 4601510"/>
                <a:gd name="connsiteY1" fmla="*/ 0 h 1898374"/>
                <a:gd name="connsiteX2" fmla="*/ 4157727 w 4601510"/>
                <a:gd name="connsiteY2" fmla="*/ 1470717 h 1898374"/>
                <a:gd name="connsiteX3" fmla="*/ 0 w 4601510"/>
                <a:gd name="connsiteY3" fmla="*/ 1898374 h 1898374"/>
                <a:gd name="connsiteX4" fmla="*/ 0 w 4601510"/>
                <a:gd name="connsiteY4" fmla="*/ 0 h 1898374"/>
                <a:gd name="connsiteX0" fmla="*/ 0 w 4601510"/>
                <a:gd name="connsiteY0" fmla="*/ 0 h 1898374"/>
                <a:gd name="connsiteX1" fmla="*/ 4601510 w 4601510"/>
                <a:gd name="connsiteY1" fmla="*/ 0 h 1898374"/>
                <a:gd name="connsiteX2" fmla="*/ 4157727 w 4601510"/>
                <a:gd name="connsiteY2" fmla="*/ 1470717 h 1898374"/>
                <a:gd name="connsiteX3" fmla="*/ 0 w 4601510"/>
                <a:gd name="connsiteY3" fmla="*/ 1898374 h 1898374"/>
                <a:gd name="connsiteX4" fmla="*/ 3863 w 4601510"/>
                <a:gd name="connsiteY4" fmla="*/ 852059 h 1898374"/>
                <a:gd name="connsiteX5" fmla="*/ 0 w 4601510"/>
                <a:gd name="connsiteY5" fmla="*/ 0 h 1898374"/>
                <a:gd name="connsiteX0" fmla="*/ 0 w 4601510"/>
                <a:gd name="connsiteY0" fmla="*/ 0 h 1898374"/>
                <a:gd name="connsiteX1" fmla="*/ 4601510 w 4601510"/>
                <a:gd name="connsiteY1" fmla="*/ 0 h 1898374"/>
                <a:gd name="connsiteX2" fmla="*/ 4157727 w 4601510"/>
                <a:gd name="connsiteY2" fmla="*/ 1470717 h 1898374"/>
                <a:gd name="connsiteX3" fmla="*/ 1748879 w 4601510"/>
                <a:gd name="connsiteY3" fmla="*/ 1719391 h 1898374"/>
                <a:gd name="connsiteX4" fmla="*/ 0 w 4601510"/>
                <a:gd name="connsiteY4" fmla="*/ 1898374 h 1898374"/>
                <a:gd name="connsiteX5" fmla="*/ 3863 w 4601510"/>
                <a:gd name="connsiteY5" fmla="*/ 852059 h 1898374"/>
                <a:gd name="connsiteX6" fmla="*/ 0 w 4601510"/>
                <a:gd name="connsiteY6" fmla="*/ 0 h 1898374"/>
                <a:gd name="connsiteX0" fmla="*/ 0 w 4601510"/>
                <a:gd name="connsiteY0" fmla="*/ 0 h 1719391"/>
                <a:gd name="connsiteX1" fmla="*/ 4601510 w 4601510"/>
                <a:gd name="connsiteY1" fmla="*/ 0 h 1719391"/>
                <a:gd name="connsiteX2" fmla="*/ 4157727 w 4601510"/>
                <a:gd name="connsiteY2" fmla="*/ 1470717 h 1719391"/>
                <a:gd name="connsiteX3" fmla="*/ 1748879 w 4601510"/>
                <a:gd name="connsiteY3" fmla="*/ 1719391 h 1719391"/>
                <a:gd name="connsiteX4" fmla="*/ 3863 w 4601510"/>
                <a:gd name="connsiteY4" fmla="*/ 852059 h 1719391"/>
                <a:gd name="connsiteX5" fmla="*/ 0 w 4601510"/>
                <a:gd name="connsiteY5" fmla="*/ 0 h 1719391"/>
                <a:gd name="connsiteX0" fmla="*/ 0 w 4601510"/>
                <a:gd name="connsiteY0" fmla="*/ 0 h 1470717"/>
                <a:gd name="connsiteX1" fmla="*/ 4601510 w 4601510"/>
                <a:gd name="connsiteY1" fmla="*/ 0 h 1470717"/>
                <a:gd name="connsiteX2" fmla="*/ 4157727 w 4601510"/>
                <a:gd name="connsiteY2" fmla="*/ 1470717 h 1470717"/>
                <a:gd name="connsiteX3" fmla="*/ 1915548 w 4601510"/>
                <a:gd name="connsiteY3" fmla="*/ 875630 h 1470717"/>
                <a:gd name="connsiteX4" fmla="*/ 3863 w 4601510"/>
                <a:gd name="connsiteY4" fmla="*/ 852059 h 1470717"/>
                <a:gd name="connsiteX5" fmla="*/ 0 w 4601510"/>
                <a:gd name="connsiteY5" fmla="*/ 0 h 1470717"/>
                <a:gd name="connsiteX0" fmla="*/ 0 w 4601510"/>
                <a:gd name="connsiteY0" fmla="*/ 0 h 875630"/>
                <a:gd name="connsiteX1" fmla="*/ 4601510 w 4601510"/>
                <a:gd name="connsiteY1" fmla="*/ 0 h 875630"/>
                <a:gd name="connsiteX2" fmla="*/ 4338785 w 4601510"/>
                <a:gd name="connsiteY2" fmla="*/ 767483 h 875630"/>
                <a:gd name="connsiteX3" fmla="*/ 1915548 w 4601510"/>
                <a:gd name="connsiteY3" fmla="*/ 875630 h 875630"/>
                <a:gd name="connsiteX4" fmla="*/ 3863 w 4601510"/>
                <a:gd name="connsiteY4" fmla="*/ 852059 h 875630"/>
                <a:gd name="connsiteX5" fmla="*/ 0 w 4601510"/>
                <a:gd name="connsiteY5" fmla="*/ 0 h 875630"/>
                <a:gd name="connsiteX0" fmla="*/ 0 w 4601510"/>
                <a:gd name="connsiteY0" fmla="*/ 0 h 875630"/>
                <a:gd name="connsiteX1" fmla="*/ 4601510 w 4601510"/>
                <a:gd name="connsiteY1" fmla="*/ 0 h 875630"/>
                <a:gd name="connsiteX2" fmla="*/ 4338785 w 4601510"/>
                <a:gd name="connsiteY2" fmla="*/ 767483 h 875630"/>
                <a:gd name="connsiteX3" fmla="*/ 1915548 w 4601510"/>
                <a:gd name="connsiteY3" fmla="*/ 875630 h 875630"/>
                <a:gd name="connsiteX4" fmla="*/ 910092 w 4601510"/>
                <a:gd name="connsiteY4" fmla="*/ 688261 h 875630"/>
                <a:gd name="connsiteX5" fmla="*/ 0 w 4601510"/>
                <a:gd name="connsiteY5" fmla="*/ 0 h 875630"/>
                <a:gd name="connsiteX0" fmla="*/ 0 w 4601510"/>
                <a:gd name="connsiteY0" fmla="*/ 0 h 875630"/>
                <a:gd name="connsiteX1" fmla="*/ 4601510 w 4601510"/>
                <a:gd name="connsiteY1" fmla="*/ 0 h 875630"/>
                <a:gd name="connsiteX2" fmla="*/ 4338785 w 4601510"/>
                <a:gd name="connsiteY2" fmla="*/ 767483 h 875630"/>
                <a:gd name="connsiteX3" fmla="*/ 1915548 w 4601510"/>
                <a:gd name="connsiteY3" fmla="*/ 875630 h 875630"/>
                <a:gd name="connsiteX4" fmla="*/ 0 w 4601510"/>
                <a:gd name="connsiteY4" fmla="*/ 0 h 875630"/>
                <a:gd name="connsiteX0" fmla="*/ 0 w 4601510"/>
                <a:gd name="connsiteY0" fmla="*/ 0 h 767483"/>
                <a:gd name="connsiteX1" fmla="*/ 4601510 w 4601510"/>
                <a:gd name="connsiteY1" fmla="*/ 0 h 767483"/>
                <a:gd name="connsiteX2" fmla="*/ 4338785 w 4601510"/>
                <a:gd name="connsiteY2" fmla="*/ 767483 h 767483"/>
                <a:gd name="connsiteX3" fmla="*/ 1669151 w 4601510"/>
                <a:gd name="connsiteY3" fmla="*/ 700514 h 767483"/>
                <a:gd name="connsiteX4" fmla="*/ 0 w 4601510"/>
                <a:gd name="connsiteY4" fmla="*/ 0 h 767483"/>
                <a:gd name="connsiteX0" fmla="*/ 0 w 4601510"/>
                <a:gd name="connsiteY0" fmla="*/ 0 h 700514"/>
                <a:gd name="connsiteX1" fmla="*/ 4601510 w 4601510"/>
                <a:gd name="connsiteY1" fmla="*/ 0 h 700514"/>
                <a:gd name="connsiteX2" fmla="*/ 3663528 w 4601510"/>
                <a:gd name="connsiteY2" fmla="*/ 530133 h 700514"/>
                <a:gd name="connsiteX3" fmla="*/ 1669151 w 4601510"/>
                <a:gd name="connsiteY3" fmla="*/ 700514 h 700514"/>
                <a:gd name="connsiteX4" fmla="*/ 0 w 4601510"/>
                <a:gd name="connsiteY4" fmla="*/ 0 h 700514"/>
                <a:gd name="connsiteX0" fmla="*/ 0 w 4601510"/>
                <a:gd name="connsiteY0" fmla="*/ 0 h 700514"/>
                <a:gd name="connsiteX1" fmla="*/ 4601510 w 4601510"/>
                <a:gd name="connsiteY1" fmla="*/ 0 h 700514"/>
                <a:gd name="connsiteX2" fmla="*/ 3656550 w 4601510"/>
                <a:gd name="connsiteY2" fmla="*/ 551233 h 700514"/>
                <a:gd name="connsiteX3" fmla="*/ 1669151 w 4601510"/>
                <a:gd name="connsiteY3" fmla="*/ 700514 h 700514"/>
                <a:gd name="connsiteX4" fmla="*/ 0 w 4601510"/>
                <a:gd name="connsiteY4" fmla="*/ 0 h 700514"/>
                <a:gd name="connsiteX0" fmla="*/ 0 w 5382636"/>
                <a:gd name="connsiteY0" fmla="*/ 10714 h 711228"/>
                <a:gd name="connsiteX1" fmla="*/ 4601510 w 5382636"/>
                <a:gd name="connsiteY1" fmla="*/ 10714 h 711228"/>
                <a:gd name="connsiteX2" fmla="*/ 5371291 w 5382636"/>
                <a:gd name="connsiteY2" fmla="*/ 20713 h 711228"/>
                <a:gd name="connsiteX3" fmla="*/ 3656550 w 5382636"/>
                <a:gd name="connsiteY3" fmla="*/ 561947 h 711228"/>
                <a:gd name="connsiteX4" fmla="*/ 1669151 w 5382636"/>
                <a:gd name="connsiteY4" fmla="*/ 711228 h 711228"/>
                <a:gd name="connsiteX5" fmla="*/ 0 w 5382636"/>
                <a:gd name="connsiteY5" fmla="*/ 10714 h 711228"/>
                <a:gd name="connsiteX0" fmla="*/ 0 w 5371291"/>
                <a:gd name="connsiteY0" fmla="*/ 0 h 700514"/>
                <a:gd name="connsiteX1" fmla="*/ 5371291 w 5371291"/>
                <a:gd name="connsiteY1" fmla="*/ 9999 h 700514"/>
                <a:gd name="connsiteX2" fmla="*/ 3656550 w 5371291"/>
                <a:gd name="connsiteY2" fmla="*/ 551233 h 700514"/>
                <a:gd name="connsiteX3" fmla="*/ 1669151 w 5371291"/>
                <a:gd name="connsiteY3" fmla="*/ 700514 h 700514"/>
                <a:gd name="connsiteX4" fmla="*/ 0 w 5371291"/>
                <a:gd name="connsiteY4" fmla="*/ 0 h 700514"/>
                <a:gd name="connsiteX0" fmla="*/ 0 w 5371258"/>
                <a:gd name="connsiteY0" fmla="*/ 4057 h 704571"/>
                <a:gd name="connsiteX1" fmla="*/ 5371258 w 5371258"/>
                <a:gd name="connsiteY1" fmla="*/ 0 h 704571"/>
                <a:gd name="connsiteX2" fmla="*/ 3656550 w 5371258"/>
                <a:gd name="connsiteY2" fmla="*/ 555290 h 704571"/>
                <a:gd name="connsiteX3" fmla="*/ 1669151 w 5371258"/>
                <a:gd name="connsiteY3" fmla="*/ 704571 h 704571"/>
                <a:gd name="connsiteX4" fmla="*/ 0 w 5371258"/>
                <a:gd name="connsiteY4" fmla="*/ 4057 h 70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1258" h="704571">
                  <a:moveTo>
                    <a:pt x="0" y="4057"/>
                  </a:moveTo>
                  <a:lnTo>
                    <a:pt x="5371258" y="0"/>
                  </a:lnTo>
                  <a:lnTo>
                    <a:pt x="3656550" y="555290"/>
                  </a:lnTo>
                  <a:lnTo>
                    <a:pt x="1669151" y="704571"/>
                  </a:lnTo>
                  <a:lnTo>
                    <a:pt x="0" y="40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41543D-03A2-4A04-B068-5FB81437E114}"/>
              </a:ext>
            </a:extLst>
          </p:cNvPr>
          <p:cNvGrpSpPr/>
          <p:nvPr/>
        </p:nvGrpSpPr>
        <p:grpSpPr>
          <a:xfrm>
            <a:off x="7916995" y="1680644"/>
            <a:ext cx="2005883" cy="1712129"/>
            <a:chOff x="5735174" y="2071212"/>
            <a:chExt cx="2005883" cy="171212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4AF5A1-BFB1-4A03-8205-505A082F8684}"/>
                </a:ext>
              </a:extLst>
            </p:cNvPr>
            <p:cNvGrpSpPr/>
            <p:nvPr/>
          </p:nvGrpSpPr>
          <p:grpSpPr>
            <a:xfrm>
              <a:off x="5735174" y="2071212"/>
              <a:ext cx="2005883" cy="1712129"/>
              <a:chOff x="4162113" y="2749613"/>
              <a:chExt cx="3360545" cy="28684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2DA96A-9632-438F-9471-8E7797ECDCE1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4B11F95-ADDA-4CE8-8C05-06FB5F2D2B61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F97EB3-B56B-463B-A2CA-4E5B06713F59}"/>
                </a:ext>
              </a:extLst>
            </p:cNvPr>
            <p:cNvSpPr txBox="1"/>
            <p:nvPr/>
          </p:nvSpPr>
          <p:spPr>
            <a:xfrm>
              <a:off x="6205387" y="2828421"/>
              <a:ext cx="1019791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2407D9C-B8E7-417F-B685-FD2AD9B97096}"/>
                </a:ext>
              </a:extLst>
            </p:cNvPr>
            <p:cNvGrpSpPr/>
            <p:nvPr/>
          </p:nvGrpSpPr>
          <p:grpSpPr>
            <a:xfrm>
              <a:off x="6606526" y="2321717"/>
              <a:ext cx="217513" cy="264547"/>
              <a:chOff x="6350" y="7938"/>
              <a:chExt cx="3897313" cy="5111750"/>
            </a:xfrm>
            <a:solidFill>
              <a:schemeClr val="bg1"/>
            </a:solidFill>
          </p:grpSpPr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410588A2-E1A7-4BAD-9A3C-3EB96676D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" y="7938"/>
                <a:ext cx="2062163" cy="2500312"/>
              </a:xfrm>
              <a:custGeom>
                <a:avLst/>
                <a:gdLst>
                  <a:gd name="T0" fmla="*/ 479 w 958"/>
                  <a:gd name="T1" fmla="*/ 1165 h 1165"/>
                  <a:gd name="T2" fmla="*/ 958 w 958"/>
                  <a:gd name="T3" fmla="*/ 583 h 1165"/>
                  <a:gd name="T4" fmla="*/ 479 w 958"/>
                  <a:gd name="T5" fmla="*/ 0 h 1165"/>
                  <a:gd name="T6" fmla="*/ 0 w 958"/>
                  <a:gd name="T7" fmla="*/ 583 h 1165"/>
                  <a:gd name="T8" fmla="*/ 479 w 958"/>
                  <a:gd name="T9" fmla="*/ 1165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1165">
                    <a:moveTo>
                      <a:pt x="479" y="1165"/>
                    </a:moveTo>
                    <a:cubicBezTo>
                      <a:pt x="744" y="1165"/>
                      <a:pt x="958" y="904"/>
                      <a:pt x="958" y="583"/>
                    </a:cubicBezTo>
                    <a:cubicBezTo>
                      <a:pt x="958" y="261"/>
                      <a:pt x="888" y="0"/>
                      <a:pt x="479" y="0"/>
                    </a:cubicBezTo>
                    <a:cubicBezTo>
                      <a:pt x="70" y="0"/>
                      <a:pt x="0" y="261"/>
                      <a:pt x="0" y="583"/>
                    </a:cubicBezTo>
                    <a:cubicBezTo>
                      <a:pt x="0" y="904"/>
                      <a:pt x="214" y="1165"/>
                      <a:pt x="479" y="1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EAA4E994-6436-438C-9D54-5B5F0117B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" y="2605088"/>
                <a:ext cx="3897313" cy="2514600"/>
              </a:xfrm>
              <a:custGeom>
                <a:avLst/>
                <a:gdLst>
                  <a:gd name="T0" fmla="*/ 1809 w 1810"/>
                  <a:gd name="T1" fmla="*/ 820 h 1172"/>
                  <a:gd name="T2" fmla="*/ 1167 w 1810"/>
                  <a:gd name="T3" fmla="*/ 0 h 1172"/>
                  <a:gd name="T4" fmla="*/ 905 w 1810"/>
                  <a:gd name="T5" fmla="*/ 100 h 1172"/>
                  <a:gd name="T6" fmla="*/ 642 w 1810"/>
                  <a:gd name="T7" fmla="*/ 0 h 1172"/>
                  <a:gd name="T8" fmla="*/ 1 w 1810"/>
                  <a:gd name="T9" fmla="*/ 802 h 1172"/>
                  <a:gd name="T10" fmla="*/ 0 w 1810"/>
                  <a:gd name="T11" fmla="*/ 844 h 1172"/>
                  <a:gd name="T12" fmla="*/ 0 w 1810"/>
                  <a:gd name="T13" fmla="*/ 903 h 1172"/>
                  <a:gd name="T14" fmla="*/ 905 w 1810"/>
                  <a:gd name="T15" fmla="*/ 1172 h 1172"/>
                  <a:gd name="T16" fmla="*/ 1810 w 1810"/>
                  <a:gd name="T17" fmla="*/ 903 h 1172"/>
                  <a:gd name="T18" fmla="*/ 1810 w 1810"/>
                  <a:gd name="T19" fmla="*/ 859 h 1172"/>
                  <a:gd name="T20" fmla="*/ 1809 w 1810"/>
                  <a:gd name="T21" fmla="*/ 82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0" h="1172">
                    <a:moveTo>
                      <a:pt x="1809" y="820"/>
                    </a:moveTo>
                    <a:cubicBezTo>
                      <a:pt x="1801" y="260"/>
                      <a:pt x="1727" y="101"/>
                      <a:pt x="1167" y="0"/>
                    </a:cubicBezTo>
                    <a:cubicBezTo>
                      <a:pt x="1167" y="0"/>
                      <a:pt x="1089" y="100"/>
                      <a:pt x="905" y="100"/>
                    </a:cubicBezTo>
                    <a:cubicBezTo>
                      <a:pt x="721" y="100"/>
                      <a:pt x="642" y="0"/>
                      <a:pt x="642" y="0"/>
                    </a:cubicBezTo>
                    <a:cubicBezTo>
                      <a:pt x="89" y="100"/>
                      <a:pt x="11" y="257"/>
                      <a:pt x="1" y="802"/>
                    </a:cubicBezTo>
                    <a:cubicBezTo>
                      <a:pt x="0" y="847"/>
                      <a:pt x="0" y="849"/>
                      <a:pt x="0" y="844"/>
                    </a:cubicBezTo>
                    <a:cubicBezTo>
                      <a:pt x="0" y="854"/>
                      <a:pt x="0" y="872"/>
                      <a:pt x="0" y="903"/>
                    </a:cubicBezTo>
                    <a:cubicBezTo>
                      <a:pt x="0" y="903"/>
                      <a:pt x="133" y="1172"/>
                      <a:pt x="905" y="1172"/>
                    </a:cubicBezTo>
                    <a:cubicBezTo>
                      <a:pt x="1677" y="1172"/>
                      <a:pt x="1810" y="903"/>
                      <a:pt x="1810" y="903"/>
                    </a:cubicBezTo>
                    <a:cubicBezTo>
                      <a:pt x="1810" y="883"/>
                      <a:pt x="1810" y="869"/>
                      <a:pt x="1810" y="859"/>
                    </a:cubicBezTo>
                    <a:cubicBezTo>
                      <a:pt x="1810" y="863"/>
                      <a:pt x="1810" y="856"/>
                      <a:pt x="1809" y="8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F991D6C-022B-454E-9C10-066DC2FE1797}"/>
              </a:ext>
            </a:extLst>
          </p:cNvPr>
          <p:cNvGrpSpPr/>
          <p:nvPr/>
        </p:nvGrpSpPr>
        <p:grpSpPr>
          <a:xfrm>
            <a:off x="6111265" y="3302937"/>
            <a:ext cx="5599771" cy="552285"/>
            <a:chOff x="890211" y="3986622"/>
            <a:chExt cx="5599771" cy="552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18849A0-0099-4EDC-A3B4-999C83573BEF}"/>
                </a:ext>
              </a:extLst>
            </p:cNvPr>
            <p:cNvSpPr/>
            <p:nvPr/>
          </p:nvSpPr>
          <p:spPr>
            <a:xfrm rot="18900000" flipV="1">
              <a:off x="890211" y="4082505"/>
              <a:ext cx="5417045" cy="180921"/>
            </a:xfrm>
            <a:prstGeom prst="ellipse">
              <a:avLst/>
            </a:prstGeom>
            <a:gradFill>
              <a:gsLst>
                <a:gs pos="0">
                  <a:schemeClr val="tx1">
                    <a:alpha val="1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6AD1EF-336B-4E2E-B3F8-90A7D2838BC4}"/>
                </a:ext>
              </a:extLst>
            </p:cNvPr>
            <p:cNvSpPr/>
            <p:nvPr/>
          </p:nvSpPr>
          <p:spPr>
            <a:xfrm rot="2700163">
              <a:off x="3640475" y="1689400"/>
              <a:ext cx="552285" cy="51467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26FBAA-BFB0-4BE5-8392-B7AE0BCB511A}"/>
              </a:ext>
            </a:extLst>
          </p:cNvPr>
          <p:cNvGrpSpPr/>
          <p:nvPr/>
        </p:nvGrpSpPr>
        <p:grpSpPr>
          <a:xfrm rot="10800000">
            <a:off x="5352822" y="5384679"/>
            <a:ext cx="2925003" cy="400687"/>
            <a:chOff x="2334471" y="3091845"/>
            <a:chExt cx="4031669" cy="55228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47AB6CC-2699-44FE-8DC5-CD7C99169F06}"/>
                </a:ext>
              </a:extLst>
            </p:cNvPr>
            <p:cNvSpPr/>
            <p:nvPr/>
          </p:nvSpPr>
          <p:spPr>
            <a:xfrm rot="18900000" flipV="1">
              <a:off x="2334471" y="3368949"/>
              <a:ext cx="4031669" cy="220413"/>
            </a:xfrm>
            <a:prstGeom prst="ellipse">
              <a:avLst/>
            </a:prstGeom>
            <a:gradFill>
              <a:gsLst>
                <a:gs pos="0">
                  <a:schemeClr val="tx1">
                    <a:alpha val="1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BE922E5-EF4D-4BF4-9AC0-CD93A90E59AD}"/>
                </a:ext>
              </a:extLst>
            </p:cNvPr>
            <p:cNvSpPr/>
            <p:nvPr/>
          </p:nvSpPr>
          <p:spPr>
            <a:xfrm rot="2700163">
              <a:off x="4571921" y="2060097"/>
              <a:ext cx="552283" cy="2615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Free Creative Rhombus Infographic Slides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FD494D-B01D-47D8-BB32-C84989F1436F}"/>
              </a:ext>
            </a:extLst>
          </p:cNvPr>
          <p:cNvSpPr txBox="1"/>
          <p:nvPr/>
        </p:nvSpPr>
        <p:spPr>
          <a:xfrm>
            <a:off x="1314632" y="4028712"/>
            <a:ext cx="302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7FB50B-A365-4760-992C-E1F5A0E15C53}"/>
              </a:ext>
            </a:extLst>
          </p:cNvPr>
          <p:cNvSpPr txBox="1"/>
          <p:nvPr/>
        </p:nvSpPr>
        <p:spPr>
          <a:xfrm>
            <a:off x="1303201" y="3281797"/>
            <a:ext cx="31418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defRPr/>
            </a:pPr>
            <a:r>
              <a:rPr lang="en-US" sz="3200" b="1" kern="0" dirty="0">
                <a:solidFill>
                  <a:schemeClr val="accent4"/>
                </a:solidFill>
                <a:latin typeface="Arial" panose="020B0604020202020204" pitchFamily="34" charset="0"/>
                <a:cs typeface="Arial" pitchFamily="34" charset="0"/>
              </a:rPr>
              <a:t>Placeholder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AFB1A1-D28A-41D6-9934-AF5F648ABD9D}"/>
              </a:ext>
            </a:extLst>
          </p:cNvPr>
          <p:cNvGrpSpPr/>
          <p:nvPr/>
        </p:nvGrpSpPr>
        <p:grpSpPr>
          <a:xfrm>
            <a:off x="5578378" y="4385104"/>
            <a:ext cx="1742747" cy="1487528"/>
            <a:chOff x="5497207" y="4309159"/>
            <a:chExt cx="2005883" cy="171212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4C51DA-EB7B-4A1C-9B5A-02EAB01B131D}"/>
                </a:ext>
              </a:extLst>
            </p:cNvPr>
            <p:cNvGrpSpPr/>
            <p:nvPr/>
          </p:nvGrpSpPr>
          <p:grpSpPr>
            <a:xfrm>
              <a:off x="5497207" y="4309159"/>
              <a:ext cx="2005883" cy="1712129"/>
              <a:chOff x="4162113" y="2749613"/>
              <a:chExt cx="3360545" cy="286840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4C7EA1A-6C0A-4176-8CCE-BA7BB27CBF1D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17FE93F-4336-4D63-924F-DC35765CC992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26B46D0-2942-4834-9035-58C8C53A9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92" y="4456492"/>
              <a:ext cx="205512" cy="365025"/>
            </a:xfrm>
            <a:custGeom>
              <a:avLst/>
              <a:gdLst>
                <a:gd name="T0" fmla="*/ 959 w 1337"/>
                <a:gd name="T1" fmla="*/ 1082 h 2382"/>
                <a:gd name="T2" fmla="*/ 668 w 1337"/>
                <a:gd name="T3" fmla="*/ 950 h 2382"/>
                <a:gd name="T4" fmla="*/ 508 w 1337"/>
                <a:gd name="T5" fmla="*/ 861 h 2382"/>
                <a:gd name="T6" fmla="*/ 543 w 1337"/>
                <a:gd name="T7" fmla="*/ 613 h 2382"/>
                <a:gd name="T8" fmla="*/ 640 w 1337"/>
                <a:gd name="T9" fmla="*/ 593 h 2382"/>
                <a:gd name="T10" fmla="*/ 1008 w 1337"/>
                <a:gd name="T11" fmla="*/ 666 h 2382"/>
                <a:gd name="T12" fmla="*/ 1105 w 1337"/>
                <a:gd name="T13" fmla="*/ 625 h 2382"/>
                <a:gd name="T14" fmla="*/ 1162 w 1337"/>
                <a:gd name="T15" fmla="*/ 431 h 2382"/>
                <a:gd name="T16" fmla="*/ 1118 w 1337"/>
                <a:gd name="T17" fmla="*/ 341 h 2382"/>
                <a:gd name="T18" fmla="*/ 886 w 1337"/>
                <a:gd name="T19" fmla="*/ 272 h 2382"/>
                <a:gd name="T20" fmla="*/ 781 w 1337"/>
                <a:gd name="T21" fmla="*/ 150 h 2382"/>
                <a:gd name="T22" fmla="*/ 631 w 1337"/>
                <a:gd name="T23" fmla="*/ 1 h 2382"/>
                <a:gd name="T24" fmla="*/ 566 w 1337"/>
                <a:gd name="T25" fmla="*/ 1 h 2382"/>
                <a:gd name="T26" fmla="*/ 482 w 1337"/>
                <a:gd name="T27" fmla="*/ 85 h 2382"/>
                <a:gd name="T28" fmla="*/ 482 w 1337"/>
                <a:gd name="T29" fmla="*/ 180 h 2382"/>
                <a:gd name="T30" fmla="*/ 391 w 1337"/>
                <a:gd name="T31" fmla="*/ 305 h 2382"/>
                <a:gd name="T32" fmla="*/ 27 w 1337"/>
                <a:gd name="T33" fmla="*/ 767 h 2382"/>
                <a:gd name="T34" fmla="*/ 295 w 1337"/>
                <a:gd name="T35" fmla="*/ 1220 h 2382"/>
                <a:gd name="T36" fmla="*/ 630 w 1337"/>
                <a:gd name="T37" fmla="*/ 1370 h 2382"/>
                <a:gd name="T38" fmla="*/ 752 w 1337"/>
                <a:gd name="T39" fmla="*/ 1442 h 2382"/>
                <a:gd name="T40" fmla="*/ 712 w 1337"/>
                <a:gd name="T41" fmla="*/ 1735 h 2382"/>
                <a:gd name="T42" fmla="*/ 497 w 1337"/>
                <a:gd name="T43" fmla="*/ 1763 h 2382"/>
                <a:gd name="T44" fmla="*/ 169 w 1337"/>
                <a:gd name="T45" fmla="*/ 1665 h 2382"/>
                <a:gd name="T46" fmla="*/ 71 w 1337"/>
                <a:gd name="T47" fmla="*/ 1708 h 2382"/>
                <a:gd name="T48" fmla="*/ 21 w 1337"/>
                <a:gd name="T49" fmla="*/ 1878 h 2382"/>
                <a:gd name="T50" fmla="*/ 81 w 1337"/>
                <a:gd name="T51" fmla="*/ 2009 h 2382"/>
                <a:gd name="T52" fmla="*/ 376 w 1337"/>
                <a:gd name="T53" fmla="*/ 2094 h 2382"/>
                <a:gd name="T54" fmla="*/ 460 w 1337"/>
                <a:gd name="T55" fmla="*/ 2193 h 2382"/>
                <a:gd name="T56" fmla="*/ 460 w 1337"/>
                <a:gd name="T57" fmla="*/ 2305 h 2382"/>
                <a:gd name="T58" fmla="*/ 532 w 1337"/>
                <a:gd name="T59" fmla="*/ 2381 h 2382"/>
                <a:gd name="T60" fmla="*/ 698 w 1337"/>
                <a:gd name="T61" fmla="*/ 2380 h 2382"/>
                <a:gd name="T62" fmla="*/ 766 w 1337"/>
                <a:gd name="T63" fmla="*/ 2309 h 2382"/>
                <a:gd name="T64" fmla="*/ 767 w 1337"/>
                <a:gd name="T65" fmla="*/ 2155 h 2382"/>
                <a:gd name="T66" fmla="*/ 837 w 1337"/>
                <a:gd name="T67" fmla="*/ 2063 h 2382"/>
                <a:gd name="T68" fmla="*/ 1127 w 1337"/>
                <a:gd name="T69" fmla="*/ 1877 h 2382"/>
                <a:gd name="T70" fmla="*/ 959 w 1337"/>
                <a:gd name="T71" fmla="*/ 10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37" h="2382">
                  <a:moveTo>
                    <a:pt x="959" y="1082"/>
                  </a:moveTo>
                  <a:cubicBezTo>
                    <a:pt x="866" y="1030"/>
                    <a:pt x="766" y="991"/>
                    <a:pt x="668" y="950"/>
                  </a:cubicBezTo>
                  <a:cubicBezTo>
                    <a:pt x="611" y="927"/>
                    <a:pt x="556" y="899"/>
                    <a:pt x="508" y="861"/>
                  </a:cubicBezTo>
                  <a:cubicBezTo>
                    <a:pt x="413" y="785"/>
                    <a:pt x="431" y="662"/>
                    <a:pt x="543" y="613"/>
                  </a:cubicBezTo>
                  <a:cubicBezTo>
                    <a:pt x="574" y="600"/>
                    <a:pt x="607" y="595"/>
                    <a:pt x="640" y="593"/>
                  </a:cubicBezTo>
                  <a:cubicBezTo>
                    <a:pt x="769" y="586"/>
                    <a:pt x="892" y="610"/>
                    <a:pt x="1008" y="666"/>
                  </a:cubicBezTo>
                  <a:cubicBezTo>
                    <a:pt x="1066" y="694"/>
                    <a:pt x="1086" y="685"/>
                    <a:pt x="1105" y="625"/>
                  </a:cubicBezTo>
                  <a:cubicBezTo>
                    <a:pt x="1126" y="561"/>
                    <a:pt x="1143" y="496"/>
                    <a:pt x="1162" y="431"/>
                  </a:cubicBezTo>
                  <a:cubicBezTo>
                    <a:pt x="1175" y="388"/>
                    <a:pt x="1159" y="360"/>
                    <a:pt x="1118" y="341"/>
                  </a:cubicBezTo>
                  <a:cubicBezTo>
                    <a:pt x="1044" y="309"/>
                    <a:pt x="967" y="285"/>
                    <a:pt x="886" y="272"/>
                  </a:cubicBezTo>
                  <a:cubicBezTo>
                    <a:pt x="781" y="256"/>
                    <a:pt x="781" y="255"/>
                    <a:pt x="781" y="150"/>
                  </a:cubicBezTo>
                  <a:cubicBezTo>
                    <a:pt x="780" y="1"/>
                    <a:pt x="780" y="1"/>
                    <a:pt x="631" y="1"/>
                  </a:cubicBezTo>
                  <a:cubicBezTo>
                    <a:pt x="609" y="1"/>
                    <a:pt x="587" y="0"/>
                    <a:pt x="566" y="1"/>
                  </a:cubicBezTo>
                  <a:cubicBezTo>
                    <a:pt x="496" y="3"/>
                    <a:pt x="484" y="15"/>
                    <a:pt x="482" y="85"/>
                  </a:cubicBezTo>
                  <a:cubicBezTo>
                    <a:pt x="481" y="117"/>
                    <a:pt x="482" y="148"/>
                    <a:pt x="482" y="180"/>
                  </a:cubicBezTo>
                  <a:cubicBezTo>
                    <a:pt x="481" y="274"/>
                    <a:pt x="481" y="272"/>
                    <a:pt x="391" y="305"/>
                  </a:cubicBezTo>
                  <a:cubicBezTo>
                    <a:pt x="175" y="383"/>
                    <a:pt x="41" y="531"/>
                    <a:pt x="27" y="767"/>
                  </a:cubicBezTo>
                  <a:cubicBezTo>
                    <a:pt x="14" y="976"/>
                    <a:pt x="123" y="1117"/>
                    <a:pt x="295" y="1220"/>
                  </a:cubicBezTo>
                  <a:cubicBezTo>
                    <a:pt x="400" y="1283"/>
                    <a:pt x="518" y="1321"/>
                    <a:pt x="630" y="1370"/>
                  </a:cubicBezTo>
                  <a:cubicBezTo>
                    <a:pt x="673" y="1389"/>
                    <a:pt x="715" y="1412"/>
                    <a:pt x="752" y="1442"/>
                  </a:cubicBezTo>
                  <a:cubicBezTo>
                    <a:pt x="859" y="1531"/>
                    <a:pt x="840" y="1679"/>
                    <a:pt x="712" y="1735"/>
                  </a:cubicBezTo>
                  <a:cubicBezTo>
                    <a:pt x="643" y="1765"/>
                    <a:pt x="571" y="1773"/>
                    <a:pt x="497" y="1763"/>
                  </a:cubicBezTo>
                  <a:cubicBezTo>
                    <a:pt x="382" y="1749"/>
                    <a:pt x="273" y="1719"/>
                    <a:pt x="169" y="1665"/>
                  </a:cubicBezTo>
                  <a:cubicBezTo>
                    <a:pt x="109" y="1634"/>
                    <a:pt x="91" y="1642"/>
                    <a:pt x="71" y="1708"/>
                  </a:cubicBezTo>
                  <a:cubicBezTo>
                    <a:pt x="53" y="1764"/>
                    <a:pt x="37" y="1821"/>
                    <a:pt x="21" y="1878"/>
                  </a:cubicBezTo>
                  <a:cubicBezTo>
                    <a:pt x="0" y="1955"/>
                    <a:pt x="8" y="1973"/>
                    <a:pt x="81" y="2009"/>
                  </a:cubicBezTo>
                  <a:cubicBezTo>
                    <a:pt x="175" y="2054"/>
                    <a:pt x="275" y="2077"/>
                    <a:pt x="376" y="2094"/>
                  </a:cubicBezTo>
                  <a:cubicBezTo>
                    <a:pt x="456" y="2106"/>
                    <a:pt x="459" y="2110"/>
                    <a:pt x="460" y="2193"/>
                  </a:cubicBezTo>
                  <a:cubicBezTo>
                    <a:pt x="460" y="2230"/>
                    <a:pt x="460" y="2268"/>
                    <a:pt x="460" y="2305"/>
                  </a:cubicBezTo>
                  <a:cubicBezTo>
                    <a:pt x="461" y="2352"/>
                    <a:pt x="484" y="2380"/>
                    <a:pt x="532" y="2381"/>
                  </a:cubicBezTo>
                  <a:cubicBezTo>
                    <a:pt x="587" y="2382"/>
                    <a:pt x="643" y="2382"/>
                    <a:pt x="698" y="2380"/>
                  </a:cubicBezTo>
                  <a:cubicBezTo>
                    <a:pt x="743" y="2379"/>
                    <a:pt x="766" y="2355"/>
                    <a:pt x="766" y="2309"/>
                  </a:cubicBezTo>
                  <a:cubicBezTo>
                    <a:pt x="766" y="2258"/>
                    <a:pt x="769" y="2206"/>
                    <a:pt x="767" y="2155"/>
                  </a:cubicBezTo>
                  <a:cubicBezTo>
                    <a:pt x="764" y="2103"/>
                    <a:pt x="787" y="2076"/>
                    <a:pt x="837" y="2063"/>
                  </a:cubicBezTo>
                  <a:cubicBezTo>
                    <a:pt x="953" y="2031"/>
                    <a:pt x="1051" y="1969"/>
                    <a:pt x="1127" y="1877"/>
                  </a:cubicBezTo>
                  <a:cubicBezTo>
                    <a:pt x="1337" y="1621"/>
                    <a:pt x="1257" y="1247"/>
                    <a:pt x="959" y="10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63A5F9-D075-402A-B8B0-84F9978E0036}"/>
                </a:ext>
              </a:extLst>
            </p:cNvPr>
            <p:cNvSpPr txBox="1"/>
            <p:nvPr/>
          </p:nvSpPr>
          <p:spPr>
            <a:xfrm>
              <a:off x="5987673" y="5086856"/>
              <a:ext cx="1019791" cy="6163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AF6938-B03F-4F7C-AD39-D43CAC55C219}"/>
              </a:ext>
            </a:extLst>
          </p:cNvPr>
          <p:cNvGrpSpPr/>
          <p:nvPr/>
        </p:nvGrpSpPr>
        <p:grpSpPr>
          <a:xfrm>
            <a:off x="8114243" y="3320965"/>
            <a:ext cx="2483201" cy="2119545"/>
            <a:chOff x="4261402" y="3740906"/>
            <a:chExt cx="2483201" cy="21195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25F1D4-B746-454A-93AF-966C06892310}"/>
                </a:ext>
              </a:extLst>
            </p:cNvPr>
            <p:cNvGrpSpPr/>
            <p:nvPr/>
          </p:nvGrpSpPr>
          <p:grpSpPr>
            <a:xfrm>
              <a:off x="4261402" y="3740906"/>
              <a:ext cx="2483201" cy="2119545"/>
              <a:chOff x="4162113" y="2749613"/>
              <a:chExt cx="3360545" cy="286840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E67786-BE0D-4FD3-965E-B14D41FFD3D4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A5EC436-717F-4CC8-A528-CEE1F3425FE8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3DAE23-BD0F-41A3-81E6-995FD6947F54}"/>
                </a:ext>
              </a:extLst>
            </p:cNvPr>
            <p:cNvGrpSpPr/>
            <p:nvPr/>
          </p:nvGrpSpPr>
          <p:grpSpPr>
            <a:xfrm>
              <a:off x="5245836" y="4028460"/>
              <a:ext cx="379612" cy="364692"/>
              <a:chOff x="192088" y="1766888"/>
              <a:chExt cx="3514725" cy="3376613"/>
            </a:xfrm>
            <a:solidFill>
              <a:schemeClr val="bg1"/>
            </a:solidFill>
          </p:grpSpPr>
          <p:sp>
            <p:nvSpPr>
              <p:cNvPr id="31" name="Freeform 20">
                <a:extLst>
                  <a:ext uri="{FF2B5EF4-FFF2-40B4-BE49-F238E27FC236}">
                    <a16:creationId xmlns:a16="http://schemas.microsoft.com/office/drawing/2014/main" id="{9F488AC0-CE9C-44CF-8F8C-A0E87AB2B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3663" y="1766888"/>
                <a:ext cx="1073150" cy="3376613"/>
              </a:xfrm>
              <a:custGeom>
                <a:avLst/>
                <a:gdLst>
                  <a:gd name="T0" fmla="*/ 130 w 130"/>
                  <a:gd name="T1" fmla="*/ 32 h 410"/>
                  <a:gd name="T2" fmla="*/ 129 w 130"/>
                  <a:gd name="T3" fmla="*/ 30 h 410"/>
                  <a:gd name="T4" fmla="*/ 65 w 130"/>
                  <a:gd name="T5" fmla="*/ 0 h 410"/>
                  <a:gd name="T6" fmla="*/ 64 w 130"/>
                  <a:gd name="T7" fmla="*/ 0 h 410"/>
                  <a:gd name="T8" fmla="*/ 1 w 130"/>
                  <a:gd name="T9" fmla="*/ 31 h 410"/>
                  <a:gd name="T10" fmla="*/ 1 w 130"/>
                  <a:gd name="T11" fmla="*/ 31 h 410"/>
                  <a:gd name="T12" fmla="*/ 1 w 130"/>
                  <a:gd name="T13" fmla="*/ 31 h 410"/>
                  <a:gd name="T14" fmla="*/ 1 w 130"/>
                  <a:gd name="T15" fmla="*/ 31 h 410"/>
                  <a:gd name="T16" fmla="*/ 1 w 130"/>
                  <a:gd name="T17" fmla="*/ 32 h 410"/>
                  <a:gd name="T18" fmla="*/ 1 w 130"/>
                  <a:gd name="T19" fmla="*/ 32 h 410"/>
                  <a:gd name="T20" fmla="*/ 1 w 130"/>
                  <a:gd name="T21" fmla="*/ 32 h 410"/>
                  <a:gd name="T22" fmla="*/ 0 w 130"/>
                  <a:gd name="T23" fmla="*/ 32 h 410"/>
                  <a:gd name="T24" fmla="*/ 0 w 130"/>
                  <a:gd name="T25" fmla="*/ 32 h 410"/>
                  <a:gd name="T26" fmla="*/ 0 w 130"/>
                  <a:gd name="T27" fmla="*/ 33 h 410"/>
                  <a:gd name="T28" fmla="*/ 0 w 130"/>
                  <a:gd name="T29" fmla="*/ 370 h 410"/>
                  <a:gd name="T30" fmla="*/ 1 w 130"/>
                  <a:gd name="T31" fmla="*/ 372 h 410"/>
                  <a:gd name="T32" fmla="*/ 64 w 130"/>
                  <a:gd name="T33" fmla="*/ 409 h 410"/>
                  <a:gd name="T34" fmla="*/ 64 w 130"/>
                  <a:gd name="T35" fmla="*/ 410 h 410"/>
                  <a:gd name="T36" fmla="*/ 65 w 130"/>
                  <a:gd name="T37" fmla="*/ 410 h 410"/>
                  <a:gd name="T38" fmla="*/ 65 w 130"/>
                  <a:gd name="T39" fmla="*/ 410 h 410"/>
                  <a:gd name="T40" fmla="*/ 65 w 130"/>
                  <a:gd name="T41" fmla="*/ 410 h 410"/>
                  <a:gd name="T42" fmla="*/ 66 w 130"/>
                  <a:gd name="T43" fmla="*/ 410 h 410"/>
                  <a:gd name="T44" fmla="*/ 67 w 130"/>
                  <a:gd name="T45" fmla="*/ 409 h 410"/>
                  <a:gd name="T46" fmla="*/ 129 w 130"/>
                  <a:gd name="T47" fmla="*/ 372 h 410"/>
                  <a:gd name="T48" fmla="*/ 130 w 130"/>
                  <a:gd name="T49" fmla="*/ 370 h 410"/>
                  <a:gd name="T50" fmla="*/ 130 w 130"/>
                  <a:gd name="T51" fmla="*/ 33 h 410"/>
                  <a:gd name="T52" fmla="*/ 130 w 130"/>
                  <a:gd name="T53" fmla="*/ 33 h 410"/>
                  <a:gd name="T54" fmla="*/ 130 w 130"/>
                  <a:gd name="T55" fmla="*/ 32 h 410"/>
                  <a:gd name="T56" fmla="*/ 4 w 130"/>
                  <a:gd name="T57" fmla="*/ 36 h 410"/>
                  <a:gd name="T58" fmla="*/ 63 w 130"/>
                  <a:gd name="T59" fmla="*/ 64 h 410"/>
                  <a:gd name="T60" fmla="*/ 63 w 130"/>
                  <a:gd name="T61" fmla="*/ 404 h 410"/>
                  <a:gd name="T62" fmla="*/ 4 w 130"/>
                  <a:gd name="T63" fmla="*/ 369 h 410"/>
                  <a:gd name="T64" fmla="*/ 4 w 130"/>
                  <a:gd name="T65" fmla="*/ 36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0" h="410">
                    <a:moveTo>
                      <a:pt x="130" y="32"/>
                    </a:moveTo>
                    <a:cubicBezTo>
                      <a:pt x="130" y="31"/>
                      <a:pt x="130" y="31"/>
                      <a:pt x="129" y="3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371"/>
                      <a:pt x="1" y="372"/>
                      <a:pt x="1" y="372"/>
                    </a:cubicBezTo>
                    <a:cubicBezTo>
                      <a:pt x="64" y="409"/>
                      <a:pt x="64" y="409"/>
                      <a:pt x="64" y="409"/>
                    </a:cubicBezTo>
                    <a:cubicBezTo>
                      <a:pt x="64" y="409"/>
                      <a:pt x="64" y="409"/>
                      <a:pt x="64" y="410"/>
                    </a:cubicBezTo>
                    <a:cubicBezTo>
                      <a:pt x="64" y="410"/>
                      <a:pt x="65" y="410"/>
                      <a:pt x="65" y="410"/>
                    </a:cubicBezTo>
                    <a:cubicBezTo>
                      <a:pt x="65" y="410"/>
                      <a:pt x="65" y="410"/>
                      <a:pt x="65" y="410"/>
                    </a:cubicBezTo>
                    <a:cubicBezTo>
                      <a:pt x="65" y="410"/>
                      <a:pt x="65" y="410"/>
                      <a:pt x="65" y="410"/>
                    </a:cubicBezTo>
                    <a:cubicBezTo>
                      <a:pt x="66" y="410"/>
                      <a:pt x="66" y="410"/>
                      <a:pt x="66" y="410"/>
                    </a:cubicBezTo>
                    <a:cubicBezTo>
                      <a:pt x="66" y="409"/>
                      <a:pt x="67" y="409"/>
                      <a:pt x="67" y="409"/>
                    </a:cubicBezTo>
                    <a:cubicBezTo>
                      <a:pt x="129" y="372"/>
                      <a:pt x="129" y="372"/>
                      <a:pt x="129" y="372"/>
                    </a:cubicBezTo>
                    <a:cubicBezTo>
                      <a:pt x="130" y="372"/>
                      <a:pt x="130" y="371"/>
                      <a:pt x="130" y="370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2"/>
                      <a:pt x="130" y="32"/>
                      <a:pt x="130" y="32"/>
                    </a:cubicBezTo>
                    <a:close/>
                    <a:moveTo>
                      <a:pt x="4" y="36"/>
                    </a:move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404"/>
                      <a:pt x="63" y="404"/>
                      <a:pt x="63" y="404"/>
                    </a:cubicBezTo>
                    <a:cubicBezTo>
                      <a:pt x="4" y="369"/>
                      <a:pt x="4" y="369"/>
                      <a:pt x="4" y="369"/>
                    </a:cubicBezTo>
                    <a:lnTo>
                      <a:pt x="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Freeform 21">
                <a:extLst>
                  <a:ext uri="{FF2B5EF4-FFF2-40B4-BE49-F238E27FC236}">
                    <a16:creationId xmlns:a16="http://schemas.microsoft.com/office/drawing/2014/main" id="{70B9A518-7A9E-4A5E-9C33-CDC439BEA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5413" y="2903538"/>
                <a:ext cx="1073150" cy="2239963"/>
              </a:xfrm>
              <a:custGeom>
                <a:avLst/>
                <a:gdLst>
                  <a:gd name="T0" fmla="*/ 129 w 130"/>
                  <a:gd name="T1" fmla="*/ 30 h 272"/>
                  <a:gd name="T2" fmla="*/ 66 w 130"/>
                  <a:gd name="T3" fmla="*/ 0 h 272"/>
                  <a:gd name="T4" fmla="*/ 64 w 130"/>
                  <a:gd name="T5" fmla="*/ 0 h 272"/>
                  <a:gd name="T6" fmla="*/ 2 w 130"/>
                  <a:gd name="T7" fmla="*/ 31 h 272"/>
                  <a:gd name="T8" fmla="*/ 1 w 130"/>
                  <a:gd name="T9" fmla="*/ 31 h 272"/>
                  <a:gd name="T10" fmla="*/ 1 w 130"/>
                  <a:gd name="T11" fmla="*/ 31 h 272"/>
                  <a:gd name="T12" fmla="*/ 1 w 130"/>
                  <a:gd name="T13" fmla="*/ 31 h 272"/>
                  <a:gd name="T14" fmla="*/ 1 w 130"/>
                  <a:gd name="T15" fmla="*/ 31 h 272"/>
                  <a:gd name="T16" fmla="*/ 1 w 130"/>
                  <a:gd name="T17" fmla="*/ 31 h 272"/>
                  <a:gd name="T18" fmla="*/ 1 w 130"/>
                  <a:gd name="T19" fmla="*/ 32 h 272"/>
                  <a:gd name="T20" fmla="*/ 1 w 130"/>
                  <a:gd name="T21" fmla="*/ 32 h 272"/>
                  <a:gd name="T22" fmla="*/ 0 w 130"/>
                  <a:gd name="T23" fmla="*/ 32 h 272"/>
                  <a:gd name="T24" fmla="*/ 0 w 130"/>
                  <a:gd name="T25" fmla="*/ 33 h 272"/>
                  <a:gd name="T26" fmla="*/ 0 w 130"/>
                  <a:gd name="T27" fmla="*/ 232 h 272"/>
                  <a:gd name="T28" fmla="*/ 1 w 130"/>
                  <a:gd name="T29" fmla="*/ 234 h 272"/>
                  <a:gd name="T30" fmla="*/ 64 w 130"/>
                  <a:gd name="T31" fmla="*/ 271 h 272"/>
                  <a:gd name="T32" fmla="*/ 64 w 130"/>
                  <a:gd name="T33" fmla="*/ 272 h 272"/>
                  <a:gd name="T34" fmla="*/ 65 w 130"/>
                  <a:gd name="T35" fmla="*/ 272 h 272"/>
                  <a:gd name="T36" fmla="*/ 65 w 130"/>
                  <a:gd name="T37" fmla="*/ 272 h 272"/>
                  <a:gd name="T38" fmla="*/ 65 w 130"/>
                  <a:gd name="T39" fmla="*/ 272 h 272"/>
                  <a:gd name="T40" fmla="*/ 66 w 130"/>
                  <a:gd name="T41" fmla="*/ 272 h 272"/>
                  <a:gd name="T42" fmla="*/ 67 w 130"/>
                  <a:gd name="T43" fmla="*/ 271 h 272"/>
                  <a:gd name="T44" fmla="*/ 129 w 130"/>
                  <a:gd name="T45" fmla="*/ 234 h 272"/>
                  <a:gd name="T46" fmla="*/ 130 w 130"/>
                  <a:gd name="T47" fmla="*/ 232 h 272"/>
                  <a:gd name="T48" fmla="*/ 130 w 130"/>
                  <a:gd name="T49" fmla="*/ 33 h 272"/>
                  <a:gd name="T50" fmla="*/ 130 w 130"/>
                  <a:gd name="T51" fmla="*/ 32 h 272"/>
                  <a:gd name="T52" fmla="*/ 130 w 130"/>
                  <a:gd name="T53" fmla="*/ 32 h 272"/>
                  <a:gd name="T54" fmla="*/ 129 w 130"/>
                  <a:gd name="T55" fmla="*/ 30 h 272"/>
                  <a:gd name="T56" fmla="*/ 4 w 130"/>
                  <a:gd name="T57" fmla="*/ 36 h 272"/>
                  <a:gd name="T58" fmla="*/ 63 w 130"/>
                  <a:gd name="T59" fmla="*/ 65 h 272"/>
                  <a:gd name="T60" fmla="*/ 63 w 130"/>
                  <a:gd name="T61" fmla="*/ 266 h 272"/>
                  <a:gd name="T62" fmla="*/ 4 w 130"/>
                  <a:gd name="T63" fmla="*/ 231 h 272"/>
                  <a:gd name="T64" fmla="*/ 4 w 130"/>
                  <a:gd name="T65" fmla="*/ 3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0" h="272">
                    <a:moveTo>
                      <a:pt x="129" y="3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3"/>
                      <a:pt x="1" y="234"/>
                      <a:pt x="1" y="234"/>
                    </a:cubicBezTo>
                    <a:cubicBezTo>
                      <a:pt x="64" y="271"/>
                      <a:pt x="64" y="271"/>
                      <a:pt x="64" y="271"/>
                    </a:cubicBezTo>
                    <a:cubicBezTo>
                      <a:pt x="64" y="271"/>
                      <a:pt x="64" y="271"/>
                      <a:pt x="64" y="272"/>
                    </a:cubicBezTo>
                    <a:cubicBezTo>
                      <a:pt x="64" y="272"/>
                      <a:pt x="65" y="272"/>
                      <a:pt x="65" y="272"/>
                    </a:cubicBezTo>
                    <a:cubicBezTo>
                      <a:pt x="65" y="272"/>
                      <a:pt x="65" y="272"/>
                      <a:pt x="65" y="272"/>
                    </a:cubicBezTo>
                    <a:cubicBezTo>
                      <a:pt x="65" y="272"/>
                      <a:pt x="65" y="272"/>
                      <a:pt x="65" y="272"/>
                    </a:cubicBezTo>
                    <a:cubicBezTo>
                      <a:pt x="66" y="272"/>
                      <a:pt x="66" y="272"/>
                      <a:pt x="66" y="272"/>
                    </a:cubicBezTo>
                    <a:cubicBezTo>
                      <a:pt x="67" y="271"/>
                      <a:pt x="67" y="271"/>
                      <a:pt x="67" y="271"/>
                    </a:cubicBezTo>
                    <a:cubicBezTo>
                      <a:pt x="129" y="234"/>
                      <a:pt x="129" y="234"/>
                      <a:pt x="129" y="234"/>
                    </a:cubicBezTo>
                    <a:cubicBezTo>
                      <a:pt x="130" y="234"/>
                      <a:pt x="130" y="233"/>
                      <a:pt x="130" y="232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1"/>
                      <a:pt x="130" y="30"/>
                      <a:pt x="129" y="30"/>
                    </a:cubicBezTo>
                    <a:close/>
                    <a:moveTo>
                      <a:pt x="4" y="36"/>
                    </a:move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266"/>
                      <a:pt x="63" y="266"/>
                      <a:pt x="63" y="266"/>
                    </a:cubicBezTo>
                    <a:cubicBezTo>
                      <a:pt x="4" y="231"/>
                      <a:pt x="4" y="231"/>
                      <a:pt x="4" y="231"/>
                    </a:cubicBezTo>
                    <a:lnTo>
                      <a:pt x="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FDE4B917-B8BB-49E2-8F54-A91BB3A181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088" y="3513138"/>
                <a:ext cx="1071563" cy="1630363"/>
              </a:xfrm>
              <a:custGeom>
                <a:avLst/>
                <a:gdLst>
                  <a:gd name="T0" fmla="*/ 128 w 130"/>
                  <a:gd name="T1" fmla="*/ 30 h 198"/>
                  <a:gd name="T2" fmla="*/ 66 w 130"/>
                  <a:gd name="T3" fmla="*/ 0 h 198"/>
                  <a:gd name="T4" fmla="*/ 64 w 130"/>
                  <a:gd name="T5" fmla="*/ 0 h 198"/>
                  <a:gd name="T6" fmla="*/ 63 w 130"/>
                  <a:gd name="T7" fmla="*/ 0 h 198"/>
                  <a:gd name="T8" fmla="*/ 1 w 130"/>
                  <a:gd name="T9" fmla="*/ 31 h 198"/>
                  <a:gd name="T10" fmla="*/ 1 w 130"/>
                  <a:gd name="T11" fmla="*/ 31 h 198"/>
                  <a:gd name="T12" fmla="*/ 1 w 130"/>
                  <a:gd name="T13" fmla="*/ 31 h 198"/>
                  <a:gd name="T14" fmla="*/ 1 w 130"/>
                  <a:gd name="T15" fmla="*/ 31 h 198"/>
                  <a:gd name="T16" fmla="*/ 1 w 130"/>
                  <a:gd name="T17" fmla="*/ 31 h 198"/>
                  <a:gd name="T18" fmla="*/ 1 w 130"/>
                  <a:gd name="T19" fmla="*/ 31 h 198"/>
                  <a:gd name="T20" fmla="*/ 0 w 130"/>
                  <a:gd name="T21" fmla="*/ 31 h 198"/>
                  <a:gd name="T22" fmla="*/ 0 w 130"/>
                  <a:gd name="T23" fmla="*/ 31 h 198"/>
                  <a:gd name="T24" fmla="*/ 0 w 130"/>
                  <a:gd name="T25" fmla="*/ 32 h 198"/>
                  <a:gd name="T26" fmla="*/ 0 w 130"/>
                  <a:gd name="T27" fmla="*/ 32 h 198"/>
                  <a:gd name="T28" fmla="*/ 0 w 130"/>
                  <a:gd name="T29" fmla="*/ 32 h 198"/>
                  <a:gd name="T30" fmla="*/ 0 w 130"/>
                  <a:gd name="T31" fmla="*/ 32 h 198"/>
                  <a:gd name="T32" fmla="*/ 0 w 130"/>
                  <a:gd name="T33" fmla="*/ 158 h 198"/>
                  <a:gd name="T34" fmla="*/ 1 w 130"/>
                  <a:gd name="T35" fmla="*/ 160 h 198"/>
                  <a:gd name="T36" fmla="*/ 63 w 130"/>
                  <a:gd name="T37" fmla="*/ 197 h 198"/>
                  <a:gd name="T38" fmla="*/ 64 w 130"/>
                  <a:gd name="T39" fmla="*/ 198 h 198"/>
                  <a:gd name="T40" fmla="*/ 65 w 130"/>
                  <a:gd name="T41" fmla="*/ 198 h 198"/>
                  <a:gd name="T42" fmla="*/ 65 w 130"/>
                  <a:gd name="T43" fmla="*/ 198 h 198"/>
                  <a:gd name="T44" fmla="*/ 65 w 130"/>
                  <a:gd name="T45" fmla="*/ 198 h 198"/>
                  <a:gd name="T46" fmla="*/ 66 w 130"/>
                  <a:gd name="T47" fmla="*/ 198 h 198"/>
                  <a:gd name="T48" fmla="*/ 66 w 130"/>
                  <a:gd name="T49" fmla="*/ 197 h 198"/>
                  <a:gd name="T50" fmla="*/ 129 w 130"/>
                  <a:gd name="T51" fmla="*/ 160 h 198"/>
                  <a:gd name="T52" fmla="*/ 130 w 130"/>
                  <a:gd name="T53" fmla="*/ 158 h 198"/>
                  <a:gd name="T54" fmla="*/ 130 w 130"/>
                  <a:gd name="T55" fmla="*/ 32 h 198"/>
                  <a:gd name="T56" fmla="*/ 130 w 130"/>
                  <a:gd name="T57" fmla="*/ 32 h 198"/>
                  <a:gd name="T58" fmla="*/ 128 w 130"/>
                  <a:gd name="T59" fmla="*/ 30 h 198"/>
                  <a:gd name="T60" fmla="*/ 63 w 130"/>
                  <a:gd name="T61" fmla="*/ 192 h 198"/>
                  <a:gd name="T62" fmla="*/ 4 w 130"/>
                  <a:gd name="T63" fmla="*/ 157 h 198"/>
                  <a:gd name="T64" fmla="*/ 4 w 130"/>
                  <a:gd name="T65" fmla="*/ 36 h 198"/>
                  <a:gd name="T66" fmla="*/ 63 w 130"/>
                  <a:gd name="T67" fmla="*/ 65 h 198"/>
                  <a:gd name="T68" fmla="*/ 63 w 130"/>
                  <a:gd name="T69" fmla="*/ 19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" h="198">
                    <a:moveTo>
                      <a:pt x="128" y="3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59"/>
                      <a:pt x="0" y="160"/>
                      <a:pt x="1" y="160"/>
                    </a:cubicBezTo>
                    <a:cubicBezTo>
                      <a:pt x="63" y="197"/>
                      <a:pt x="63" y="197"/>
                      <a:pt x="63" y="197"/>
                    </a:cubicBezTo>
                    <a:cubicBezTo>
                      <a:pt x="63" y="197"/>
                      <a:pt x="63" y="197"/>
                      <a:pt x="64" y="198"/>
                    </a:cubicBezTo>
                    <a:cubicBezTo>
                      <a:pt x="64" y="198"/>
                      <a:pt x="64" y="198"/>
                      <a:pt x="65" y="198"/>
                    </a:cubicBezTo>
                    <a:cubicBezTo>
                      <a:pt x="65" y="198"/>
                      <a:pt x="65" y="198"/>
                      <a:pt x="65" y="198"/>
                    </a:cubicBezTo>
                    <a:cubicBezTo>
                      <a:pt x="65" y="198"/>
                      <a:pt x="65" y="198"/>
                      <a:pt x="65" y="198"/>
                    </a:cubicBezTo>
                    <a:cubicBezTo>
                      <a:pt x="65" y="198"/>
                      <a:pt x="66" y="198"/>
                      <a:pt x="66" y="198"/>
                    </a:cubicBezTo>
                    <a:cubicBezTo>
                      <a:pt x="66" y="197"/>
                      <a:pt x="66" y="197"/>
                      <a:pt x="66" y="197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29" y="160"/>
                      <a:pt x="130" y="159"/>
                      <a:pt x="130" y="158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1"/>
                      <a:pt x="129" y="30"/>
                      <a:pt x="128" y="30"/>
                    </a:cubicBezTo>
                    <a:close/>
                    <a:moveTo>
                      <a:pt x="63" y="192"/>
                    </a:moveTo>
                    <a:cubicBezTo>
                      <a:pt x="4" y="157"/>
                      <a:pt x="4" y="157"/>
                      <a:pt x="4" y="15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63" y="65"/>
                      <a:pt x="63" y="65"/>
                      <a:pt x="63" y="65"/>
                    </a:cubicBezTo>
                    <a:lnTo>
                      <a:pt x="63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44766C-170A-4B37-ABC3-6E4600415D13}"/>
                </a:ext>
              </a:extLst>
            </p:cNvPr>
            <p:cNvSpPr txBox="1"/>
            <p:nvPr/>
          </p:nvSpPr>
          <p:spPr>
            <a:xfrm>
              <a:off x="4706817" y="4701281"/>
              <a:ext cx="1561182" cy="4862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13F2DC-E627-4D6A-AAB3-324E2A5976BF}"/>
              </a:ext>
            </a:extLst>
          </p:cNvPr>
          <p:cNvGrpSpPr/>
          <p:nvPr/>
        </p:nvGrpSpPr>
        <p:grpSpPr>
          <a:xfrm>
            <a:off x="7316271" y="4430560"/>
            <a:ext cx="1616626" cy="1379877"/>
            <a:chOff x="3463430" y="4850501"/>
            <a:chExt cx="1616626" cy="13798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8EBBFA-500B-4A3D-B9CA-BFCB016932E6}"/>
                </a:ext>
              </a:extLst>
            </p:cNvPr>
            <p:cNvGrpSpPr/>
            <p:nvPr/>
          </p:nvGrpSpPr>
          <p:grpSpPr>
            <a:xfrm>
              <a:off x="3463430" y="4850501"/>
              <a:ext cx="1616626" cy="1379877"/>
              <a:chOff x="4162113" y="2749613"/>
              <a:chExt cx="3360545" cy="28684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AA48E5-F68E-4593-9F0C-93CDA180C669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  <a:effectLst>
                <a:innerShdw blurRad="76200" dist="63500" dir="2700000">
                  <a:schemeClr val="tx1">
                    <a:alpha val="13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E0A3328-C0D1-43F9-B0DF-1B29067F3161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003D78-B6EA-436E-B0D9-883BFA9BECEB}"/>
                </a:ext>
              </a:extLst>
            </p:cNvPr>
            <p:cNvSpPr txBox="1"/>
            <p:nvPr/>
          </p:nvSpPr>
          <p:spPr>
            <a:xfrm>
              <a:off x="3897676" y="5487094"/>
              <a:ext cx="717484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05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300918A-B9D9-4CEF-865C-7E1C58D7C2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9981" y="5043460"/>
              <a:ext cx="279448" cy="222006"/>
            </a:xfrm>
            <a:custGeom>
              <a:avLst/>
              <a:gdLst>
                <a:gd name="T0" fmla="*/ 499 w 1912"/>
                <a:gd name="T1" fmla="*/ 643 h 1522"/>
                <a:gd name="T2" fmla="*/ 499 w 1912"/>
                <a:gd name="T3" fmla="*/ 702 h 1522"/>
                <a:gd name="T4" fmla="*/ 1352 w 1912"/>
                <a:gd name="T5" fmla="*/ 702 h 1522"/>
                <a:gd name="T6" fmla="*/ 1352 w 1912"/>
                <a:gd name="T7" fmla="*/ 643 h 1522"/>
                <a:gd name="T8" fmla="*/ 1573 w 1912"/>
                <a:gd name="T9" fmla="*/ 643 h 1522"/>
                <a:gd name="T10" fmla="*/ 1573 w 1912"/>
                <a:gd name="T11" fmla="*/ 702 h 1522"/>
                <a:gd name="T12" fmla="*/ 1719 w 1912"/>
                <a:gd name="T13" fmla="*/ 702 h 1522"/>
                <a:gd name="T14" fmla="*/ 1912 w 1912"/>
                <a:gd name="T15" fmla="*/ 541 h 1522"/>
                <a:gd name="T16" fmla="*/ 1912 w 1912"/>
                <a:gd name="T17" fmla="*/ 190 h 1522"/>
                <a:gd name="T18" fmla="*/ 1275 w 1912"/>
                <a:gd name="T19" fmla="*/ 190 h 1522"/>
                <a:gd name="T20" fmla="*/ 1275 w 1912"/>
                <a:gd name="T21" fmla="*/ 36 h 1522"/>
                <a:gd name="T22" fmla="*/ 1238 w 1912"/>
                <a:gd name="T23" fmla="*/ 0 h 1522"/>
                <a:gd name="T24" fmla="*/ 678 w 1912"/>
                <a:gd name="T25" fmla="*/ 0 h 1522"/>
                <a:gd name="T26" fmla="*/ 641 w 1912"/>
                <a:gd name="T27" fmla="*/ 36 h 1522"/>
                <a:gd name="T28" fmla="*/ 641 w 1912"/>
                <a:gd name="T29" fmla="*/ 190 h 1522"/>
                <a:gd name="T30" fmla="*/ 0 w 1912"/>
                <a:gd name="T31" fmla="*/ 190 h 1522"/>
                <a:gd name="T32" fmla="*/ 0 w 1912"/>
                <a:gd name="T33" fmla="*/ 572 h 1522"/>
                <a:gd name="T34" fmla="*/ 184 w 1912"/>
                <a:gd name="T35" fmla="*/ 702 h 1522"/>
                <a:gd name="T36" fmla="*/ 278 w 1912"/>
                <a:gd name="T37" fmla="*/ 702 h 1522"/>
                <a:gd name="T38" fmla="*/ 278 w 1912"/>
                <a:gd name="T39" fmla="*/ 643 h 1522"/>
                <a:gd name="T40" fmla="*/ 499 w 1912"/>
                <a:gd name="T41" fmla="*/ 643 h 1522"/>
                <a:gd name="T42" fmla="*/ 714 w 1912"/>
                <a:gd name="T43" fmla="*/ 73 h 1522"/>
                <a:gd name="T44" fmla="*/ 1202 w 1912"/>
                <a:gd name="T45" fmla="*/ 73 h 1522"/>
                <a:gd name="T46" fmla="*/ 1202 w 1912"/>
                <a:gd name="T47" fmla="*/ 190 h 1522"/>
                <a:gd name="T48" fmla="*/ 714 w 1912"/>
                <a:gd name="T49" fmla="*/ 190 h 1522"/>
                <a:gd name="T50" fmla="*/ 714 w 1912"/>
                <a:gd name="T51" fmla="*/ 73 h 1522"/>
                <a:gd name="T52" fmla="*/ 1573 w 1912"/>
                <a:gd name="T53" fmla="*/ 903 h 1522"/>
                <a:gd name="T54" fmla="*/ 1573 w 1912"/>
                <a:gd name="T55" fmla="*/ 751 h 1522"/>
                <a:gd name="T56" fmla="*/ 1719 w 1912"/>
                <a:gd name="T57" fmla="*/ 751 h 1522"/>
                <a:gd name="T58" fmla="*/ 1912 w 1912"/>
                <a:gd name="T59" fmla="*/ 656 h 1522"/>
                <a:gd name="T60" fmla="*/ 1912 w 1912"/>
                <a:gd name="T61" fmla="*/ 1522 h 1522"/>
                <a:gd name="T62" fmla="*/ 0 w 1912"/>
                <a:gd name="T63" fmla="*/ 1522 h 1522"/>
                <a:gd name="T64" fmla="*/ 0 w 1912"/>
                <a:gd name="T65" fmla="*/ 666 h 1522"/>
                <a:gd name="T66" fmla="*/ 184 w 1912"/>
                <a:gd name="T67" fmla="*/ 751 h 1522"/>
                <a:gd name="T68" fmla="*/ 278 w 1912"/>
                <a:gd name="T69" fmla="*/ 751 h 1522"/>
                <a:gd name="T70" fmla="*/ 278 w 1912"/>
                <a:gd name="T71" fmla="*/ 903 h 1522"/>
                <a:gd name="T72" fmla="*/ 499 w 1912"/>
                <a:gd name="T73" fmla="*/ 903 h 1522"/>
                <a:gd name="T74" fmla="*/ 499 w 1912"/>
                <a:gd name="T75" fmla="*/ 751 h 1522"/>
                <a:gd name="T76" fmla="*/ 1352 w 1912"/>
                <a:gd name="T77" fmla="*/ 751 h 1522"/>
                <a:gd name="T78" fmla="*/ 1352 w 1912"/>
                <a:gd name="T79" fmla="*/ 903 h 1522"/>
                <a:gd name="T80" fmla="*/ 1573 w 1912"/>
                <a:gd name="T81" fmla="*/ 903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2" h="1522">
                  <a:moveTo>
                    <a:pt x="499" y="643"/>
                  </a:moveTo>
                  <a:cubicBezTo>
                    <a:pt x="499" y="702"/>
                    <a:pt x="499" y="702"/>
                    <a:pt x="499" y="702"/>
                  </a:cubicBezTo>
                  <a:cubicBezTo>
                    <a:pt x="1352" y="702"/>
                    <a:pt x="1352" y="702"/>
                    <a:pt x="1352" y="702"/>
                  </a:cubicBezTo>
                  <a:cubicBezTo>
                    <a:pt x="1352" y="643"/>
                    <a:pt x="1352" y="643"/>
                    <a:pt x="1352" y="643"/>
                  </a:cubicBezTo>
                  <a:cubicBezTo>
                    <a:pt x="1573" y="643"/>
                    <a:pt x="1573" y="643"/>
                    <a:pt x="1573" y="643"/>
                  </a:cubicBezTo>
                  <a:cubicBezTo>
                    <a:pt x="1573" y="702"/>
                    <a:pt x="1573" y="702"/>
                    <a:pt x="1573" y="702"/>
                  </a:cubicBezTo>
                  <a:cubicBezTo>
                    <a:pt x="1719" y="702"/>
                    <a:pt x="1719" y="702"/>
                    <a:pt x="1719" y="702"/>
                  </a:cubicBezTo>
                  <a:cubicBezTo>
                    <a:pt x="1815" y="702"/>
                    <a:pt x="1896" y="633"/>
                    <a:pt x="1912" y="541"/>
                  </a:cubicBezTo>
                  <a:cubicBezTo>
                    <a:pt x="1912" y="190"/>
                    <a:pt x="1912" y="190"/>
                    <a:pt x="1912" y="190"/>
                  </a:cubicBezTo>
                  <a:cubicBezTo>
                    <a:pt x="1275" y="190"/>
                    <a:pt x="1275" y="190"/>
                    <a:pt x="1275" y="190"/>
                  </a:cubicBezTo>
                  <a:cubicBezTo>
                    <a:pt x="1275" y="36"/>
                    <a:pt x="1275" y="36"/>
                    <a:pt x="1275" y="36"/>
                  </a:cubicBezTo>
                  <a:cubicBezTo>
                    <a:pt x="1275" y="16"/>
                    <a:pt x="1259" y="0"/>
                    <a:pt x="1238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58" y="0"/>
                    <a:pt x="641" y="16"/>
                    <a:pt x="641" y="36"/>
                  </a:cubicBezTo>
                  <a:cubicBezTo>
                    <a:pt x="641" y="190"/>
                    <a:pt x="641" y="190"/>
                    <a:pt x="641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27" y="648"/>
                    <a:pt x="99" y="702"/>
                    <a:pt x="184" y="702"/>
                  </a:cubicBezTo>
                  <a:cubicBezTo>
                    <a:pt x="278" y="702"/>
                    <a:pt x="278" y="702"/>
                    <a:pt x="278" y="702"/>
                  </a:cubicBezTo>
                  <a:cubicBezTo>
                    <a:pt x="278" y="643"/>
                    <a:pt x="278" y="643"/>
                    <a:pt x="278" y="643"/>
                  </a:cubicBezTo>
                  <a:cubicBezTo>
                    <a:pt x="499" y="643"/>
                    <a:pt x="499" y="643"/>
                    <a:pt x="499" y="643"/>
                  </a:cubicBezTo>
                  <a:close/>
                  <a:moveTo>
                    <a:pt x="714" y="73"/>
                  </a:moveTo>
                  <a:cubicBezTo>
                    <a:pt x="1202" y="73"/>
                    <a:pt x="1202" y="73"/>
                    <a:pt x="1202" y="73"/>
                  </a:cubicBezTo>
                  <a:cubicBezTo>
                    <a:pt x="1202" y="190"/>
                    <a:pt x="1202" y="190"/>
                    <a:pt x="1202" y="190"/>
                  </a:cubicBezTo>
                  <a:cubicBezTo>
                    <a:pt x="714" y="190"/>
                    <a:pt x="714" y="190"/>
                    <a:pt x="714" y="190"/>
                  </a:cubicBezTo>
                  <a:lnTo>
                    <a:pt x="714" y="73"/>
                  </a:lnTo>
                  <a:close/>
                  <a:moveTo>
                    <a:pt x="1573" y="903"/>
                  </a:moveTo>
                  <a:cubicBezTo>
                    <a:pt x="1573" y="751"/>
                    <a:pt x="1573" y="751"/>
                    <a:pt x="1573" y="751"/>
                  </a:cubicBezTo>
                  <a:cubicBezTo>
                    <a:pt x="1719" y="751"/>
                    <a:pt x="1719" y="751"/>
                    <a:pt x="1719" y="751"/>
                  </a:cubicBezTo>
                  <a:cubicBezTo>
                    <a:pt x="1798" y="751"/>
                    <a:pt x="1867" y="713"/>
                    <a:pt x="1912" y="656"/>
                  </a:cubicBezTo>
                  <a:cubicBezTo>
                    <a:pt x="1912" y="1522"/>
                    <a:pt x="1912" y="1522"/>
                    <a:pt x="1912" y="1522"/>
                  </a:cubicBezTo>
                  <a:cubicBezTo>
                    <a:pt x="0" y="1522"/>
                    <a:pt x="0" y="1522"/>
                    <a:pt x="0" y="1522"/>
                  </a:cubicBezTo>
                  <a:cubicBezTo>
                    <a:pt x="0" y="666"/>
                    <a:pt x="0" y="666"/>
                    <a:pt x="0" y="666"/>
                  </a:cubicBezTo>
                  <a:cubicBezTo>
                    <a:pt x="45" y="718"/>
                    <a:pt x="111" y="751"/>
                    <a:pt x="184" y="751"/>
                  </a:cubicBezTo>
                  <a:cubicBezTo>
                    <a:pt x="278" y="751"/>
                    <a:pt x="278" y="751"/>
                    <a:pt x="278" y="751"/>
                  </a:cubicBezTo>
                  <a:cubicBezTo>
                    <a:pt x="278" y="903"/>
                    <a:pt x="278" y="903"/>
                    <a:pt x="278" y="903"/>
                  </a:cubicBezTo>
                  <a:cubicBezTo>
                    <a:pt x="499" y="903"/>
                    <a:pt x="499" y="903"/>
                    <a:pt x="499" y="903"/>
                  </a:cubicBezTo>
                  <a:cubicBezTo>
                    <a:pt x="499" y="751"/>
                    <a:pt x="499" y="751"/>
                    <a:pt x="499" y="751"/>
                  </a:cubicBezTo>
                  <a:cubicBezTo>
                    <a:pt x="1352" y="751"/>
                    <a:pt x="1352" y="751"/>
                    <a:pt x="1352" y="751"/>
                  </a:cubicBezTo>
                  <a:cubicBezTo>
                    <a:pt x="1352" y="903"/>
                    <a:pt x="1352" y="903"/>
                    <a:pt x="1352" y="903"/>
                  </a:cubicBezTo>
                  <a:lnTo>
                    <a:pt x="1573" y="9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1081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Free Creative Rhombus Infographic Slides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991D6C-022B-454E-9C10-066DC2FE1797}"/>
              </a:ext>
            </a:extLst>
          </p:cNvPr>
          <p:cNvGrpSpPr/>
          <p:nvPr/>
        </p:nvGrpSpPr>
        <p:grpSpPr>
          <a:xfrm>
            <a:off x="5091128" y="3542447"/>
            <a:ext cx="4816880" cy="475071"/>
            <a:chOff x="890211" y="3986622"/>
            <a:chExt cx="5599771" cy="552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18849A0-0099-4EDC-A3B4-999C83573BEF}"/>
                </a:ext>
              </a:extLst>
            </p:cNvPr>
            <p:cNvSpPr/>
            <p:nvPr/>
          </p:nvSpPr>
          <p:spPr>
            <a:xfrm rot="18900000" flipV="1">
              <a:off x="890211" y="4082505"/>
              <a:ext cx="5417045" cy="180921"/>
            </a:xfrm>
            <a:prstGeom prst="ellipse">
              <a:avLst/>
            </a:prstGeom>
            <a:gradFill>
              <a:gsLst>
                <a:gs pos="0">
                  <a:schemeClr val="tx1">
                    <a:alpha val="1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6AD1EF-336B-4E2E-B3F8-90A7D2838BC4}"/>
                </a:ext>
              </a:extLst>
            </p:cNvPr>
            <p:cNvSpPr/>
            <p:nvPr/>
          </p:nvSpPr>
          <p:spPr>
            <a:xfrm rot="2700163">
              <a:off x="3640475" y="1689400"/>
              <a:ext cx="552285" cy="51467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26FBAA-BFB0-4BE5-8392-B7AE0BCB511A}"/>
              </a:ext>
            </a:extLst>
          </p:cNvPr>
          <p:cNvGrpSpPr/>
          <p:nvPr/>
        </p:nvGrpSpPr>
        <p:grpSpPr>
          <a:xfrm rot="5400000">
            <a:off x="183694" y="3669384"/>
            <a:ext cx="5715476" cy="1094839"/>
            <a:chOff x="2334471" y="3368949"/>
            <a:chExt cx="4031669" cy="77229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47AB6CC-2699-44FE-8DC5-CD7C99169F06}"/>
                </a:ext>
              </a:extLst>
            </p:cNvPr>
            <p:cNvSpPr/>
            <p:nvPr/>
          </p:nvSpPr>
          <p:spPr>
            <a:xfrm rot="18900000" flipV="1">
              <a:off x="2334471" y="3368949"/>
              <a:ext cx="4031669" cy="220413"/>
            </a:xfrm>
            <a:prstGeom prst="ellipse">
              <a:avLst/>
            </a:prstGeom>
            <a:gradFill>
              <a:gsLst>
                <a:gs pos="0">
                  <a:schemeClr val="tx1">
                    <a:alpha val="1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BE922E5-EF4D-4BF4-9AC0-CD93A90E59AD}"/>
                </a:ext>
              </a:extLst>
            </p:cNvPr>
            <p:cNvSpPr/>
            <p:nvPr/>
          </p:nvSpPr>
          <p:spPr>
            <a:xfrm rot="2700163">
              <a:off x="4074760" y="1854152"/>
              <a:ext cx="552283" cy="4021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AF6938-B03F-4F7C-AD39-D43CAC55C219}"/>
              </a:ext>
            </a:extLst>
          </p:cNvPr>
          <p:cNvGrpSpPr/>
          <p:nvPr/>
        </p:nvGrpSpPr>
        <p:grpSpPr>
          <a:xfrm>
            <a:off x="4336745" y="1926384"/>
            <a:ext cx="2483201" cy="2119545"/>
            <a:chOff x="4261402" y="3740906"/>
            <a:chExt cx="2483201" cy="211954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25F1D4-B746-454A-93AF-966C06892310}"/>
                </a:ext>
              </a:extLst>
            </p:cNvPr>
            <p:cNvGrpSpPr/>
            <p:nvPr/>
          </p:nvGrpSpPr>
          <p:grpSpPr>
            <a:xfrm>
              <a:off x="4261402" y="3740906"/>
              <a:ext cx="2483201" cy="2119545"/>
              <a:chOff x="4162113" y="2749613"/>
              <a:chExt cx="3360545" cy="286840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7E67786-BE0D-4FD3-965E-B14D41FFD3D4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A5EC436-717F-4CC8-A528-CEE1F3425FE8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3DAE23-BD0F-41A3-81E6-995FD6947F54}"/>
                </a:ext>
              </a:extLst>
            </p:cNvPr>
            <p:cNvGrpSpPr/>
            <p:nvPr/>
          </p:nvGrpSpPr>
          <p:grpSpPr>
            <a:xfrm>
              <a:off x="5245836" y="4028460"/>
              <a:ext cx="379612" cy="364692"/>
              <a:chOff x="192088" y="1766888"/>
              <a:chExt cx="3514725" cy="3376613"/>
            </a:xfrm>
            <a:solidFill>
              <a:schemeClr val="bg1"/>
            </a:solidFill>
          </p:grpSpPr>
          <p:sp>
            <p:nvSpPr>
              <p:cNvPr id="31" name="Freeform 20">
                <a:extLst>
                  <a:ext uri="{FF2B5EF4-FFF2-40B4-BE49-F238E27FC236}">
                    <a16:creationId xmlns:a16="http://schemas.microsoft.com/office/drawing/2014/main" id="{9F488AC0-CE9C-44CF-8F8C-A0E87AB2BE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3663" y="1766888"/>
                <a:ext cx="1073150" cy="3376613"/>
              </a:xfrm>
              <a:custGeom>
                <a:avLst/>
                <a:gdLst>
                  <a:gd name="T0" fmla="*/ 130 w 130"/>
                  <a:gd name="T1" fmla="*/ 32 h 410"/>
                  <a:gd name="T2" fmla="*/ 129 w 130"/>
                  <a:gd name="T3" fmla="*/ 30 h 410"/>
                  <a:gd name="T4" fmla="*/ 65 w 130"/>
                  <a:gd name="T5" fmla="*/ 0 h 410"/>
                  <a:gd name="T6" fmla="*/ 64 w 130"/>
                  <a:gd name="T7" fmla="*/ 0 h 410"/>
                  <a:gd name="T8" fmla="*/ 1 w 130"/>
                  <a:gd name="T9" fmla="*/ 31 h 410"/>
                  <a:gd name="T10" fmla="*/ 1 w 130"/>
                  <a:gd name="T11" fmla="*/ 31 h 410"/>
                  <a:gd name="T12" fmla="*/ 1 w 130"/>
                  <a:gd name="T13" fmla="*/ 31 h 410"/>
                  <a:gd name="T14" fmla="*/ 1 w 130"/>
                  <a:gd name="T15" fmla="*/ 31 h 410"/>
                  <a:gd name="T16" fmla="*/ 1 w 130"/>
                  <a:gd name="T17" fmla="*/ 32 h 410"/>
                  <a:gd name="T18" fmla="*/ 1 w 130"/>
                  <a:gd name="T19" fmla="*/ 32 h 410"/>
                  <a:gd name="T20" fmla="*/ 1 w 130"/>
                  <a:gd name="T21" fmla="*/ 32 h 410"/>
                  <a:gd name="T22" fmla="*/ 0 w 130"/>
                  <a:gd name="T23" fmla="*/ 32 h 410"/>
                  <a:gd name="T24" fmla="*/ 0 w 130"/>
                  <a:gd name="T25" fmla="*/ 32 h 410"/>
                  <a:gd name="T26" fmla="*/ 0 w 130"/>
                  <a:gd name="T27" fmla="*/ 33 h 410"/>
                  <a:gd name="T28" fmla="*/ 0 w 130"/>
                  <a:gd name="T29" fmla="*/ 370 h 410"/>
                  <a:gd name="T30" fmla="*/ 1 w 130"/>
                  <a:gd name="T31" fmla="*/ 372 h 410"/>
                  <a:gd name="T32" fmla="*/ 64 w 130"/>
                  <a:gd name="T33" fmla="*/ 409 h 410"/>
                  <a:gd name="T34" fmla="*/ 64 w 130"/>
                  <a:gd name="T35" fmla="*/ 410 h 410"/>
                  <a:gd name="T36" fmla="*/ 65 w 130"/>
                  <a:gd name="T37" fmla="*/ 410 h 410"/>
                  <a:gd name="T38" fmla="*/ 65 w 130"/>
                  <a:gd name="T39" fmla="*/ 410 h 410"/>
                  <a:gd name="T40" fmla="*/ 65 w 130"/>
                  <a:gd name="T41" fmla="*/ 410 h 410"/>
                  <a:gd name="T42" fmla="*/ 66 w 130"/>
                  <a:gd name="T43" fmla="*/ 410 h 410"/>
                  <a:gd name="T44" fmla="*/ 67 w 130"/>
                  <a:gd name="T45" fmla="*/ 409 h 410"/>
                  <a:gd name="T46" fmla="*/ 129 w 130"/>
                  <a:gd name="T47" fmla="*/ 372 h 410"/>
                  <a:gd name="T48" fmla="*/ 130 w 130"/>
                  <a:gd name="T49" fmla="*/ 370 h 410"/>
                  <a:gd name="T50" fmla="*/ 130 w 130"/>
                  <a:gd name="T51" fmla="*/ 33 h 410"/>
                  <a:gd name="T52" fmla="*/ 130 w 130"/>
                  <a:gd name="T53" fmla="*/ 33 h 410"/>
                  <a:gd name="T54" fmla="*/ 130 w 130"/>
                  <a:gd name="T55" fmla="*/ 32 h 410"/>
                  <a:gd name="T56" fmla="*/ 4 w 130"/>
                  <a:gd name="T57" fmla="*/ 36 h 410"/>
                  <a:gd name="T58" fmla="*/ 63 w 130"/>
                  <a:gd name="T59" fmla="*/ 64 h 410"/>
                  <a:gd name="T60" fmla="*/ 63 w 130"/>
                  <a:gd name="T61" fmla="*/ 404 h 410"/>
                  <a:gd name="T62" fmla="*/ 4 w 130"/>
                  <a:gd name="T63" fmla="*/ 369 h 410"/>
                  <a:gd name="T64" fmla="*/ 4 w 130"/>
                  <a:gd name="T65" fmla="*/ 36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0" h="410">
                    <a:moveTo>
                      <a:pt x="130" y="32"/>
                    </a:moveTo>
                    <a:cubicBezTo>
                      <a:pt x="130" y="31"/>
                      <a:pt x="130" y="31"/>
                      <a:pt x="129" y="3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371"/>
                      <a:pt x="1" y="372"/>
                      <a:pt x="1" y="372"/>
                    </a:cubicBezTo>
                    <a:cubicBezTo>
                      <a:pt x="64" y="409"/>
                      <a:pt x="64" y="409"/>
                      <a:pt x="64" y="409"/>
                    </a:cubicBezTo>
                    <a:cubicBezTo>
                      <a:pt x="64" y="409"/>
                      <a:pt x="64" y="409"/>
                      <a:pt x="64" y="410"/>
                    </a:cubicBezTo>
                    <a:cubicBezTo>
                      <a:pt x="64" y="410"/>
                      <a:pt x="65" y="410"/>
                      <a:pt x="65" y="410"/>
                    </a:cubicBezTo>
                    <a:cubicBezTo>
                      <a:pt x="65" y="410"/>
                      <a:pt x="65" y="410"/>
                      <a:pt x="65" y="410"/>
                    </a:cubicBezTo>
                    <a:cubicBezTo>
                      <a:pt x="65" y="410"/>
                      <a:pt x="65" y="410"/>
                      <a:pt x="65" y="410"/>
                    </a:cubicBezTo>
                    <a:cubicBezTo>
                      <a:pt x="66" y="410"/>
                      <a:pt x="66" y="410"/>
                      <a:pt x="66" y="410"/>
                    </a:cubicBezTo>
                    <a:cubicBezTo>
                      <a:pt x="66" y="409"/>
                      <a:pt x="67" y="409"/>
                      <a:pt x="67" y="409"/>
                    </a:cubicBezTo>
                    <a:cubicBezTo>
                      <a:pt x="129" y="372"/>
                      <a:pt x="129" y="372"/>
                      <a:pt x="129" y="372"/>
                    </a:cubicBezTo>
                    <a:cubicBezTo>
                      <a:pt x="130" y="372"/>
                      <a:pt x="130" y="371"/>
                      <a:pt x="130" y="370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2"/>
                      <a:pt x="130" y="32"/>
                      <a:pt x="130" y="32"/>
                    </a:cubicBezTo>
                    <a:close/>
                    <a:moveTo>
                      <a:pt x="4" y="36"/>
                    </a:move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404"/>
                      <a:pt x="63" y="404"/>
                      <a:pt x="63" y="404"/>
                    </a:cubicBezTo>
                    <a:cubicBezTo>
                      <a:pt x="4" y="369"/>
                      <a:pt x="4" y="369"/>
                      <a:pt x="4" y="369"/>
                    </a:cubicBezTo>
                    <a:lnTo>
                      <a:pt x="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Freeform 21">
                <a:extLst>
                  <a:ext uri="{FF2B5EF4-FFF2-40B4-BE49-F238E27FC236}">
                    <a16:creationId xmlns:a16="http://schemas.microsoft.com/office/drawing/2014/main" id="{70B9A518-7A9E-4A5E-9C33-CDC439BEA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5413" y="2903538"/>
                <a:ext cx="1073150" cy="2239963"/>
              </a:xfrm>
              <a:custGeom>
                <a:avLst/>
                <a:gdLst>
                  <a:gd name="T0" fmla="*/ 129 w 130"/>
                  <a:gd name="T1" fmla="*/ 30 h 272"/>
                  <a:gd name="T2" fmla="*/ 66 w 130"/>
                  <a:gd name="T3" fmla="*/ 0 h 272"/>
                  <a:gd name="T4" fmla="*/ 64 w 130"/>
                  <a:gd name="T5" fmla="*/ 0 h 272"/>
                  <a:gd name="T6" fmla="*/ 2 w 130"/>
                  <a:gd name="T7" fmla="*/ 31 h 272"/>
                  <a:gd name="T8" fmla="*/ 1 w 130"/>
                  <a:gd name="T9" fmla="*/ 31 h 272"/>
                  <a:gd name="T10" fmla="*/ 1 w 130"/>
                  <a:gd name="T11" fmla="*/ 31 h 272"/>
                  <a:gd name="T12" fmla="*/ 1 w 130"/>
                  <a:gd name="T13" fmla="*/ 31 h 272"/>
                  <a:gd name="T14" fmla="*/ 1 w 130"/>
                  <a:gd name="T15" fmla="*/ 31 h 272"/>
                  <a:gd name="T16" fmla="*/ 1 w 130"/>
                  <a:gd name="T17" fmla="*/ 31 h 272"/>
                  <a:gd name="T18" fmla="*/ 1 w 130"/>
                  <a:gd name="T19" fmla="*/ 32 h 272"/>
                  <a:gd name="T20" fmla="*/ 1 w 130"/>
                  <a:gd name="T21" fmla="*/ 32 h 272"/>
                  <a:gd name="T22" fmla="*/ 0 w 130"/>
                  <a:gd name="T23" fmla="*/ 32 h 272"/>
                  <a:gd name="T24" fmla="*/ 0 w 130"/>
                  <a:gd name="T25" fmla="*/ 33 h 272"/>
                  <a:gd name="T26" fmla="*/ 0 w 130"/>
                  <a:gd name="T27" fmla="*/ 232 h 272"/>
                  <a:gd name="T28" fmla="*/ 1 w 130"/>
                  <a:gd name="T29" fmla="*/ 234 h 272"/>
                  <a:gd name="T30" fmla="*/ 64 w 130"/>
                  <a:gd name="T31" fmla="*/ 271 h 272"/>
                  <a:gd name="T32" fmla="*/ 64 w 130"/>
                  <a:gd name="T33" fmla="*/ 272 h 272"/>
                  <a:gd name="T34" fmla="*/ 65 w 130"/>
                  <a:gd name="T35" fmla="*/ 272 h 272"/>
                  <a:gd name="T36" fmla="*/ 65 w 130"/>
                  <a:gd name="T37" fmla="*/ 272 h 272"/>
                  <a:gd name="T38" fmla="*/ 65 w 130"/>
                  <a:gd name="T39" fmla="*/ 272 h 272"/>
                  <a:gd name="T40" fmla="*/ 66 w 130"/>
                  <a:gd name="T41" fmla="*/ 272 h 272"/>
                  <a:gd name="T42" fmla="*/ 67 w 130"/>
                  <a:gd name="T43" fmla="*/ 271 h 272"/>
                  <a:gd name="T44" fmla="*/ 129 w 130"/>
                  <a:gd name="T45" fmla="*/ 234 h 272"/>
                  <a:gd name="T46" fmla="*/ 130 w 130"/>
                  <a:gd name="T47" fmla="*/ 232 h 272"/>
                  <a:gd name="T48" fmla="*/ 130 w 130"/>
                  <a:gd name="T49" fmla="*/ 33 h 272"/>
                  <a:gd name="T50" fmla="*/ 130 w 130"/>
                  <a:gd name="T51" fmla="*/ 32 h 272"/>
                  <a:gd name="T52" fmla="*/ 130 w 130"/>
                  <a:gd name="T53" fmla="*/ 32 h 272"/>
                  <a:gd name="T54" fmla="*/ 129 w 130"/>
                  <a:gd name="T55" fmla="*/ 30 h 272"/>
                  <a:gd name="T56" fmla="*/ 4 w 130"/>
                  <a:gd name="T57" fmla="*/ 36 h 272"/>
                  <a:gd name="T58" fmla="*/ 63 w 130"/>
                  <a:gd name="T59" fmla="*/ 65 h 272"/>
                  <a:gd name="T60" fmla="*/ 63 w 130"/>
                  <a:gd name="T61" fmla="*/ 266 h 272"/>
                  <a:gd name="T62" fmla="*/ 4 w 130"/>
                  <a:gd name="T63" fmla="*/ 231 h 272"/>
                  <a:gd name="T64" fmla="*/ 4 w 130"/>
                  <a:gd name="T65" fmla="*/ 3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0" h="272">
                    <a:moveTo>
                      <a:pt x="129" y="3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3"/>
                      <a:pt x="1" y="234"/>
                      <a:pt x="1" y="234"/>
                    </a:cubicBezTo>
                    <a:cubicBezTo>
                      <a:pt x="64" y="271"/>
                      <a:pt x="64" y="271"/>
                      <a:pt x="64" y="271"/>
                    </a:cubicBezTo>
                    <a:cubicBezTo>
                      <a:pt x="64" y="271"/>
                      <a:pt x="64" y="271"/>
                      <a:pt x="64" y="272"/>
                    </a:cubicBezTo>
                    <a:cubicBezTo>
                      <a:pt x="64" y="272"/>
                      <a:pt x="65" y="272"/>
                      <a:pt x="65" y="272"/>
                    </a:cubicBezTo>
                    <a:cubicBezTo>
                      <a:pt x="65" y="272"/>
                      <a:pt x="65" y="272"/>
                      <a:pt x="65" y="272"/>
                    </a:cubicBezTo>
                    <a:cubicBezTo>
                      <a:pt x="65" y="272"/>
                      <a:pt x="65" y="272"/>
                      <a:pt x="65" y="272"/>
                    </a:cubicBezTo>
                    <a:cubicBezTo>
                      <a:pt x="66" y="272"/>
                      <a:pt x="66" y="272"/>
                      <a:pt x="66" y="272"/>
                    </a:cubicBezTo>
                    <a:cubicBezTo>
                      <a:pt x="67" y="271"/>
                      <a:pt x="67" y="271"/>
                      <a:pt x="67" y="271"/>
                    </a:cubicBezTo>
                    <a:cubicBezTo>
                      <a:pt x="129" y="234"/>
                      <a:pt x="129" y="234"/>
                      <a:pt x="129" y="234"/>
                    </a:cubicBezTo>
                    <a:cubicBezTo>
                      <a:pt x="130" y="234"/>
                      <a:pt x="130" y="233"/>
                      <a:pt x="130" y="232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1"/>
                      <a:pt x="130" y="30"/>
                      <a:pt x="129" y="30"/>
                    </a:cubicBezTo>
                    <a:close/>
                    <a:moveTo>
                      <a:pt x="4" y="36"/>
                    </a:move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266"/>
                      <a:pt x="63" y="266"/>
                      <a:pt x="63" y="266"/>
                    </a:cubicBezTo>
                    <a:cubicBezTo>
                      <a:pt x="4" y="231"/>
                      <a:pt x="4" y="231"/>
                      <a:pt x="4" y="231"/>
                    </a:cubicBezTo>
                    <a:lnTo>
                      <a:pt x="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FDE4B917-B8BB-49E2-8F54-A91BB3A181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088" y="3513138"/>
                <a:ext cx="1071563" cy="1630363"/>
              </a:xfrm>
              <a:custGeom>
                <a:avLst/>
                <a:gdLst>
                  <a:gd name="T0" fmla="*/ 128 w 130"/>
                  <a:gd name="T1" fmla="*/ 30 h 198"/>
                  <a:gd name="T2" fmla="*/ 66 w 130"/>
                  <a:gd name="T3" fmla="*/ 0 h 198"/>
                  <a:gd name="T4" fmla="*/ 64 w 130"/>
                  <a:gd name="T5" fmla="*/ 0 h 198"/>
                  <a:gd name="T6" fmla="*/ 63 w 130"/>
                  <a:gd name="T7" fmla="*/ 0 h 198"/>
                  <a:gd name="T8" fmla="*/ 1 w 130"/>
                  <a:gd name="T9" fmla="*/ 31 h 198"/>
                  <a:gd name="T10" fmla="*/ 1 w 130"/>
                  <a:gd name="T11" fmla="*/ 31 h 198"/>
                  <a:gd name="T12" fmla="*/ 1 w 130"/>
                  <a:gd name="T13" fmla="*/ 31 h 198"/>
                  <a:gd name="T14" fmla="*/ 1 w 130"/>
                  <a:gd name="T15" fmla="*/ 31 h 198"/>
                  <a:gd name="T16" fmla="*/ 1 w 130"/>
                  <a:gd name="T17" fmla="*/ 31 h 198"/>
                  <a:gd name="T18" fmla="*/ 1 w 130"/>
                  <a:gd name="T19" fmla="*/ 31 h 198"/>
                  <a:gd name="T20" fmla="*/ 0 w 130"/>
                  <a:gd name="T21" fmla="*/ 31 h 198"/>
                  <a:gd name="T22" fmla="*/ 0 w 130"/>
                  <a:gd name="T23" fmla="*/ 31 h 198"/>
                  <a:gd name="T24" fmla="*/ 0 w 130"/>
                  <a:gd name="T25" fmla="*/ 32 h 198"/>
                  <a:gd name="T26" fmla="*/ 0 w 130"/>
                  <a:gd name="T27" fmla="*/ 32 h 198"/>
                  <a:gd name="T28" fmla="*/ 0 w 130"/>
                  <a:gd name="T29" fmla="*/ 32 h 198"/>
                  <a:gd name="T30" fmla="*/ 0 w 130"/>
                  <a:gd name="T31" fmla="*/ 32 h 198"/>
                  <a:gd name="T32" fmla="*/ 0 w 130"/>
                  <a:gd name="T33" fmla="*/ 158 h 198"/>
                  <a:gd name="T34" fmla="*/ 1 w 130"/>
                  <a:gd name="T35" fmla="*/ 160 h 198"/>
                  <a:gd name="T36" fmla="*/ 63 w 130"/>
                  <a:gd name="T37" fmla="*/ 197 h 198"/>
                  <a:gd name="T38" fmla="*/ 64 w 130"/>
                  <a:gd name="T39" fmla="*/ 198 h 198"/>
                  <a:gd name="T40" fmla="*/ 65 w 130"/>
                  <a:gd name="T41" fmla="*/ 198 h 198"/>
                  <a:gd name="T42" fmla="*/ 65 w 130"/>
                  <a:gd name="T43" fmla="*/ 198 h 198"/>
                  <a:gd name="T44" fmla="*/ 65 w 130"/>
                  <a:gd name="T45" fmla="*/ 198 h 198"/>
                  <a:gd name="T46" fmla="*/ 66 w 130"/>
                  <a:gd name="T47" fmla="*/ 198 h 198"/>
                  <a:gd name="T48" fmla="*/ 66 w 130"/>
                  <a:gd name="T49" fmla="*/ 197 h 198"/>
                  <a:gd name="T50" fmla="*/ 129 w 130"/>
                  <a:gd name="T51" fmla="*/ 160 h 198"/>
                  <a:gd name="T52" fmla="*/ 130 w 130"/>
                  <a:gd name="T53" fmla="*/ 158 h 198"/>
                  <a:gd name="T54" fmla="*/ 130 w 130"/>
                  <a:gd name="T55" fmla="*/ 32 h 198"/>
                  <a:gd name="T56" fmla="*/ 130 w 130"/>
                  <a:gd name="T57" fmla="*/ 32 h 198"/>
                  <a:gd name="T58" fmla="*/ 128 w 130"/>
                  <a:gd name="T59" fmla="*/ 30 h 198"/>
                  <a:gd name="T60" fmla="*/ 63 w 130"/>
                  <a:gd name="T61" fmla="*/ 192 h 198"/>
                  <a:gd name="T62" fmla="*/ 4 w 130"/>
                  <a:gd name="T63" fmla="*/ 157 h 198"/>
                  <a:gd name="T64" fmla="*/ 4 w 130"/>
                  <a:gd name="T65" fmla="*/ 36 h 198"/>
                  <a:gd name="T66" fmla="*/ 63 w 130"/>
                  <a:gd name="T67" fmla="*/ 65 h 198"/>
                  <a:gd name="T68" fmla="*/ 63 w 130"/>
                  <a:gd name="T69" fmla="*/ 19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" h="198">
                    <a:moveTo>
                      <a:pt x="128" y="3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59"/>
                      <a:pt x="0" y="160"/>
                      <a:pt x="1" y="160"/>
                    </a:cubicBezTo>
                    <a:cubicBezTo>
                      <a:pt x="63" y="197"/>
                      <a:pt x="63" y="197"/>
                      <a:pt x="63" y="197"/>
                    </a:cubicBezTo>
                    <a:cubicBezTo>
                      <a:pt x="63" y="197"/>
                      <a:pt x="63" y="197"/>
                      <a:pt x="64" y="198"/>
                    </a:cubicBezTo>
                    <a:cubicBezTo>
                      <a:pt x="64" y="198"/>
                      <a:pt x="64" y="198"/>
                      <a:pt x="65" y="198"/>
                    </a:cubicBezTo>
                    <a:cubicBezTo>
                      <a:pt x="65" y="198"/>
                      <a:pt x="65" y="198"/>
                      <a:pt x="65" y="198"/>
                    </a:cubicBezTo>
                    <a:cubicBezTo>
                      <a:pt x="65" y="198"/>
                      <a:pt x="65" y="198"/>
                      <a:pt x="65" y="198"/>
                    </a:cubicBezTo>
                    <a:cubicBezTo>
                      <a:pt x="65" y="198"/>
                      <a:pt x="66" y="198"/>
                      <a:pt x="66" y="198"/>
                    </a:cubicBezTo>
                    <a:cubicBezTo>
                      <a:pt x="66" y="197"/>
                      <a:pt x="66" y="197"/>
                      <a:pt x="66" y="197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29" y="160"/>
                      <a:pt x="130" y="159"/>
                      <a:pt x="130" y="158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1"/>
                      <a:pt x="129" y="30"/>
                      <a:pt x="128" y="30"/>
                    </a:cubicBezTo>
                    <a:close/>
                    <a:moveTo>
                      <a:pt x="63" y="192"/>
                    </a:moveTo>
                    <a:cubicBezTo>
                      <a:pt x="4" y="157"/>
                      <a:pt x="4" y="157"/>
                      <a:pt x="4" y="15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63" y="65"/>
                      <a:pt x="63" y="65"/>
                      <a:pt x="63" y="65"/>
                    </a:cubicBezTo>
                    <a:lnTo>
                      <a:pt x="63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44766C-170A-4B37-ABC3-6E4600415D13}"/>
                </a:ext>
              </a:extLst>
            </p:cNvPr>
            <p:cNvSpPr txBox="1"/>
            <p:nvPr/>
          </p:nvSpPr>
          <p:spPr>
            <a:xfrm>
              <a:off x="4706817" y="4701281"/>
              <a:ext cx="1561182" cy="4862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36DA31-3469-4C64-9A0B-4CE935F2A11E}"/>
              </a:ext>
            </a:extLst>
          </p:cNvPr>
          <p:cNvGrpSpPr/>
          <p:nvPr/>
        </p:nvGrpSpPr>
        <p:grpSpPr>
          <a:xfrm>
            <a:off x="5574361" y="2904058"/>
            <a:ext cx="3224022" cy="2751874"/>
            <a:chOff x="1845940" y="1835584"/>
            <a:chExt cx="3224022" cy="27518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77C16E-68A7-45D9-BF35-7ED224C1E801}"/>
                </a:ext>
              </a:extLst>
            </p:cNvPr>
            <p:cNvGrpSpPr/>
            <p:nvPr/>
          </p:nvGrpSpPr>
          <p:grpSpPr>
            <a:xfrm>
              <a:off x="1845940" y="1835584"/>
              <a:ext cx="3224022" cy="2751874"/>
              <a:chOff x="4162113" y="2749613"/>
              <a:chExt cx="3360545" cy="28684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30D7F9A-7B2D-479D-901A-E2F03CCF4647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82231D6-F437-4175-9822-C8E0C0C1CB55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ECD23D1-0C7A-4173-AB79-7D587651EC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5980" y="2262561"/>
              <a:ext cx="518856" cy="517268"/>
            </a:xfrm>
            <a:custGeom>
              <a:avLst/>
              <a:gdLst>
                <a:gd name="T0" fmla="*/ 85 w 126"/>
                <a:gd name="T1" fmla="*/ 18 h 126"/>
                <a:gd name="T2" fmla="*/ 18 w 126"/>
                <a:gd name="T3" fmla="*/ 18 h 126"/>
                <a:gd name="T4" fmla="*/ 18 w 126"/>
                <a:gd name="T5" fmla="*/ 85 h 126"/>
                <a:gd name="T6" fmla="*/ 79 w 126"/>
                <a:gd name="T7" fmla="*/ 91 h 126"/>
                <a:gd name="T8" fmla="*/ 82 w 126"/>
                <a:gd name="T9" fmla="*/ 96 h 126"/>
                <a:gd name="T10" fmla="*/ 108 w 126"/>
                <a:gd name="T11" fmla="*/ 123 h 126"/>
                <a:gd name="T12" fmla="*/ 123 w 126"/>
                <a:gd name="T13" fmla="*/ 123 h 126"/>
                <a:gd name="T14" fmla="*/ 123 w 126"/>
                <a:gd name="T15" fmla="*/ 108 h 126"/>
                <a:gd name="T16" fmla="*/ 96 w 126"/>
                <a:gd name="T17" fmla="*/ 82 h 126"/>
                <a:gd name="T18" fmla="*/ 91 w 126"/>
                <a:gd name="T19" fmla="*/ 79 h 126"/>
                <a:gd name="T20" fmla="*/ 85 w 126"/>
                <a:gd name="T21" fmla="*/ 18 h 126"/>
                <a:gd name="T22" fmla="*/ 77 w 126"/>
                <a:gd name="T23" fmla="*/ 77 h 126"/>
                <a:gd name="T24" fmla="*/ 27 w 126"/>
                <a:gd name="T25" fmla="*/ 77 h 126"/>
                <a:gd name="T26" fmla="*/ 27 w 126"/>
                <a:gd name="T27" fmla="*/ 27 h 126"/>
                <a:gd name="T28" fmla="*/ 77 w 126"/>
                <a:gd name="T29" fmla="*/ 27 h 126"/>
                <a:gd name="T30" fmla="*/ 77 w 126"/>
                <a:gd name="T31" fmla="*/ 7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26">
                  <a:moveTo>
                    <a:pt x="85" y="18"/>
                  </a:moveTo>
                  <a:cubicBezTo>
                    <a:pt x="67" y="0"/>
                    <a:pt x="37" y="0"/>
                    <a:pt x="18" y="18"/>
                  </a:cubicBezTo>
                  <a:cubicBezTo>
                    <a:pt x="0" y="37"/>
                    <a:pt x="0" y="67"/>
                    <a:pt x="18" y="85"/>
                  </a:cubicBezTo>
                  <a:cubicBezTo>
                    <a:pt x="35" y="102"/>
                    <a:pt x="60" y="103"/>
                    <a:pt x="79" y="91"/>
                  </a:cubicBezTo>
                  <a:cubicBezTo>
                    <a:pt x="79" y="92"/>
                    <a:pt x="80" y="94"/>
                    <a:pt x="82" y="96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12" y="126"/>
                    <a:pt x="119" y="126"/>
                    <a:pt x="123" y="123"/>
                  </a:cubicBezTo>
                  <a:cubicBezTo>
                    <a:pt x="126" y="119"/>
                    <a:pt x="126" y="112"/>
                    <a:pt x="123" y="108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4" y="80"/>
                    <a:pt x="92" y="79"/>
                    <a:pt x="91" y="79"/>
                  </a:cubicBezTo>
                  <a:cubicBezTo>
                    <a:pt x="103" y="60"/>
                    <a:pt x="102" y="35"/>
                    <a:pt x="85" y="18"/>
                  </a:cubicBezTo>
                  <a:close/>
                  <a:moveTo>
                    <a:pt x="77" y="77"/>
                  </a:moveTo>
                  <a:cubicBezTo>
                    <a:pt x="63" y="91"/>
                    <a:pt x="41" y="91"/>
                    <a:pt x="27" y="77"/>
                  </a:cubicBezTo>
                  <a:cubicBezTo>
                    <a:pt x="13" y="63"/>
                    <a:pt x="13" y="41"/>
                    <a:pt x="27" y="27"/>
                  </a:cubicBezTo>
                  <a:cubicBezTo>
                    <a:pt x="41" y="13"/>
                    <a:pt x="63" y="13"/>
                    <a:pt x="77" y="27"/>
                  </a:cubicBezTo>
                  <a:cubicBezTo>
                    <a:pt x="91" y="41"/>
                    <a:pt x="91" y="63"/>
                    <a:pt x="77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D276ED-AD3B-4F46-980B-5501048B5151}"/>
                </a:ext>
              </a:extLst>
            </p:cNvPr>
            <p:cNvSpPr txBox="1"/>
            <p:nvPr/>
          </p:nvSpPr>
          <p:spPr>
            <a:xfrm>
              <a:off x="2674817" y="3116665"/>
              <a:ext cx="1561182" cy="4862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7B0088-0607-434D-8009-ADE4BBF98EEC}"/>
              </a:ext>
            </a:extLst>
          </p:cNvPr>
          <p:cNvGrpSpPr/>
          <p:nvPr/>
        </p:nvGrpSpPr>
        <p:grpSpPr>
          <a:xfrm>
            <a:off x="2704668" y="984156"/>
            <a:ext cx="6287789" cy="6673755"/>
            <a:chOff x="2244615" y="110257"/>
            <a:chExt cx="6287789" cy="667375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71C3D4-2340-4B69-BE34-D6D5B86ACF91}"/>
                </a:ext>
              </a:extLst>
            </p:cNvPr>
            <p:cNvSpPr/>
            <p:nvPr/>
          </p:nvSpPr>
          <p:spPr>
            <a:xfrm rot="2657445" flipV="1">
              <a:off x="2244615" y="3271926"/>
              <a:ext cx="6287789" cy="22933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1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7AE8A1-5ABE-4305-A6B3-45BEF1A1F568}"/>
                </a:ext>
              </a:extLst>
            </p:cNvPr>
            <p:cNvSpPr/>
            <p:nvPr/>
          </p:nvSpPr>
          <p:spPr>
            <a:xfrm rot="2708166">
              <a:off x="1670625" y="3169490"/>
              <a:ext cx="6673755" cy="555290"/>
            </a:xfrm>
            <a:custGeom>
              <a:avLst/>
              <a:gdLst>
                <a:gd name="connsiteX0" fmla="*/ 0 w 4601510"/>
                <a:gd name="connsiteY0" fmla="*/ 0 h 1898374"/>
                <a:gd name="connsiteX1" fmla="*/ 4601510 w 4601510"/>
                <a:gd name="connsiteY1" fmla="*/ 0 h 1898374"/>
                <a:gd name="connsiteX2" fmla="*/ 4601510 w 4601510"/>
                <a:gd name="connsiteY2" fmla="*/ 1898374 h 1898374"/>
                <a:gd name="connsiteX3" fmla="*/ 0 w 4601510"/>
                <a:gd name="connsiteY3" fmla="*/ 1898374 h 1898374"/>
                <a:gd name="connsiteX4" fmla="*/ 0 w 4601510"/>
                <a:gd name="connsiteY4" fmla="*/ 0 h 1898374"/>
                <a:gd name="connsiteX0" fmla="*/ 0 w 4601510"/>
                <a:gd name="connsiteY0" fmla="*/ 0 h 1898374"/>
                <a:gd name="connsiteX1" fmla="*/ 4601510 w 4601510"/>
                <a:gd name="connsiteY1" fmla="*/ 0 h 1898374"/>
                <a:gd name="connsiteX2" fmla="*/ 4157727 w 4601510"/>
                <a:gd name="connsiteY2" fmla="*/ 1470717 h 1898374"/>
                <a:gd name="connsiteX3" fmla="*/ 0 w 4601510"/>
                <a:gd name="connsiteY3" fmla="*/ 1898374 h 1898374"/>
                <a:gd name="connsiteX4" fmla="*/ 0 w 4601510"/>
                <a:gd name="connsiteY4" fmla="*/ 0 h 1898374"/>
                <a:gd name="connsiteX0" fmla="*/ 0 w 4601510"/>
                <a:gd name="connsiteY0" fmla="*/ 0 h 1898374"/>
                <a:gd name="connsiteX1" fmla="*/ 4601510 w 4601510"/>
                <a:gd name="connsiteY1" fmla="*/ 0 h 1898374"/>
                <a:gd name="connsiteX2" fmla="*/ 4157727 w 4601510"/>
                <a:gd name="connsiteY2" fmla="*/ 1470717 h 1898374"/>
                <a:gd name="connsiteX3" fmla="*/ 0 w 4601510"/>
                <a:gd name="connsiteY3" fmla="*/ 1898374 h 1898374"/>
                <a:gd name="connsiteX4" fmla="*/ 3863 w 4601510"/>
                <a:gd name="connsiteY4" fmla="*/ 852059 h 1898374"/>
                <a:gd name="connsiteX5" fmla="*/ 0 w 4601510"/>
                <a:gd name="connsiteY5" fmla="*/ 0 h 1898374"/>
                <a:gd name="connsiteX0" fmla="*/ 0 w 4601510"/>
                <a:gd name="connsiteY0" fmla="*/ 0 h 1898374"/>
                <a:gd name="connsiteX1" fmla="*/ 4601510 w 4601510"/>
                <a:gd name="connsiteY1" fmla="*/ 0 h 1898374"/>
                <a:gd name="connsiteX2" fmla="*/ 4157727 w 4601510"/>
                <a:gd name="connsiteY2" fmla="*/ 1470717 h 1898374"/>
                <a:gd name="connsiteX3" fmla="*/ 1748879 w 4601510"/>
                <a:gd name="connsiteY3" fmla="*/ 1719391 h 1898374"/>
                <a:gd name="connsiteX4" fmla="*/ 0 w 4601510"/>
                <a:gd name="connsiteY4" fmla="*/ 1898374 h 1898374"/>
                <a:gd name="connsiteX5" fmla="*/ 3863 w 4601510"/>
                <a:gd name="connsiteY5" fmla="*/ 852059 h 1898374"/>
                <a:gd name="connsiteX6" fmla="*/ 0 w 4601510"/>
                <a:gd name="connsiteY6" fmla="*/ 0 h 1898374"/>
                <a:gd name="connsiteX0" fmla="*/ 0 w 4601510"/>
                <a:gd name="connsiteY0" fmla="*/ 0 h 1719391"/>
                <a:gd name="connsiteX1" fmla="*/ 4601510 w 4601510"/>
                <a:gd name="connsiteY1" fmla="*/ 0 h 1719391"/>
                <a:gd name="connsiteX2" fmla="*/ 4157727 w 4601510"/>
                <a:gd name="connsiteY2" fmla="*/ 1470717 h 1719391"/>
                <a:gd name="connsiteX3" fmla="*/ 1748879 w 4601510"/>
                <a:gd name="connsiteY3" fmla="*/ 1719391 h 1719391"/>
                <a:gd name="connsiteX4" fmla="*/ 3863 w 4601510"/>
                <a:gd name="connsiteY4" fmla="*/ 852059 h 1719391"/>
                <a:gd name="connsiteX5" fmla="*/ 0 w 4601510"/>
                <a:gd name="connsiteY5" fmla="*/ 0 h 1719391"/>
                <a:gd name="connsiteX0" fmla="*/ 0 w 4601510"/>
                <a:gd name="connsiteY0" fmla="*/ 0 h 1470717"/>
                <a:gd name="connsiteX1" fmla="*/ 4601510 w 4601510"/>
                <a:gd name="connsiteY1" fmla="*/ 0 h 1470717"/>
                <a:gd name="connsiteX2" fmla="*/ 4157727 w 4601510"/>
                <a:gd name="connsiteY2" fmla="*/ 1470717 h 1470717"/>
                <a:gd name="connsiteX3" fmla="*/ 1915548 w 4601510"/>
                <a:gd name="connsiteY3" fmla="*/ 875630 h 1470717"/>
                <a:gd name="connsiteX4" fmla="*/ 3863 w 4601510"/>
                <a:gd name="connsiteY4" fmla="*/ 852059 h 1470717"/>
                <a:gd name="connsiteX5" fmla="*/ 0 w 4601510"/>
                <a:gd name="connsiteY5" fmla="*/ 0 h 1470717"/>
                <a:gd name="connsiteX0" fmla="*/ 0 w 4601510"/>
                <a:gd name="connsiteY0" fmla="*/ 0 h 875630"/>
                <a:gd name="connsiteX1" fmla="*/ 4601510 w 4601510"/>
                <a:gd name="connsiteY1" fmla="*/ 0 h 875630"/>
                <a:gd name="connsiteX2" fmla="*/ 4338785 w 4601510"/>
                <a:gd name="connsiteY2" fmla="*/ 767483 h 875630"/>
                <a:gd name="connsiteX3" fmla="*/ 1915548 w 4601510"/>
                <a:gd name="connsiteY3" fmla="*/ 875630 h 875630"/>
                <a:gd name="connsiteX4" fmla="*/ 3863 w 4601510"/>
                <a:gd name="connsiteY4" fmla="*/ 852059 h 875630"/>
                <a:gd name="connsiteX5" fmla="*/ 0 w 4601510"/>
                <a:gd name="connsiteY5" fmla="*/ 0 h 875630"/>
                <a:gd name="connsiteX0" fmla="*/ 0 w 4601510"/>
                <a:gd name="connsiteY0" fmla="*/ 0 h 875630"/>
                <a:gd name="connsiteX1" fmla="*/ 4601510 w 4601510"/>
                <a:gd name="connsiteY1" fmla="*/ 0 h 875630"/>
                <a:gd name="connsiteX2" fmla="*/ 4338785 w 4601510"/>
                <a:gd name="connsiteY2" fmla="*/ 767483 h 875630"/>
                <a:gd name="connsiteX3" fmla="*/ 1915548 w 4601510"/>
                <a:gd name="connsiteY3" fmla="*/ 875630 h 875630"/>
                <a:gd name="connsiteX4" fmla="*/ 910092 w 4601510"/>
                <a:gd name="connsiteY4" fmla="*/ 688261 h 875630"/>
                <a:gd name="connsiteX5" fmla="*/ 0 w 4601510"/>
                <a:gd name="connsiteY5" fmla="*/ 0 h 875630"/>
                <a:gd name="connsiteX0" fmla="*/ 0 w 4601510"/>
                <a:gd name="connsiteY0" fmla="*/ 0 h 875630"/>
                <a:gd name="connsiteX1" fmla="*/ 4601510 w 4601510"/>
                <a:gd name="connsiteY1" fmla="*/ 0 h 875630"/>
                <a:gd name="connsiteX2" fmla="*/ 4338785 w 4601510"/>
                <a:gd name="connsiteY2" fmla="*/ 767483 h 875630"/>
                <a:gd name="connsiteX3" fmla="*/ 1915548 w 4601510"/>
                <a:gd name="connsiteY3" fmla="*/ 875630 h 875630"/>
                <a:gd name="connsiteX4" fmla="*/ 0 w 4601510"/>
                <a:gd name="connsiteY4" fmla="*/ 0 h 875630"/>
                <a:gd name="connsiteX0" fmla="*/ 0 w 4601510"/>
                <a:gd name="connsiteY0" fmla="*/ 0 h 767483"/>
                <a:gd name="connsiteX1" fmla="*/ 4601510 w 4601510"/>
                <a:gd name="connsiteY1" fmla="*/ 0 h 767483"/>
                <a:gd name="connsiteX2" fmla="*/ 4338785 w 4601510"/>
                <a:gd name="connsiteY2" fmla="*/ 767483 h 767483"/>
                <a:gd name="connsiteX3" fmla="*/ 1669151 w 4601510"/>
                <a:gd name="connsiteY3" fmla="*/ 700514 h 767483"/>
                <a:gd name="connsiteX4" fmla="*/ 0 w 4601510"/>
                <a:gd name="connsiteY4" fmla="*/ 0 h 767483"/>
                <a:gd name="connsiteX0" fmla="*/ 0 w 4601510"/>
                <a:gd name="connsiteY0" fmla="*/ 0 h 700514"/>
                <a:gd name="connsiteX1" fmla="*/ 4601510 w 4601510"/>
                <a:gd name="connsiteY1" fmla="*/ 0 h 700514"/>
                <a:gd name="connsiteX2" fmla="*/ 3663528 w 4601510"/>
                <a:gd name="connsiteY2" fmla="*/ 530133 h 700514"/>
                <a:gd name="connsiteX3" fmla="*/ 1669151 w 4601510"/>
                <a:gd name="connsiteY3" fmla="*/ 700514 h 700514"/>
                <a:gd name="connsiteX4" fmla="*/ 0 w 4601510"/>
                <a:gd name="connsiteY4" fmla="*/ 0 h 700514"/>
                <a:gd name="connsiteX0" fmla="*/ 0 w 4601510"/>
                <a:gd name="connsiteY0" fmla="*/ 0 h 700514"/>
                <a:gd name="connsiteX1" fmla="*/ 4601510 w 4601510"/>
                <a:gd name="connsiteY1" fmla="*/ 0 h 700514"/>
                <a:gd name="connsiteX2" fmla="*/ 3656550 w 4601510"/>
                <a:gd name="connsiteY2" fmla="*/ 551233 h 700514"/>
                <a:gd name="connsiteX3" fmla="*/ 1669151 w 4601510"/>
                <a:gd name="connsiteY3" fmla="*/ 700514 h 700514"/>
                <a:gd name="connsiteX4" fmla="*/ 0 w 4601510"/>
                <a:gd name="connsiteY4" fmla="*/ 0 h 700514"/>
                <a:gd name="connsiteX0" fmla="*/ 0 w 5382636"/>
                <a:gd name="connsiteY0" fmla="*/ 10714 h 711228"/>
                <a:gd name="connsiteX1" fmla="*/ 4601510 w 5382636"/>
                <a:gd name="connsiteY1" fmla="*/ 10714 h 711228"/>
                <a:gd name="connsiteX2" fmla="*/ 5371291 w 5382636"/>
                <a:gd name="connsiteY2" fmla="*/ 20713 h 711228"/>
                <a:gd name="connsiteX3" fmla="*/ 3656550 w 5382636"/>
                <a:gd name="connsiteY3" fmla="*/ 561947 h 711228"/>
                <a:gd name="connsiteX4" fmla="*/ 1669151 w 5382636"/>
                <a:gd name="connsiteY4" fmla="*/ 711228 h 711228"/>
                <a:gd name="connsiteX5" fmla="*/ 0 w 5382636"/>
                <a:gd name="connsiteY5" fmla="*/ 10714 h 711228"/>
                <a:gd name="connsiteX0" fmla="*/ 0 w 5371291"/>
                <a:gd name="connsiteY0" fmla="*/ 0 h 700514"/>
                <a:gd name="connsiteX1" fmla="*/ 5371291 w 5371291"/>
                <a:gd name="connsiteY1" fmla="*/ 9999 h 700514"/>
                <a:gd name="connsiteX2" fmla="*/ 3656550 w 5371291"/>
                <a:gd name="connsiteY2" fmla="*/ 551233 h 700514"/>
                <a:gd name="connsiteX3" fmla="*/ 1669151 w 5371291"/>
                <a:gd name="connsiteY3" fmla="*/ 700514 h 700514"/>
                <a:gd name="connsiteX4" fmla="*/ 0 w 5371291"/>
                <a:gd name="connsiteY4" fmla="*/ 0 h 700514"/>
                <a:gd name="connsiteX0" fmla="*/ 0 w 5371258"/>
                <a:gd name="connsiteY0" fmla="*/ 4057 h 704571"/>
                <a:gd name="connsiteX1" fmla="*/ 5371258 w 5371258"/>
                <a:gd name="connsiteY1" fmla="*/ 0 h 704571"/>
                <a:gd name="connsiteX2" fmla="*/ 3656550 w 5371258"/>
                <a:gd name="connsiteY2" fmla="*/ 555290 h 704571"/>
                <a:gd name="connsiteX3" fmla="*/ 1669151 w 5371258"/>
                <a:gd name="connsiteY3" fmla="*/ 704571 h 704571"/>
                <a:gd name="connsiteX4" fmla="*/ 0 w 5371258"/>
                <a:gd name="connsiteY4" fmla="*/ 4057 h 704571"/>
                <a:gd name="connsiteX0" fmla="*/ 0 w 5371258"/>
                <a:gd name="connsiteY0" fmla="*/ 4057 h 555290"/>
                <a:gd name="connsiteX1" fmla="*/ 5371258 w 5371258"/>
                <a:gd name="connsiteY1" fmla="*/ 0 h 555290"/>
                <a:gd name="connsiteX2" fmla="*/ 3656550 w 5371258"/>
                <a:gd name="connsiteY2" fmla="*/ 555290 h 555290"/>
                <a:gd name="connsiteX3" fmla="*/ 1700651 w 5371258"/>
                <a:gd name="connsiteY3" fmla="*/ 344526 h 555290"/>
                <a:gd name="connsiteX4" fmla="*/ 0 w 5371258"/>
                <a:gd name="connsiteY4" fmla="*/ 4057 h 55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1258" h="555290">
                  <a:moveTo>
                    <a:pt x="0" y="4057"/>
                  </a:moveTo>
                  <a:lnTo>
                    <a:pt x="5371258" y="0"/>
                  </a:lnTo>
                  <a:lnTo>
                    <a:pt x="3656550" y="555290"/>
                  </a:lnTo>
                  <a:lnTo>
                    <a:pt x="1700651" y="344526"/>
                  </a:lnTo>
                  <a:lnTo>
                    <a:pt x="0" y="405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B41543D-03A2-4A04-B068-5FB81437E114}"/>
              </a:ext>
            </a:extLst>
          </p:cNvPr>
          <p:cNvGrpSpPr/>
          <p:nvPr/>
        </p:nvGrpSpPr>
        <p:grpSpPr>
          <a:xfrm>
            <a:off x="7792575" y="2328299"/>
            <a:ext cx="2005883" cy="1712129"/>
            <a:chOff x="5735174" y="2071212"/>
            <a:chExt cx="2005883" cy="171212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74AF5A1-BFB1-4A03-8205-505A082F8684}"/>
                </a:ext>
              </a:extLst>
            </p:cNvPr>
            <p:cNvGrpSpPr/>
            <p:nvPr/>
          </p:nvGrpSpPr>
          <p:grpSpPr>
            <a:xfrm>
              <a:off x="5735174" y="2071212"/>
              <a:ext cx="2005883" cy="1712129"/>
              <a:chOff x="4162113" y="2749613"/>
              <a:chExt cx="3360545" cy="28684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42DA96A-9632-438F-9471-8E7797ECDCE1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4B11F95-ADDA-4CE8-8C05-06FB5F2D2B61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F97EB3-B56B-463B-A2CA-4E5B06713F59}"/>
                </a:ext>
              </a:extLst>
            </p:cNvPr>
            <p:cNvSpPr txBox="1"/>
            <p:nvPr/>
          </p:nvSpPr>
          <p:spPr>
            <a:xfrm>
              <a:off x="6205387" y="2856702"/>
              <a:ext cx="1019791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2407D9C-B8E7-417F-B685-FD2AD9B97096}"/>
                </a:ext>
              </a:extLst>
            </p:cNvPr>
            <p:cNvGrpSpPr/>
            <p:nvPr/>
          </p:nvGrpSpPr>
          <p:grpSpPr>
            <a:xfrm>
              <a:off x="6606526" y="2321717"/>
              <a:ext cx="217513" cy="264547"/>
              <a:chOff x="6350" y="7938"/>
              <a:chExt cx="3897313" cy="5111750"/>
            </a:xfrm>
            <a:solidFill>
              <a:schemeClr val="bg1"/>
            </a:solidFill>
          </p:grpSpPr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410588A2-E1A7-4BAD-9A3C-3EB96676D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" y="7938"/>
                <a:ext cx="2062163" cy="2500312"/>
              </a:xfrm>
              <a:custGeom>
                <a:avLst/>
                <a:gdLst>
                  <a:gd name="T0" fmla="*/ 479 w 958"/>
                  <a:gd name="T1" fmla="*/ 1165 h 1165"/>
                  <a:gd name="T2" fmla="*/ 958 w 958"/>
                  <a:gd name="T3" fmla="*/ 583 h 1165"/>
                  <a:gd name="T4" fmla="*/ 479 w 958"/>
                  <a:gd name="T5" fmla="*/ 0 h 1165"/>
                  <a:gd name="T6" fmla="*/ 0 w 958"/>
                  <a:gd name="T7" fmla="*/ 583 h 1165"/>
                  <a:gd name="T8" fmla="*/ 479 w 958"/>
                  <a:gd name="T9" fmla="*/ 1165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1165">
                    <a:moveTo>
                      <a:pt x="479" y="1165"/>
                    </a:moveTo>
                    <a:cubicBezTo>
                      <a:pt x="744" y="1165"/>
                      <a:pt x="958" y="904"/>
                      <a:pt x="958" y="583"/>
                    </a:cubicBezTo>
                    <a:cubicBezTo>
                      <a:pt x="958" y="261"/>
                      <a:pt x="888" y="0"/>
                      <a:pt x="479" y="0"/>
                    </a:cubicBezTo>
                    <a:cubicBezTo>
                      <a:pt x="70" y="0"/>
                      <a:pt x="0" y="261"/>
                      <a:pt x="0" y="583"/>
                    </a:cubicBezTo>
                    <a:cubicBezTo>
                      <a:pt x="0" y="904"/>
                      <a:pt x="214" y="1165"/>
                      <a:pt x="479" y="1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EAA4E994-6436-438C-9D54-5B5F0117B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" y="2605088"/>
                <a:ext cx="3897313" cy="2514600"/>
              </a:xfrm>
              <a:custGeom>
                <a:avLst/>
                <a:gdLst>
                  <a:gd name="T0" fmla="*/ 1809 w 1810"/>
                  <a:gd name="T1" fmla="*/ 820 h 1172"/>
                  <a:gd name="T2" fmla="*/ 1167 w 1810"/>
                  <a:gd name="T3" fmla="*/ 0 h 1172"/>
                  <a:gd name="T4" fmla="*/ 905 w 1810"/>
                  <a:gd name="T5" fmla="*/ 100 h 1172"/>
                  <a:gd name="T6" fmla="*/ 642 w 1810"/>
                  <a:gd name="T7" fmla="*/ 0 h 1172"/>
                  <a:gd name="T8" fmla="*/ 1 w 1810"/>
                  <a:gd name="T9" fmla="*/ 802 h 1172"/>
                  <a:gd name="T10" fmla="*/ 0 w 1810"/>
                  <a:gd name="T11" fmla="*/ 844 h 1172"/>
                  <a:gd name="T12" fmla="*/ 0 w 1810"/>
                  <a:gd name="T13" fmla="*/ 903 h 1172"/>
                  <a:gd name="T14" fmla="*/ 905 w 1810"/>
                  <a:gd name="T15" fmla="*/ 1172 h 1172"/>
                  <a:gd name="T16" fmla="*/ 1810 w 1810"/>
                  <a:gd name="T17" fmla="*/ 903 h 1172"/>
                  <a:gd name="T18" fmla="*/ 1810 w 1810"/>
                  <a:gd name="T19" fmla="*/ 859 h 1172"/>
                  <a:gd name="T20" fmla="*/ 1809 w 1810"/>
                  <a:gd name="T21" fmla="*/ 82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0" h="1172">
                    <a:moveTo>
                      <a:pt x="1809" y="820"/>
                    </a:moveTo>
                    <a:cubicBezTo>
                      <a:pt x="1801" y="260"/>
                      <a:pt x="1727" y="101"/>
                      <a:pt x="1167" y="0"/>
                    </a:cubicBezTo>
                    <a:cubicBezTo>
                      <a:pt x="1167" y="0"/>
                      <a:pt x="1089" y="100"/>
                      <a:pt x="905" y="100"/>
                    </a:cubicBezTo>
                    <a:cubicBezTo>
                      <a:pt x="721" y="100"/>
                      <a:pt x="642" y="0"/>
                      <a:pt x="642" y="0"/>
                    </a:cubicBezTo>
                    <a:cubicBezTo>
                      <a:pt x="89" y="100"/>
                      <a:pt x="11" y="257"/>
                      <a:pt x="1" y="802"/>
                    </a:cubicBezTo>
                    <a:cubicBezTo>
                      <a:pt x="0" y="847"/>
                      <a:pt x="0" y="849"/>
                      <a:pt x="0" y="844"/>
                    </a:cubicBezTo>
                    <a:cubicBezTo>
                      <a:pt x="0" y="854"/>
                      <a:pt x="0" y="872"/>
                      <a:pt x="0" y="903"/>
                    </a:cubicBezTo>
                    <a:cubicBezTo>
                      <a:pt x="0" y="903"/>
                      <a:pt x="133" y="1172"/>
                      <a:pt x="905" y="1172"/>
                    </a:cubicBezTo>
                    <a:cubicBezTo>
                      <a:pt x="1677" y="1172"/>
                      <a:pt x="1810" y="903"/>
                      <a:pt x="1810" y="903"/>
                    </a:cubicBezTo>
                    <a:cubicBezTo>
                      <a:pt x="1810" y="883"/>
                      <a:pt x="1810" y="869"/>
                      <a:pt x="1810" y="859"/>
                    </a:cubicBezTo>
                    <a:cubicBezTo>
                      <a:pt x="1810" y="863"/>
                      <a:pt x="1810" y="856"/>
                      <a:pt x="1809" y="8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AFB1A1-D28A-41D6-9934-AF5F648ABD9D}"/>
              </a:ext>
            </a:extLst>
          </p:cNvPr>
          <p:cNvGrpSpPr/>
          <p:nvPr/>
        </p:nvGrpSpPr>
        <p:grpSpPr>
          <a:xfrm>
            <a:off x="3871114" y="3824432"/>
            <a:ext cx="2313854" cy="1974999"/>
            <a:chOff x="5497207" y="4309159"/>
            <a:chExt cx="2005883" cy="171212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4C51DA-EB7B-4A1C-9B5A-02EAB01B131D}"/>
                </a:ext>
              </a:extLst>
            </p:cNvPr>
            <p:cNvGrpSpPr/>
            <p:nvPr/>
          </p:nvGrpSpPr>
          <p:grpSpPr>
            <a:xfrm>
              <a:off x="5497207" y="4309159"/>
              <a:ext cx="2005883" cy="1712129"/>
              <a:chOff x="4162113" y="2749613"/>
              <a:chExt cx="3360545" cy="286840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4C7EA1A-6C0A-4176-8CCE-BA7BB27CBF1D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17FE93F-4336-4D63-924F-DC35765CC992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F26B46D0-2942-4834-9035-58C8C53A9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92" y="4472837"/>
              <a:ext cx="205512" cy="365025"/>
            </a:xfrm>
            <a:custGeom>
              <a:avLst/>
              <a:gdLst>
                <a:gd name="T0" fmla="*/ 959 w 1337"/>
                <a:gd name="T1" fmla="*/ 1082 h 2382"/>
                <a:gd name="T2" fmla="*/ 668 w 1337"/>
                <a:gd name="T3" fmla="*/ 950 h 2382"/>
                <a:gd name="T4" fmla="*/ 508 w 1337"/>
                <a:gd name="T5" fmla="*/ 861 h 2382"/>
                <a:gd name="T6" fmla="*/ 543 w 1337"/>
                <a:gd name="T7" fmla="*/ 613 h 2382"/>
                <a:gd name="T8" fmla="*/ 640 w 1337"/>
                <a:gd name="T9" fmla="*/ 593 h 2382"/>
                <a:gd name="T10" fmla="*/ 1008 w 1337"/>
                <a:gd name="T11" fmla="*/ 666 h 2382"/>
                <a:gd name="T12" fmla="*/ 1105 w 1337"/>
                <a:gd name="T13" fmla="*/ 625 h 2382"/>
                <a:gd name="T14" fmla="*/ 1162 w 1337"/>
                <a:gd name="T15" fmla="*/ 431 h 2382"/>
                <a:gd name="T16" fmla="*/ 1118 w 1337"/>
                <a:gd name="T17" fmla="*/ 341 h 2382"/>
                <a:gd name="T18" fmla="*/ 886 w 1337"/>
                <a:gd name="T19" fmla="*/ 272 h 2382"/>
                <a:gd name="T20" fmla="*/ 781 w 1337"/>
                <a:gd name="T21" fmla="*/ 150 h 2382"/>
                <a:gd name="T22" fmla="*/ 631 w 1337"/>
                <a:gd name="T23" fmla="*/ 1 h 2382"/>
                <a:gd name="T24" fmla="*/ 566 w 1337"/>
                <a:gd name="T25" fmla="*/ 1 h 2382"/>
                <a:gd name="T26" fmla="*/ 482 w 1337"/>
                <a:gd name="T27" fmla="*/ 85 h 2382"/>
                <a:gd name="T28" fmla="*/ 482 w 1337"/>
                <a:gd name="T29" fmla="*/ 180 h 2382"/>
                <a:gd name="T30" fmla="*/ 391 w 1337"/>
                <a:gd name="T31" fmla="*/ 305 h 2382"/>
                <a:gd name="T32" fmla="*/ 27 w 1337"/>
                <a:gd name="T33" fmla="*/ 767 h 2382"/>
                <a:gd name="T34" fmla="*/ 295 w 1337"/>
                <a:gd name="T35" fmla="*/ 1220 h 2382"/>
                <a:gd name="T36" fmla="*/ 630 w 1337"/>
                <a:gd name="T37" fmla="*/ 1370 h 2382"/>
                <a:gd name="T38" fmla="*/ 752 w 1337"/>
                <a:gd name="T39" fmla="*/ 1442 h 2382"/>
                <a:gd name="T40" fmla="*/ 712 w 1337"/>
                <a:gd name="T41" fmla="*/ 1735 h 2382"/>
                <a:gd name="T42" fmla="*/ 497 w 1337"/>
                <a:gd name="T43" fmla="*/ 1763 h 2382"/>
                <a:gd name="T44" fmla="*/ 169 w 1337"/>
                <a:gd name="T45" fmla="*/ 1665 h 2382"/>
                <a:gd name="T46" fmla="*/ 71 w 1337"/>
                <a:gd name="T47" fmla="*/ 1708 h 2382"/>
                <a:gd name="T48" fmla="*/ 21 w 1337"/>
                <a:gd name="T49" fmla="*/ 1878 h 2382"/>
                <a:gd name="T50" fmla="*/ 81 w 1337"/>
                <a:gd name="T51" fmla="*/ 2009 h 2382"/>
                <a:gd name="T52" fmla="*/ 376 w 1337"/>
                <a:gd name="T53" fmla="*/ 2094 h 2382"/>
                <a:gd name="T54" fmla="*/ 460 w 1337"/>
                <a:gd name="T55" fmla="*/ 2193 h 2382"/>
                <a:gd name="T56" fmla="*/ 460 w 1337"/>
                <a:gd name="T57" fmla="*/ 2305 h 2382"/>
                <a:gd name="T58" fmla="*/ 532 w 1337"/>
                <a:gd name="T59" fmla="*/ 2381 h 2382"/>
                <a:gd name="T60" fmla="*/ 698 w 1337"/>
                <a:gd name="T61" fmla="*/ 2380 h 2382"/>
                <a:gd name="T62" fmla="*/ 766 w 1337"/>
                <a:gd name="T63" fmla="*/ 2309 h 2382"/>
                <a:gd name="T64" fmla="*/ 767 w 1337"/>
                <a:gd name="T65" fmla="*/ 2155 h 2382"/>
                <a:gd name="T66" fmla="*/ 837 w 1337"/>
                <a:gd name="T67" fmla="*/ 2063 h 2382"/>
                <a:gd name="T68" fmla="*/ 1127 w 1337"/>
                <a:gd name="T69" fmla="*/ 1877 h 2382"/>
                <a:gd name="T70" fmla="*/ 959 w 1337"/>
                <a:gd name="T71" fmla="*/ 10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37" h="2382">
                  <a:moveTo>
                    <a:pt x="959" y="1082"/>
                  </a:moveTo>
                  <a:cubicBezTo>
                    <a:pt x="866" y="1030"/>
                    <a:pt x="766" y="991"/>
                    <a:pt x="668" y="950"/>
                  </a:cubicBezTo>
                  <a:cubicBezTo>
                    <a:pt x="611" y="927"/>
                    <a:pt x="556" y="899"/>
                    <a:pt x="508" y="861"/>
                  </a:cubicBezTo>
                  <a:cubicBezTo>
                    <a:pt x="413" y="785"/>
                    <a:pt x="431" y="662"/>
                    <a:pt x="543" y="613"/>
                  </a:cubicBezTo>
                  <a:cubicBezTo>
                    <a:pt x="574" y="600"/>
                    <a:pt x="607" y="595"/>
                    <a:pt x="640" y="593"/>
                  </a:cubicBezTo>
                  <a:cubicBezTo>
                    <a:pt x="769" y="586"/>
                    <a:pt x="892" y="610"/>
                    <a:pt x="1008" y="666"/>
                  </a:cubicBezTo>
                  <a:cubicBezTo>
                    <a:pt x="1066" y="694"/>
                    <a:pt x="1086" y="685"/>
                    <a:pt x="1105" y="625"/>
                  </a:cubicBezTo>
                  <a:cubicBezTo>
                    <a:pt x="1126" y="561"/>
                    <a:pt x="1143" y="496"/>
                    <a:pt x="1162" y="431"/>
                  </a:cubicBezTo>
                  <a:cubicBezTo>
                    <a:pt x="1175" y="388"/>
                    <a:pt x="1159" y="360"/>
                    <a:pt x="1118" y="341"/>
                  </a:cubicBezTo>
                  <a:cubicBezTo>
                    <a:pt x="1044" y="309"/>
                    <a:pt x="967" y="285"/>
                    <a:pt x="886" y="272"/>
                  </a:cubicBezTo>
                  <a:cubicBezTo>
                    <a:pt x="781" y="256"/>
                    <a:pt x="781" y="255"/>
                    <a:pt x="781" y="150"/>
                  </a:cubicBezTo>
                  <a:cubicBezTo>
                    <a:pt x="780" y="1"/>
                    <a:pt x="780" y="1"/>
                    <a:pt x="631" y="1"/>
                  </a:cubicBezTo>
                  <a:cubicBezTo>
                    <a:pt x="609" y="1"/>
                    <a:pt x="587" y="0"/>
                    <a:pt x="566" y="1"/>
                  </a:cubicBezTo>
                  <a:cubicBezTo>
                    <a:pt x="496" y="3"/>
                    <a:pt x="484" y="15"/>
                    <a:pt x="482" y="85"/>
                  </a:cubicBezTo>
                  <a:cubicBezTo>
                    <a:pt x="481" y="117"/>
                    <a:pt x="482" y="148"/>
                    <a:pt x="482" y="180"/>
                  </a:cubicBezTo>
                  <a:cubicBezTo>
                    <a:pt x="481" y="274"/>
                    <a:pt x="481" y="272"/>
                    <a:pt x="391" y="305"/>
                  </a:cubicBezTo>
                  <a:cubicBezTo>
                    <a:pt x="175" y="383"/>
                    <a:pt x="41" y="531"/>
                    <a:pt x="27" y="767"/>
                  </a:cubicBezTo>
                  <a:cubicBezTo>
                    <a:pt x="14" y="976"/>
                    <a:pt x="123" y="1117"/>
                    <a:pt x="295" y="1220"/>
                  </a:cubicBezTo>
                  <a:cubicBezTo>
                    <a:pt x="400" y="1283"/>
                    <a:pt x="518" y="1321"/>
                    <a:pt x="630" y="1370"/>
                  </a:cubicBezTo>
                  <a:cubicBezTo>
                    <a:pt x="673" y="1389"/>
                    <a:pt x="715" y="1412"/>
                    <a:pt x="752" y="1442"/>
                  </a:cubicBezTo>
                  <a:cubicBezTo>
                    <a:pt x="859" y="1531"/>
                    <a:pt x="840" y="1679"/>
                    <a:pt x="712" y="1735"/>
                  </a:cubicBezTo>
                  <a:cubicBezTo>
                    <a:pt x="643" y="1765"/>
                    <a:pt x="571" y="1773"/>
                    <a:pt x="497" y="1763"/>
                  </a:cubicBezTo>
                  <a:cubicBezTo>
                    <a:pt x="382" y="1749"/>
                    <a:pt x="273" y="1719"/>
                    <a:pt x="169" y="1665"/>
                  </a:cubicBezTo>
                  <a:cubicBezTo>
                    <a:pt x="109" y="1634"/>
                    <a:pt x="91" y="1642"/>
                    <a:pt x="71" y="1708"/>
                  </a:cubicBezTo>
                  <a:cubicBezTo>
                    <a:pt x="53" y="1764"/>
                    <a:pt x="37" y="1821"/>
                    <a:pt x="21" y="1878"/>
                  </a:cubicBezTo>
                  <a:cubicBezTo>
                    <a:pt x="0" y="1955"/>
                    <a:pt x="8" y="1973"/>
                    <a:pt x="81" y="2009"/>
                  </a:cubicBezTo>
                  <a:cubicBezTo>
                    <a:pt x="175" y="2054"/>
                    <a:pt x="275" y="2077"/>
                    <a:pt x="376" y="2094"/>
                  </a:cubicBezTo>
                  <a:cubicBezTo>
                    <a:pt x="456" y="2106"/>
                    <a:pt x="459" y="2110"/>
                    <a:pt x="460" y="2193"/>
                  </a:cubicBezTo>
                  <a:cubicBezTo>
                    <a:pt x="460" y="2230"/>
                    <a:pt x="460" y="2268"/>
                    <a:pt x="460" y="2305"/>
                  </a:cubicBezTo>
                  <a:cubicBezTo>
                    <a:pt x="461" y="2352"/>
                    <a:pt x="484" y="2380"/>
                    <a:pt x="532" y="2381"/>
                  </a:cubicBezTo>
                  <a:cubicBezTo>
                    <a:pt x="587" y="2382"/>
                    <a:pt x="643" y="2382"/>
                    <a:pt x="698" y="2380"/>
                  </a:cubicBezTo>
                  <a:cubicBezTo>
                    <a:pt x="743" y="2379"/>
                    <a:pt x="766" y="2355"/>
                    <a:pt x="766" y="2309"/>
                  </a:cubicBezTo>
                  <a:cubicBezTo>
                    <a:pt x="766" y="2258"/>
                    <a:pt x="769" y="2206"/>
                    <a:pt x="767" y="2155"/>
                  </a:cubicBezTo>
                  <a:cubicBezTo>
                    <a:pt x="764" y="2103"/>
                    <a:pt x="787" y="2076"/>
                    <a:pt x="837" y="2063"/>
                  </a:cubicBezTo>
                  <a:cubicBezTo>
                    <a:pt x="953" y="2031"/>
                    <a:pt x="1051" y="1969"/>
                    <a:pt x="1127" y="1877"/>
                  </a:cubicBezTo>
                  <a:cubicBezTo>
                    <a:pt x="1337" y="1621"/>
                    <a:pt x="1257" y="1247"/>
                    <a:pt x="959" y="10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63A5F9-D075-402A-B8B0-84F9978E0036}"/>
                </a:ext>
              </a:extLst>
            </p:cNvPr>
            <p:cNvSpPr txBox="1"/>
            <p:nvPr/>
          </p:nvSpPr>
          <p:spPr>
            <a:xfrm>
              <a:off x="5987673" y="5159723"/>
              <a:ext cx="1019791" cy="378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13F2DC-E627-4D6A-AAB3-324E2A5976BF}"/>
              </a:ext>
            </a:extLst>
          </p:cNvPr>
          <p:cNvGrpSpPr/>
          <p:nvPr/>
        </p:nvGrpSpPr>
        <p:grpSpPr>
          <a:xfrm>
            <a:off x="2718181" y="2669574"/>
            <a:ext cx="2309796" cy="1971535"/>
            <a:chOff x="3463430" y="4850501"/>
            <a:chExt cx="1616626" cy="13798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8EBBFA-500B-4A3D-B9CA-BFCB016932E6}"/>
                </a:ext>
              </a:extLst>
            </p:cNvPr>
            <p:cNvGrpSpPr/>
            <p:nvPr/>
          </p:nvGrpSpPr>
          <p:grpSpPr>
            <a:xfrm>
              <a:off x="3463430" y="4850501"/>
              <a:ext cx="1616626" cy="1379877"/>
              <a:chOff x="4162113" y="2749613"/>
              <a:chExt cx="3360545" cy="28684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AA48E5-F68E-4593-9F0C-93CDA180C669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  <a:effectLst>
                <a:innerShdw blurRad="76200" dist="63500" dir="2700000">
                  <a:schemeClr val="tx1">
                    <a:alpha val="13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E0A3328-C0D1-43F9-B0DF-1B29067F3161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003D78-B6EA-436E-B0D9-883BFA9BECEB}"/>
                </a:ext>
              </a:extLst>
            </p:cNvPr>
            <p:cNvSpPr txBox="1"/>
            <p:nvPr/>
          </p:nvSpPr>
          <p:spPr>
            <a:xfrm>
              <a:off x="3897676" y="5506888"/>
              <a:ext cx="717484" cy="426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300918A-B9D9-4CEF-865C-7E1C58D7C2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9981" y="5043460"/>
              <a:ext cx="279448" cy="222006"/>
            </a:xfrm>
            <a:custGeom>
              <a:avLst/>
              <a:gdLst>
                <a:gd name="T0" fmla="*/ 499 w 1912"/>
                <a:gd name="T1" fmla="*/ 643 h 1522"/>
                <a:gd name="T2" fmla="*/ 499 w 1912"/>
                <a:gd name="T3" fmla="*/ 702 h 1522"/>
                <a:gd name="T4" fmla="*/ 1352 w 1912"/>
                <a:gd name="T5" fmla="*/ 702 h 1522"/>
                <a:gd name="T6" fmla="*/ 1352 w 1912"/>
                <a:gd name="T7" fmla="*/ 643 h 1522"/>
                <a:gd name="T8" fmla="*/ 1573 w 1912"/>
                <a:gd name="T9" fmla="*/ 643 h 1522"/>
                <a:gd name="T10" fmla="*/ 1573 w 1912"/>
                <a:gd name="T11" fmla="*/ 702 h 1522"/>
                <a:gd name="T12" fmla="*/ 1719 w 1912"/>
                <a:gd name="T13" fmla="*/ 702 h 1522"/>
                <a:gd name="T14" fmla="*/ 1912 w 1912"/>
                <a:gd name="T15" fmla="*/ 541 h 1522"/>
                <a:gd name="T16" fmla="*/ 1912 w 1912"/>
                <a:gd name="T17" fmla="*/ 190 h 1522"/>
                <a:gd name="T18" fmla="*/ 1275 w 1912"/>
                <a:gd name="T19" fmla="*/ 190 h 1522"/>
                <a:gd name="T20" fmla="*/ 1275 w 1912"/>
                <a:gd name="T21" fmla="*/ 36 h 1522"/>
                <a:gd name="T22" fmla="*/ 1238 w 1912"/>
                <a:gd name="T23" fmla="*/ 0 h 1522"/>
                <a:gd name="T24" fmla="*/ 678 w 1912"/>
                <a:gd name="T25" fmla="*/ 0 h 1522"/>
                <a:gd name="T26" fmla="*/ 641 w 1912"/>
                <a:gd name="T27" fmla="*/ 36 h 1522"/>
                <a:gd name="T28" fmla="*/ 641 w 1912"/>
                <a:gd name="T29" fmla="*/ 190 h 1522"/>
                <a:gd name="T30" fmla="*/ 0 w 1912"/>
                <a:gd name="T31" fmla="*/ 190 h 1522"/>
                <a:gd name="T32" fmla="*/ 0 w 1912"/>
                <a:gd name="T33" fmla="*/ 572 h 1522"/>
                <a:gd name="T34" fmla="*/ 184 w 1912"/>
                <a:gd name="T35" fmla="*/ 702 h 1522"/>
                <a:gd name="T36" fmla="*/ 278 w 1912"/>
                <a:gd name="T37" fmla="*/ 702 h 1522"/>
                <a:gd name="T38" fmla="*/ 278 w 1912"/>
                <a:gd name="T39" fmla="*/ 643 h 1522"/>
                <a:gd name="T40" fmla="*/ 499 w 1912"/>
                <a:gd name="T41" fmla="*/ 643 h 1522"/>
                <a:gd name="T42" fmla="*/ 714 w 1912"/>
                <a:gd name="T43" fmla="*/ 73 h 1522"/>
                <a:gd name="T44" fmla="*/ 1202 w 1912"/>
                <a:gd name="T45" fmla="*/ 73 h 1522"/>
                <a:gd name="T46" fmla="*/ 1202 w 1912"/>
                <a:gd name="T47" fmla="*/ 190 h 1522"/>
                <a:gd name="T48" fmla="*/ 714 w 1912"/>
                <a:gd name="T49" fmla="*/ 190 h 1522"/>
                <a:gd name="T50" fmla="*/ 714 w 1912"/>
                <a:gd name="T51" fmla="*/ 73 h 1522"/>
                <a:gd name="T52" fmla="*/ 1573 w 1912"/>
                <a:gd name="T53" fmla="*/ 903 h 1522"/>
                <a:gd name="T54" fmla="*/ 1573 w 1912"/>
                <a:gd name="T55" fmla="*/ 751 h 1522"/>
                <a:gd name="T56" fmla="*/ 1719 w 1912"/>
                <a:gd name="T57" fmla="*/ 751 h 1522"/>
                <a:gd name="T58" fmla="*/ 1912 w 1912"/>
                <a:gd name="T59" fmla="*/ 656 h 1522"/>
                <a:gd name="T60" fmla="*/ 1912 w 1912"/>
                <a:gd name="T61" fmla="*/ 1522 h 1522"/>
                <a:gd name="T62" fmla="*/ 0 w 1912"/>
                <a:gd name="T63" fmla="*/ 1522 h 1522"/>
                <a:gd name="T64" fmla="*/ 0 w 1912"/>
                <a:gd name="T65" fmla="*/ 666 h 1522"/>
                <a:gd name="T66" fmla="*/ 184 w 1912"/>
                <a:gd name="T67" fmla="*/ 751 h 1522"/>
                <a:gd name="T68" fmla="*/ 278 w 1912"/>
                <a:gd name="T69" fmla="*/ 751 h 1522"/>
                <a:gd name="T70" fmla="*/ 278 w 1912"/>
                <a:gd name="T71" fmla="*/ 903 h 1522"/>
                <a:gd name="T72" fmla="*/ 499 w 1912"/>
                <a:gd name="T73" fmla="*/ 903 h 1522"/>
                <a:gd name="T74" fmla="*/ 499 w 1912"/>
                <a:gd name="T75" fmla="*/ 751 h 1522"/>
                <a:gd name="T76" fmla="*/ 1352 w 1912"/>
                <a:gd name="T77" fmla="*/ 751 h 1522"/>
                <a:gd name="T78" fmla="*/ 1352 w 1912"/>
                <a:gd name="T79" fmla="*/ 903 h 1522"/>
                <a:gd name="T80" fmla="*/ 1573 w 1912"/>
                <a:gd name="T81" fmla="*/ 903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2" h="1522">
                  <a:moveTo>
                    <a:pt x="499" y="643"/>
                  </a:moveTo>
                  <a:cubicBezTo>
                    <a:pt x="499" y="702"/>
                    <a:pt x="499" y="702"/>
                    <a:pt x="499" y="702"/>
                  </a:cubicBezTo>
                  <a:cubicBezTo>
                    <a:pt x="1352" y="702"/>
                    <a:pt x="1352" y="702"/>
                    <a:pt x="1352" y="702"/>
                  </a:cubicBezTo>
                  <a:cubicBezTo>
                    <a:pt x="1352" y="643"/>
                    <a:pt x="1352" y="643"/>
                    <a:pt x="1352" y="643"/>
                  </a:cubicBezTo>
                  <a:cubicBezTo>
                    <a:pt x="1573" y="643"/>
                    <a:pt x="1573" y="643"/>
                    <a:pt x="1573" y="643"/>
                  </a:cubicBezTo>
                  <a:cubicBezTo>
                    <a:pt x="1573" y="702"/>
                    <a:pt x="1573" y="702"/>
                    <a:pt x="1573" y="702"/>
                  </a:cubicBezTo>
                  <a:cubicBezTo>
                    <a:pt x="1719" y="702"/>
                    <a:pt x="1719" y="702"/>
                    <a:pt x="1719" y="702"/>
                  </a:cubicBezTo>
                  <a:cubicBezTo>
                    <a:pt x="1815" y="702"/>
                    <a:pt x="1896" y="633"/>
                    <a:pt x="1912" y="541"/>
                  </a:cubicBezTo>
                  <a:cubicBezTo>
                    <a:pt x="1912" y="190"/>
                    <a:pt x="1912" y="190"/>
                    <a:pt x="1912" y="190"/>
                  </a:cubicBezTo>
                  <a:cubicBezTo>
                    <a:pt x="1275" y="190"/>
                    <a:pt x="1275" y="190"/>
                    <a:pt x="1275" y="190"/>
                  </a:cubicBezTo>
                  <a:cubicBezTo>
                    <a:pt x="1275" y="36"/>
                    <a:pt x="1275" y="36"/>
                    <a:pt x="1275" y="36"/>
                  </a:cubicBezTo>
                  <a:cubicBezTo>
                    <a:pt x="1275" y="16"/>
                    <a:pt x="1259" y="0"/>
                    <a:pt x="1238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58" y="0"/>
                    <a:pt x="641" y="16"/>
                    <a:pt x="641" y="36"/>
                  </a:cubicBezTo>
                  <a:cubicBezTo>
                    <a:pt x="641" y="190"/>
                    <a:pt x="641" y="190"/>
                    <a:pt x="641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27" y="648"/>
                    <a:pt x="99" y="702"/>
                    <a:pt x="184" y="702"/>
                  </a:cubicBezTo>
                  <a:cubicBezTo>
                    <a:pt x="278" y="702"/>
                    <a:pt x="278" y="702"/>
                    <a:pt x="278" y="702"/>
                  </a:cubicBezTo>
                  <a:cubicBezTo>
                    <a:pt x="278" y="643"/>
                    <a:pt x="278" y="643"/>
                    <a:pt x="278" y="643"/>
                  </a:cubicBezTo>
                  <a:cubicBezTo>
                    <a:pt x="499" y="643"/>
                    <a:pt x="499" y="643"/>
                    <a:pt x="499" y="643"/>
                  </a:cubicBezTo>
                  <a:close/>
                  <a:moveTo>
                    <a:pt x="714" y="73"/>
                  </a:moveTo>
                  <a:cubicBezTo>
                    <a:pt x="1202" y="73"/>
                    <a:pt x="1202" y="73"/>
                    <a:pt x="1202" y="73"/>
                  </a:cubicBezTo>
                  <a:cubicBezTo>
                    <a:pt x="1202" y="190"/>
                    <a:pt x="1202" y="190"/>
                    <a:pt x="1202" y="190"/>
                  </a:cubicBezTo>
                  <a:cubicBezTo>
                    <a:pt x="714" y="190"/>
                    <a:pt x="714" y="190"/>
                    <a:pt x="714" y="190"/>
                  </a:cubicBezTo>
                  <a:lnTo>
                    <a:pt x="714" y="73"/>
                  </a:lnTo>
                  <a:close/>
                  <a:moveTo>
                    <a:pt x="1573" y="903"/>
                  </a:moveTo>
                  <a:cubicBezTo>
                    <a:pt x="1573" y="751"/>
                    <a:pt x="1573" y="751"/>
                    <a:pt x="1573" y="751"/>
                  </a:cubicBezTo>
                  <a:cubicBezTo>
                    <a:pt x="1719" y="751"/>
                    <a:pt x="1719" y="751"/>
                    <a:pt x="1719" y="751"/>
                  </a:cubicBezTo>
                  <a:cubicBezTo>
                    <a:pt x="1798" y="751"/>
                    <a:pt x="1867" y="713"/>
                    <a:pt x="1912" y="656"/>
                  </a:cubicBezTo>
                  <a:cubicBezTo>
                    <a:pt x="1912" y="1522"/>
                    <a:pt x="1912" y="1522"/>
                    <a:pt x="1912" y="1522"/>
                  </a:cubicBezTo>
                  <a:cubicBezTo>
                    <a:pt x="0" y="1522"/>
                    <a:pt x="0" y="1522"/>
                    <a:pt x="0" y="1522"/>
                  </a:cubicBezTo>
                  <a:cubicBezTo>
                    <a:pt x="0" y="666"/>
                    <a:pt x="0" y="666"/>
                    <a:pt x="0" y="666"/>
                  </a:cubicBezTo>
                  <a:cubicBezTo>
                    <a:pt x="45" y="718"/>
                    <a:pt x="111" y="751"/>
                    <a:pt x="184" y="751"/>
                  </a:cubicBezTo>
                  <a:cubicBezTo>
                    <a:pt x="278" y="751"/>
                    <a:pt x="278" y="751"/>
                    <a:pt x="278" y="751"/>
                  </a:cubicBezTo>
                  <a:cubicBezTo>
                    <a:pt x="278" y="903"/>
                    <a:pt x="278" y="903"/>
                    <a:pt x="278" y="903"/>
                  </a:cubicBezTo>
                  <a:cubicBezTo>
                    <a:pt x="499" y="903"/>
                    <a:pt x="499" y="903"/>
                    <a:pt x="499" y="903"/>
                  </a:cubicBezTo>
                  <a:cubicBezTo>
                    <a:pt x="499" y="751"/>
                    <a:pt x="499" y="751"/>
                    <a:pt x="499" y="751"/>
                  </a:cubicBezTo>
                  <a:cubicBezTo>
                    <a:pt x="1352" y="751"/>
                    <a:pt x="1352" y="751"/>
                    <a:pt x="1352" y="751"/>
                  </a:cubicBezTo>
                  <a:cubicBezTo>
                    <a:pt x="1352" y="903"/>
                    <a:pt x="1352" y="903"/>
                    <a:pt x="1352" y="903"/>
                  </a:cubicBezTo>
                  <a:lnTo>
                    <a:pt x="1573" y="9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CBB752-9E63-4236-BC9F-37C40B7423C3}"/>
              </a:ext>
            </a:extLst>
          </p:cNvPr>
          <p:cNvGrpSpPr/>
          <p:nvPr/>
        </p:nvGrpSpPr>
        <p:grpSpPr>
          <a:xfrm>
            <a:off x="7087242" y="3531267"/>
            <a:ext cx="4242509" cy="812682"/>
            <a:chOff x="2334471" y="3368949"/>
            <a:chExt cx="4031669" cy="77229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B97D875-FA57-4FFF-80F5-3580C297B72F}"/>
                </a:ext>
              </a:extLst>
            </p:cNvPr>
            <p:cNvSpPr/>
            <p:nvPr/>
          </p:nvSpPr>
          <p:spPr>
            <a:xfrm rot="18900000" flipV="1">
              <a:off x="2334471" y="3368949"/>
              <a:ext cx="4031669" cy="220413"/>
            </a:xfrm>
            <a:prstGeom prst="ellipse">
              <a:avLst/>
            </a:prstGeom>
            <a:gradFill>
              <a:gsLst>
                <a:gs pos="0">
                  <a:schemeClr val="tx1">
                    <a:alpha val="1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E44F25-187D-49A0-8B0F-610F18FFC1B2}"/>
                </a:ext>
              </a:extLst>
            </p:cNvPr>
            <p:cNvSpPr/>
            <p:nvPr/>
          </p:nvSpPr>
          <p:spPr>
            <a:xfrm rot="2700163">
              <a:off x="4074760" y="1854152"/>
              <a:ext cx="552283" cy="4021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EC00F7C-9446-45A1-8969-8A14BDDE7DD7}"/>
              </a:ext>
            </a:extLst>
          </p:cNvPr>
          <p:cNvSpPr txBox="1"/>
          <p:nvPr/>
        </p:nvSpPr>
        <p:spPr>
          <a:xfrm>
            <a:off x="856218" y="4678274"/>
            <a:ext cx="2265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7B2F18-08B3-4B04-81B8-0A6E4FCB0454}"/>
              </a:ext>
            </a:extLst>
          </p:cNvPr>
          <p:cNvSpPr txBox="1"/>
          <p:nvPr/>
        </p:nvSpPr>
        <p:spPr>
          <a:xfrm>
            <a:off x="9066965" y="4678274"/>
            <a:ext cx="2265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This is a sample text. Insert your desired text here.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D0EF0A-0059-4072-85D9-32A2845488F7}"/>
              </a:ext>
            </a:extLst>
          </p:cNvPr>
          <p:cNvGrpSpPr/>
          <p:nvPr/>
        </p:nvGrpSpPr>
        <p:grpSpPr>
          <a:xfrm rot="5400000">
            <a:off x="183694" y="3697094"/>
            <a:ext cx="5715476" cy="1094839"/>
            <a:chOff x="2334471" y="3368949"/>
            <a:chExt cx="4031669" cy="77229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70B2AB0-A038-4D73-A5AB-2CBE33DAB2C6}"/>
                </a:ext>
              </a:extLst>
            </p:cNvPr>
            <p:cNvSpPr/>
            <p:nvPr/>
          </p:nvSpPr>
          <p:spPr>
            <a:xfrm rot="18900000" flipV="1">
              <a:off x="2334471" y="3368949"/>
              <a:ext cx="4031669" cy="220413"/>
            </a:xfrm>
            <a:prstGeom prst="ellipse">
              <a:avLst/>
            </a:prstGeom>
            <a:gradFill>
              <a:gsLst>
                <a:gs pos="0">
                  <a:schemeClr val="tx1">
                    <a:alpha val="1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F05CD6-38B8-42DE-851E-3610346D46CA}"/>
                </a:ext>
              </a:extLst>
            </p:cNvPr>
            <p:cNvSpPr/>
            <p:nvPr/>
          </p:nvSpPr>
          <p:spPr>
            <a:xfrm rot="2700163">
              <a:off x="4074760" y="1854152"/>
              <a:ext cx="552283" cy="4021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5B29BA1-75B1-4508-ADC7-5C41EFAEA086}"/>
              </a:ext>
            </a:extLst>
          </p:cNvPr>
          <p:cNvGrpSpPr/>
          <p:nvPr/>
        </p:nvGrpSpPr>
        <p:grpSpPr>
          <a:xfrm>
            <a:off x="4336745" y="1954094"/>
            <a:ext cx="2483201" cy="2119545"/>
            <a:chOff x="4261402" y="3740906"/>
            <a:chExt cx="2483201" cy="211954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C96C03-CA90-4FA5-9CDC-5CD9162299EB}"/>
                </a:ext>
              </a:extLst>
            </p:cNvPr>
            <p:cNvGrpSpPr/>
            <p:nvPr/>
          </p:nvGrpSpPr>
          <p:grpSpPr>
            <a:xfrm>
              <a:off x="4261402" y="3740906"/>
              <a:ext cx="2483201" cy="2119545"/>
              <a:chOff x="4162113" y="2749613"/>
              <a:chExt cx="3360545" cy="286840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569E7C-5D23-492E-9E2F-127FF1404B57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D5EE455-7AB5-46DD-BC3C-DADC4CA3AA18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5D46B4F-9C57-4BA0-BB61-9EAB140598E5}"/>
                </a:ext>
              </a:extLst>
            </p:cNvPr>
            <p:cNvGrpSpPr/>
            <p:nvPr/>
          </p:nvGrpSpPr>
          <p:grpSpPr>
            <a:xfrm>
              <a:off x="5245836" y="4028460"/>
              <a:ext cx="379612" cy="364692"/>
              <a:chOff x="192088" y="1766888"/>
              <a:chExt cx="3514725" cy="3376613"/>
            </a:xfrm>
            <a:solidFill>
              <a:schemeClr val="bg1"/>
            </a:solidFill>
          </p:grpSpPr>
          <p:sp>
            <p:nvSpPr>
              <p:cNvPr id="65" name="Freeform 20">
                <a:extLst>
                  <a:ext uri="{FF2B5EF4-FFF2-40B4-BE49-F238E27FC236}">
                    <a16:creationId xmlns:a16="http://schemas.microsoft.com/office/drawing/2014/main" id="{49493F02-AEDF-4AA3-85C1-FB6B9D2A29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3663" y="1766888"/>
                <a:ext cx="1073150" cy="3376613"/>
              </a:xfrm>
              <a:custGeom>
                <a:avLst/>
                <a:gdLst>
                  <a:gd name="T0" fmla="*/ 130 w 130"/>
                  <a:gd name="T1" fmla="*/ 32 h 410"/>
                  <a:gd name="T2" fmla="*/ 129 w 130"/>
                  <a:gd name="T3" fmla="*/ 30 h 410"/>
                  <a:gd name="T4" fmla="*/ 65 w 130"/>
                  <a:gd name="T5" fmla="*/ 0 h 410"/>
                  <a:gd name="T6" fmla="*/ 64 w 130"/>
                  <a:gd name="T7" fmla="*/ 0 h 410"/>
                  <a:gd name="T8" fmla="*/ 1 w 130"/>
                  <a:gd name="T9" fmla="*/ 31 h 410"/>
                  <a:gd name="T10" fmla="*/ 1 w 130"/>
                  <a:gd name="T11" fmla="*/ 31 h 410"/>
                  <a:gd name="T12" fmla="*/ 1 w 130"/>
                  <a:gd name="T13" fmla="*/ 31 h 410"/>
                  <a:gd name="T14" fmla="*/ 1 w 130"/>
                  <a:gd name="T15" fmla="*/ 31 h 410"/>
                  <a:gd name="T16" fmla="*/ 1 w 130"/>
                  <a:gd name="T17" fmla="*/ 32 h 410"/>
                  <a:gd name="T18" fmla="*/ 1 w 130"/>
                  <a:gd name="T19" fmla="*/ 32 h 410"/>
                  <a:gd name="T20" fmla="*/ 1 w 130"/>
                  <a:gd name="T21" fmla="*/ 32 h 410"/>
                  <a:gd name="T22" fmla="*/ 0 w 130"/>
                  <a:gd name="T23" fmla="*/ 32 h 410"/>
                  <a:gd name="T24" fmla="*/ 0 w 130"/>
                  <a:gd name="T25" fmla="*/ 32 h 410"/>
                  <a:gd name="T26" fmla="*/ 0 w 130"/>
                  <a:gd name="T27" fmla="*/ 33 h 410"/>
                  <a:gd name="T28" fmla="*/ 0 w 130"/>
                  <a:gd name="T29" fmla="*/ 370 h 410"/>
                  <a:gd name="T30" fmla="*/ 1 w 130"/>
                  <a:gd name="T31" fmla="*/ 372 h 410"/>
                  <a:gd name="T32" fmla="*/ 64 w 130"/>
                  <a:gd name="T33" fmla="*/ 409 h 410"/>
                  <a:gd name="T34" fmla="*/ 64 w 130"/>
                  <a:gd name="T35" fmla="*/ 410 h 410"/>
                  <a:gd name="T36" fmla="*/ 65 w 130"/>
                  <a:gd name="T37" fmla="*/ 410 h 410"/>
                  <a:gd name="T38" fmla="*/ 65 w 130"/>
                  <a:gd name="T39" fmla="*/ 410 h 410"/>
                  <a:gd name="T40" fmla="*/ 65 w 130"/>
                  <a:gd name="T41" fmla="*/ 410 h 410"/>
                  <a:gd name="T42" fmla="*/ 66 w 130"/>
                  <a:gd name="T43" fmla="*/ 410 h 410"/>
                  <a:gd name="T44" fmla="*/ 67 w 130"/>
                  <a:gd name="T45" fmla="*/ 409 h 410"/>
                  <a:gd name="T46" fmla="*/ 129 w 130"/>
                  <a:gd name="T47" fmla="*/ 372 h 410"/>
                  <a:gd name="T48" fmla="*/ 130 w 130"/>
                  <a:gd name="T49" fmla="*/ 370 h 410"/>
                  <a:gd name="T50" fmla="*/ 130 w 130"/>
                  <a:gd name="T51" fmla="*/ 33 h 410"/>
                  <a:gd name="T52" fmla="*/ 130 w 130"/>
                  <a:gd name="T53" fmla="*/ 33 h 410"/>
                  <a:gd name="T54" fmla="*/ 130 w 130"/>
                  <a:gd name="T55" fmla="*/ 32 h 410"/>
                  <a:gd name="T56" fmla="*/ 4 w 130"/>
                  <a:gd name="T57" fmla="*/ 36 h 410"/>
                  <a:gd name="T58" fmla="*/ 63 w 130"/>
                  <a:gd name="T59" fmla="*/ 64 h 410"/>
                  <a:gd name="T60" fmla="*/ 63 w 130"/>
                  <a:gd name="T61" fmla="*/ 404 h 410"/>
                  <a:gd name="T62" fmla="*/ 4 w 130"/>
                  <a:gd name="T63" fmla="*/ 369 h 410"/>
                  <a:gd name="T64" fmla="*/ 4 w 130"/>
                  <a:gd name="T65" fmla="*/ 36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0" h="410">
                    <a:moveTo>
                      <a:pt x="130" y="32"/>
                    </a:moveTo>
                    <a:cubicBezTo>
                      <a:pt x="130" y="31"/>
                      <a:pt x="130" y="31"/>
                      <a:pt x="129" y="3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70"/>
                      <a:pt x="0" y="370"/>
                      <a:pt x="0" y="370"/>
                    </a:cubicBezTo>
                    <a:cubicBezTo>
                      <a:pt x="0" y="371"/>
                      <a:pt x="1" y="372"/>
                      <a:pt x="1" y="372"/>
                    </a:cubicBezTo>
                    <a:cubicBezTo>
                      <a:pt x="64" y="409"/>
                      <a:pt x="64" y="409"/>
                      <a:pt x="64" y="409"/>
                    </a:cubicBezTo>
                    <a:cubicBezTo>
                      <a:pt x="64" y="409"/>
                      <a:pt x="64" y="409"/>
                      <a:pt x="64" y="410"/>
                    </a:cubicBezTo>
                    <a:cubicBezTo>
                      <a:pt x="64" y="410"/>
                      <a:pt x="65" y="410"/>
                      <a:pt x="65" y="410"/>
                    </a:cubicBezTo>
                    <a:cubicBezTo>
                      <a:pt x="65" y="410"/>
                      <a:pt x="65" y="410"/>
                      <a:pt x="65" y="410"/>
                    </a:cubicBezTo>
                    <a:cubicBezTo>
                      <a:pt x="65" y="410"/>
                      <a:pt x="65" y="410"/>
                      <a:pt x="65" y="410"/>
                    </a:cubicBezTo>
                    <a:cubicBezTo>
                      <a:pt x="66" y="410"/>
                      <a:pt x="66" y="410"/>
                      <a:pt x="66" y="410"/>
                    </a:cubicBezTo>
                    <a:cubicBezTo>
                      <a:pt x="66" y="409"/>
                      <a:pt x="67" y="409"/>
                      <a:pt x="67" y="409"/>
                    </a:cubicBezTo>
                    <a:cubicBezTo>
                      <a:pt x="129" y="372"/>
                      <a:pt x="129" y="372"/>
                      <a:pt x="129" y="372"/>
                    </a:cubicBezTo>
                    <a:cubicBezTo>
                      <a:pt x="130" y="372"/>
                      <a:pt x="130" y="371"/>
                      <a:pt x="130" y="370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2"/>
                      <a:pt x="130" y="32"/>
                      <a:pt x="130" y="32"/>
                    </a:cubicBezTo>
                    <a:close/>
                    <a:moveTo>
                      <a:pt x="4" y="36"/>
                    </a:move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404"/>
                      <a:pt x="63" y="404"/>
                      <a:pt x="63" y="404"/>
                    </a:cubicBezTo>
                    <a:cubicBezTo>
                      <a:pt x="4" y="369"/>
                      <a:pt x="4" y="369"/>
                      <a:pt x="4" y="369"/>
                    </a:cubicBezTo>
                    <a:lnTo>
                      <a:pt x="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Freeform 21">
                <a:extLst>
                  <a:ext uri="{FF2B5EF4-FFF2-40B4-BE49-F238E27FC236}">
                    <a16:creationId xmlns:a16="http://schemas.microsoft.com/office/drawing/2014/main" id="{143F0808-1272-4D4B-A303-194A05928C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95413" y="2903538"/>
                <a:ext cx="1073150" cy="2239963"/>
              </a:xfrm>
              <a:custGeom>
                <a:avLst/>
                <a:gdLst>
                  <a:gd name="T0" fmla="*/ 129 w 130"/>
                  <a:gd name="T1" fmla="*/ 30 h 272"/>
                  <a:gd name="T2" fmla="*/ 66 w 130"/>
                  <a:gd name="T3" fmla="*/ 0 h 272"/>
                  <a:gd name="T4" fmla="*/ 64 w 130"/>
                  <a:gd name="T5" fmla="*/ 0 h 272"/>
                  <a:gd name="T6" fmla="*/ 2 w 130"/>
                  <a:gd name="T7" fmla="*/ 31 h 272"/>
                  <a:gd name="T8" fmla="*/ 1 w 130"/>
                  <a:gd name="T9" fmla="*/ 31 h 272"/>
                  <a:gd name="T10" fmla="*/ 1 w 130"/>
                  <a:gd name="T11" fmla="*/ 31 h 272"/>
                  <a:gd name="T12" fmla="*/ 1 w 130"/>
                  <a:gd name="T13" fmla="*/ 31 h 272"/>
                  <a:gd name="T14" fmla="*/ 1 w 130"/>
                  <a:gd name="T15" fmla="*/ 31 h 272"/>
                  <a:gd name="T16" fmla="*/ 1 w 130"/>
                  <a:gd name="T17" fmla="*/ 31 h 272"/>
                  <a:gd name="T18" fmla="*/ 1 w 130"/>
                  <a:gd name="T19" fmla="*/ 32 h 272"/>
                  <a:gd name="T20" fmla="*/ 1 w 130"/>
                  <a:gd name="T21" fmla="*/ 32 h 272"/>
                  <a:gd name="T22" fmla="*/ 0 w 130"/>
                  <a:gd name="T23" fmla="*/ 32 h 272"/>
                  <a:gd name="T24" fmla="*/ 0 w 130"/>
                  <a:gd name="T25" fmla="*/ 33 h 272"/>
                  <a:gd name="T26" fmla="*/ 0 w 130"/>
                  <a:gd name="T27" fmla="*/ 232 h 272"/>
                  <a:gd name="T28" fmla="*/ 1 w 130"/>
                  <a:gd name="T29" fmla="*/ 234 h 272"/>
                  <a:gd name="T30" fmla="*/ 64 w 130"/>
                  <a:gd name="T31" fmla="*/ 271 h 272"/>
                  <a:gd name="T32" fmla="*/ 64 w 130"/>
                  <a:gd name="T33" fmla="*/ 272 h 272"/>
                  <a:gd name="T34" fmla="*/ 65 w 130"/>
                  <a:gd name="T35" fmla="*/ 272 h 272"/>
                  <a:gd name="T36" fmla="*/ 65 w 130"/>
                  <a:gd name="T37" fmla="*/ 272 h 272"/>
                  <a:gd name="T38" fmla="*/ 65 w 130"/>
                  <a:gd name="T39" fmla="*/ 272 h 272"/>
                  <a:gd name="T40" fmla="*/ 66 w 130"/>
                  <a:gd name="T41" fmla="*/ 272 h 272"/>
                  <a:gd name="T42" fmla="*/ 67 w 130"/>
                  <a:gd name="T43" fmla="*/ 271 h 272"/>
                  <a:gd name="T44" fmla="*/ 129 w 130"/>
                  <a:gd name="T45" fmla="*/ 234 h 272"/>
                  <a:gd name="T46" fmla="*/ 130 w 130"/>
                  <a:gd name="T47" fmla="*/ 232 h 272"/>
                  <a:gd name="T48" fmla="*/ 130 w 130"/>
                  <a:gd name="T49" fmla="*/ 33 h 272"/>
                  <a:gd name="T50" fmla="*/ 130 w 130"/>
                  <a:gd name="T51" fmla="*/ 32 h 272"/>
                  <a:gd name="T52" fmla="*/ 130 w 130"/>
                  <a:gd name="T53" fmla="*/ 32 h 272"/>
                  <a:gd name="T54" fmla="*/ 129 w 130"/>
                  <a:gd name="T55" fmla="*/ 30 h 272"/>
                  <a:gd name="T56" fmla="*/ 4 w 130"/>
                  <a:gd name="T57" fmla="*/ 36 h 272"/>
                  <a:gd name="T58" fmla="*/ 63 w 130"/>
                  <a:gd name="T59" fmla="*/ 65 h 272"/>
                  <a:gd name="T60" fmla="*/ 63 w 130"/>
                  <a:gd name="T61" fmla="*/ 266 h 272"/>
                  <a:gd name="T62" fmla="*/ 4 w 130"/>
                  <a:gd name="T63" fmla="*/ 231 h 272"/>
                  <a:gd name="T64" fmla="*/ 4 w 130"/>
                  <a:gd name="T65" fmla="*/ 36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0" h="272">
                    <a:moveTo>
                      <a:pt x="129" y="3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3"/>
                      <a:pt x="1" y="234"/>
                      <a:pt x="1" y="234"/>
                    </a:cubicBezTo>
                    <a:cubicBezTo>
                      <a:pt x="64" y="271"/>
                      <a:pt x="64" y="271"/>
                      <a:pt x="64" y="271"/>
                    </a:cubicBezTo>
                    <a:cubicBezTo>
                      <a:pt x="64" y="271"/>
                      <a:pt x="64" y="271"/>
                      <a:pt x="64" y="272"/>
                    </a:cubicBezTo>
                    <a:cubicBezTo>
                      <a:pt x="64" y="272"/>
                      <a:pt x="65" y="272"/>
                      <a:pt x="65" y="272"/>
                    </a:cubicBezTo>
                    <a:cubicBezTo>
                      <a:pt x="65" y="272"/>
                      <a:pt x="65" y="272"/>
                      <a:pt x="65" y="272"/>
                    </a:cubicBezTo>
                    <a:cubicBezTo>
                      <a:pt x="65" y="272"/>
                      <a:pt x="65" y="272"/>
                      <a:pt x="65" y="272"/>
                    </a:cubicBezTo>
                    <a:cubicBezTo>
                      <a:pt x="66" y="272"/>
                      <a:pt x="66" y="272"/>
                      <a:pt x="66" y="272"/>
                    </a:cubicBezTo>
                    <a:cubicBezTo>
                      <a:pt x="67" y="271"/>
                      <a:pt x="67" y="271"/>
                      <a:pt x="67" y="271"/>
                    </a:cubicBezTo>
                    <a:cubicBezTo>
                      <a:pt x="129" y="234"/>
                      <a:pt x="129" y="234"/>
                      <a:pt x="129" y="234"/>
                    </a:cubicBezTo>
                    <a:cubicBezTo>
                      <a:pt x="130" y="234"/>
                      <a:pt x="130" y="233"/>
                      <a:pt x="130" y="232"/>
                    </a:cubicBezTo>
                    <a:cubicBezTo>
                      <a:pt x="130" y="33"/>
                      <a:pt x="130" y="33"/>
                      <a:pt x="130" y="33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1"/>
                      <a:pt x="130" y="30"/>
                      <a:pt x="129" y="30"/>
                    </a:cubicBezTo>
                    <a:close/>
                    <a:moveTo>
                      <a:pt x="4" y="36"/>
                    </a:move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266"/>
                      <a:pt x="63" y="266"/>
                      <a:pt x="63" y="266"/>
                    </a:cubicBezTo>
                    <a:cubicBezTo>
                      <a:pt x="4" y="231"/>
                      <a:pt x="4" y="231"/>
                      <a:pt x="4" y="231"/>
                    </a:cubicBezTo>
                    <a:lnTo>
                      <a:pt x="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AE761690-EB67-4CA8-9569-06804ACE9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2088" y="3513138"/>
                <a:ext cx="1071563" cy="1630363"/>
              </a:xfrm>
              <a:custGeom>
                <a:avLst/>
                <a:gdLst>
                  <a:gd name="T0" fmla="*/ 128 w 130"/>
                  <a:gd name="T1" fmla="*/ 30 h 198"/>
                  <a:gd name="T2" fmla="*/ 66 w 130"/>
                  <a:gd name="T3" fmla="*/ 0 h 198"/>
                  <a:gd name="T4" fmla="*/ 64 w 130"/>
                  <a:gd name="T5" fmla="*/ 0 h 198"/>
                  <a:gd name="T6" fmla="*/ 63 w 130"/>
                  <a:gd name="T7" fmla="*/ 0 h 198"/>
                  <a:gd name="T8" fmla="*/ 1 w 130"/>
                  <a:gd name="T9" fmla="*/ 31 h 198"/>
                  <a:gd name="T10" fmla="*/ 1 w 130"/>
                  <a:gd name="T11" fmla="*/ 31 h 198"/>
                  <a:gd name="T12" fmla="*/ 1 w 130"/>
                  <a:gd name="T13" fmla="*/ 31 h 198"/>
                  <a:gd name="T14" fmla="*/ 1 w 130"/>
                  <a:gd name="T15" fmla="*/ 31 h 198"/>
                  <a:gd name="T16" fmla="*/ 1 w 130"/>
                  <a:gd name="T17" fmla="*/ 31 h 198"/>
                  <a:gd name="T18" fmla="*/ 1 w 130"/>
                  <a:gd name="T19" fmla="*/ 31 h 198"/>
                  <a:gd name="T20" fmla="*/ 0 w 130"/>
                  <a:gd name="T21" fmla="*/ 31 h 198"/>
                  <a:gd name="T22" fmla="*/ 0 w 130"/>
                  <a:gd name="T23" fmla="*/ 31 h 198"/>
                  <a:gd name="T24" fmla="*/ 0 w 130"/>
                  <a:gd name="T25" fmla="*/ 32 h 198"/>
                  <a:gd name="T26" fmla="*/ 0 w 130"/>
                  <a:gd name="T27" fmla="*/ 32 h 198"/>
                  <a:gd name="T28" fmla="*/ 0 w 130"/>
                  <a:gd name="T29" fmla="*/ 32 h 198"/>
                  <a:gd name="T30" fmla="*/ 0 w 130"/>
                  <a:gd name="T31" fmla="*/ 32 h 198"/>
                  <a:gd name="T32" fmla="*/ 0 w 130"/>
                  <a:gd name="T33" fmla="*/ 158 h 198"/>
                  <a:gd name="T34" fmla="*/ 1 w 130"/>
                  <a:gd name="T35" fmla="*/ 160 h 198"/>
                  <a:gd name="T36" fmla="*/ 63 w 130"/>
                  <a:gd name="T37" fmla="*/ 197 h 198"/>
                  <a:gd name="T38" fmla="*/ 64 w 130"/>
                  <a:gd name="T39" fmla="*/ 198 h 198"/>
                  <a:gd name="T40" fmla="*/ 65 w 130"/>
                  <a:gd name="T41" fmla="*/ 198 h 198"/>
                  <a:gd name="T42" fmla="*/ 65 w 130"/>
                  <a:gd name="T43" fmla="*/ 198 h 198"/>
                  <a:gd name="T44" fmla="*/ 65 w 130"/>
                  <a:gd name="T45" fmla="*/ 198 h 198"/>
                  <a:gd name="T46" fmla="*/ 66 w 130"/>
                  <a:gd name="T47" fmla="*/ 198 h 198"/>
                  <a:gd name="T48" fmla="*/ 66 w 130"/>
                  <a:gd name="T49" fmla="*/ 197 h 198"/>
                  <a:gd name="T50" fmla="*/ 129 w 130"/>
                  <a:gd name="T51" fmla="*/ 160 h 198"/>
                  <a:gd name="T52" fmla="*/ 130 w 130"/>
                  <a:gd name="T53" fmla="*/ 158 h 198"/>
                  <a:gd name="T54" fmla="*/ 130 w 130"/>
                  <a:gd name="T55" fmla="*/ 32 h 198"/>
                  <a:gd name="T56" fmla="*/ 130 w 130"/>
                  <a:gd name="T57" fmla="*/ 32 h 198"/>
                  <a:gd name="T58" fmla="*/ 128 w 130"/>
                  <a:gd name="T59" fmla="*/ 30 h 198"/>
                  <a:gd name="T60" fmla="*/ 63 w 130"/>
                  <a:gd name="T61" fmla="*/ 192 h 198"/>
                  <a:gd name="T62" fmla="*/ 4 w 130"/>
                  <a:gd name="T63" fmla="*/ 157 h 198"/>
                  <a:gd name="T64" fmla="*/ 4 w 130"/>
                  <a:gd name="T65" fmla="*/ 36 h 198"/>
                  <a:gd name="T66" fmla="*/ 63 w 130"/>
                  <a:gd name="T67" fmla="*/ 65 h 198"/>
                  <a:gd name="T68" fmla="*/ 63 w 130"/>
                  <a:gd name="T69" fmla="*/ 19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" h="198">
                    <a:moveTo>
                      <a:pt x="128" y="3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59"/>
                      <a:pt x="0" y="160"/>
                      <a:pt x="1" y="160"/>
                    </a:cubicBezTo>
                    <a:cubicBezTo>
                      <a:pt x="63" y="197"/>
                      <a:pt x="63" y="197"/>
                      <a:pt x="63" y="197"/>
                    </a:cubicBezTo>
                    <a:cubicBezTo>
                      <a:pt x="63" y="197"/>
                      <a:pt x="63" y="197"/>
                      <a:pt x="64" y="198"/>
                    </a:cubicBezTo>
                    <a:cubicBezTo>
                      <a:pt x="64" y="198"/>
                      <a:pt x="64" y="198"/>
                      <a:pt x="65" y="198"/>
                    </a:cubicBezTo>
                    <a:cubicBezTo>
                      <a:pt x="65" y="198"/>
                      <a:pt x="65" y="198"/>
                      <a:pt x="65" y="198"/>
                    </a:cubicBezTo>
                    <a:cubicBezTo>
                      <a:pt x="65" y="198"/>
                      <a:pt x="65" y="198"/>
                      <a:pt x="65" y="198"/>
                    </a:cubicBezTo>
                    <a:cubicBezTo>
                      <a:pt x="65" y="198"/>
                      <a:pt x="66" y="198"/>
                      <a:pt x="66" y="198"/>
                    </a:cubicBezTo>
                    <a:cubicBezTo>
                      <a:pt x="66" y="197"/>
                      <a:pt x="66" y="197"/>
                      <a:pt x="66" y="197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29" y="160"/>
                      <a:pt x="130" y="159"/>
                      <a:pt x="130" y="158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2"/>
                      <a:pt x="130" y="32"/>
                      <a:pt x="130" y="32"/>
                    </a:cubicBezTo>
                    <a:cubicBezTo>
                      <a:pt x="130" y="31"/>
                      <a:pt x="129" y="30"/>
                      <a:pt x="128" y="30"/>
                    </a:cubicBezTo>
                    <a:close/>
                    <a:moveTo>
                      <a:pt x="63" y="192"/>
                    </a:moveTo>
                    <a:cubicBezTo>
                      <a:pt x="4" y="157"/>
                      <a:pt x="4" y="157"/>
                      <a:pt x="4" y="157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63" y="65"/>
                      <a:pt x="63" y="65"/>
                      <a:pt x="63" y="65"/>
                    </a:cubicBezTo>
                    <a:lnTo>
                      <a:pt x="63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5E4CF3-61A0-46DF-A7DA-A315197588EB}"/>
                </a:ext>
              </a:extLst>
            </p:cNvPr>
            <p:cNvSpPr txBox="1"/>
            <p:nvPr/>
          </p:nvSpPr>
          <p:spPr>
            <a:xfrm>
              <a:off x="4706817" y="4701281"/>
              <a:ext cx="1561182" cy="4862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092C9D4-A72A-4502-9488-87A91F3082E5}"/>
              </a:ext>
            </a:extLst>
          </p:cNvPr>
          <p:cNvGrpSpPr/>
          <p:nvPr/>
        </p:nvGrpSpPr>
        <p:grpSpPr>
          <a:xfrm>
            <a:off x="5574361" y="2931768"/>
            <a:ext cx="3224022" cy="2751874"/>
            <a:chOff x="1845940" y="1835584"/>
            <a:chExt cx="3224022" cy="275187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8B3BF99-BD0D-4F97-91C3-6C54DD761204}"/>
                </a:ext>
              </a:extLst>
            </p:cNvPr>
            <p:cNvGrpSpPr/>
            <p:nvPr/>
          </p:nvGrpSpPr>
          <p:grpSpPr>
            <a:xfrm>
              <a:off x="1845940" y="1835584"/>
              <a:ext cx="3224022" cy="2751874"/>
              <a:chOff x="4162113" y="2749613"/>
              <a:chExt cx="3360545" cy="2868405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131AEE6-2CF7-4D24-A193-EC8146F65182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6ED9D62-DD99-4445-AA90-CCF7AEA9C605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E5483AFC-A767-4AD1-968B-1102F8018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5980" y="2262561"/>
              <a:ext cx="518856" cy="517268"/>
            </a:xfrm>
            <a:custGeom>
              <a:avLst/>
              <a:gdLst>
                <a:gd name="T0" fmla="*/ 85 w 126"/>
                <a:gd name="T1" fmla="*/ 18 h 126"/>
                <a:gd name="T2" fmla="*/ 18 w 126"/>
                <a:gd name="T3" fmla="*/ 18 h 126"/>
                <a:gd name="T4" fmla="*/ 18 w 126"/>
                <a:gd name="T5" fmla="*/ 85 h 126"/>
                <a:gd name="T6" fmla="*/ 79 w 126"/>
                <a:gd name="T7" fmla="*/ 91 h 126"/>
                <a:gd name="T8" fmla="*/ 82 w 126"/>
                <a:gd name="T9" fmla="*/ 96 h 126"/>
                <a:gd name="T10" fmla="*/ 108 w 126"/>
                <a:gd name="T11" fmla="*/ 123 h 126"/>
                <a:gd name="T12" fmla="*/ 123 w 126"/>
                <a:gd name="T13" fmla="*/ 123 h 126"/>
                <a:gd name="T14" fmla="*/ 123 w 126"/>
                <a:gd name="T15" fmla="*/ 108 h 126"/>
                <a:gd name="T16" fmla="*/ 96 w 126"/>
                <a:gd name="T17" fmla="*/ 82 h 126"/>
                <a:gd name="T18" fmla="*/ 91 w 126"/>
                <a:gd name="T19" fmla="*/ 79 h 126"/>
                <a:gd name="T20" fmla="*/ 85 w 126"/>
                <a:gd name="T21" fmla="*/ 18 h 126"/>
                <a:gd name="T22" fmla="*/ 77 w 126"/>
                <a:gd name="T23" fmla="*/ 77 h 126"/>
                <a:gd name="T24" fmla="*/ 27 w 126"/>
                <a:gd name="T25" fmla="*/ 77 h 126"/>
                <a:gd name="T26" fmla="*/ 27 w 126"/>
                <a:gd name="T27" fmla="*/ 27 h 126"/>
                <a:gd name="T28" fmla="*/ 77 w 126"/>
                <a:gd name="T29" fmla="*/ 27 h 126"/>
                <a:gd name="T30" fmla="*/ 77 w 126"/>
                <a:gd name="T31" fmla="*/ 7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6" h="126">
                  <a:moveTo>
                    <a:pt x="85" y="18"/>
                  </a:moveTo>
                  <a:cubicBezTo>
                    <a:pt x="67" y="0"/>
                    <a:pt x="37" y="0"/>
                    <a:pt x="18" y="18"/>
                  </a:cubicBezTo>
                  <a:cubicBezTo>
                    <a:pt x="0" y="37"/>
                    <a:pt x="0" y="67"/>
                    <a:pt x="18" y="85"/>
                  </a:cubicBezTo>
                  <a:cubicBezTo>
                    <a:pt x="35" y="102"/>
                    <a:pt x="60" y="103"/>
                    <a:pt x="79" y="91"/>
                  </a:cubicBezTo>
                  <a:cubicBezTo>
                    <a:pt x="79" y="92"/>
                    <a:pt x="80" y="94"/>
                    <a:pt x="82" y="96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12" y="126"/>
                    <a:pt x="119" y="126"/>
                    <a:pt x="123" y="123"/>
                  </a:cubicBezTo>
                  <a:cubicBezTo>
                    <a:pt x="126" y="119"/>
                    <a:pt x="126" y="112"/>
                    <a:pt x="123" y="108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4" y="80"/>
                    <a:pt x="92" y="79"/>
                    <a:pt x="91" y="79"/>
                  </a:cubicBezTo>
                  <a:cubicBezTo>
                    <a:pt x="103" y="60"/>
                    <a:pt x="102" y="35"/>
                    <a:pt x="85" y="18"/>
                  </a:cubicBezTo>
                  <a:close/>
                  <a:moveTo>
                    <a:pt x="77" y="77"/>
                  </a:moveTo>
                  <a:cubicBezTo>
                    <a:pt x="63" y="91"/>
                    <a:pt x="41" y="91"/>
                    <a:pt x="27" y="77"/>
                  </a:cubicBezTo>
                  <a:cubicBezTo>
                    <a:pt x="13" y="63"/>
                    <a:pt x="13" y="41"/>
                    <a:pt x="27" y="27"/>
                  </a:cubicBezTo>
                  <a:cubicBezTo>
                    <a:pt x="41" y="13"/>
                    <a:pt x="63" y="13"/>
                    <a:pt x="77" y="27"/>
                  </a:cubicBezTo>
                  <a:cubicBezTo>
                    <a:pt x="91" y="41"/>
                    <a:pt x="91" y="63"/>
                    <a:pt x="77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BBAED9-059B-4CBD-A289-91351A85529E}"/>
                </a:ext>
              </a:extLst>
            </p:cNvPr>
            <p:cNvSpPr txBox="1"/>
            <p:nvPr/>
          </p:nvSpPr>
          <p:spPr>
            <a:xfrm>
              <a:off x="2674817" y="3116665"/>
              <a:ext cx="1561182" cy="4862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2573BE2-D089-48B9-BB38-648E75880D54}"/>
              </a:ext>
            </a:extLst>
          </p:cNvPr>
          <p:cNvGrpSpPr/>
          <p:nvPr/>
        </p:nvGrpSpPr>
        <p:grpSpPr>
          <a:xfrm>
            <a:off x="7792575" y="2356009"/>
            <a:ext cx="2005883" cy="1712129"/>
            <a:chOff x="5735174" y="2071212"/>
            <a:chExt cx="2005883" cy="171212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FFB80F1-E487-498E-9BDC-E60829FB2C7D}"/>
                </a:ext>
              </a:extLst>
            </p:cNvPr>
            <p:cNvGrpSpPr/>
            <p:nvPr/>
          </p:nvGrpSpPr>
          <p:grpSpPr>
            <a:xfrm>
              <a:off x="5735174" y="2071212"/>
              <a:ext cx="2005883" cy="1712129"/>
              <a:chOff x="4162113" y="2749613"/>
              <a:chExt cx="3360545" cy="286840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AD17FB-5C87-4EA3-9CBF-00ED9426282A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73B7642-3B64-40F7-9D6B-6AA7F6F920BB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59EF18-28D8-4D80-8942-30330252F933}"/>
                </a:ext>
              </a:extLst>
            </p:cNvPr>
            <p:cNvSpPr txBox="1"/>
            <p:nvPr/>
          </p:nvSpPr>
          <p:spPr>
            <a:xfrm>
              <a:off x="6205387" y="2856702"/>
              <a:ext cx="1019791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4D8374A-D123-4859-BAA6-F3E44C74D204}"/>
                </a:ext>
              </a:extLst>
            </p:cNvPr>
            <p:cNvGrpSpPr/>
            <p:nvPr/>
          </p:nvGrpSpPr>
          <p:grpSpPr>
            <a:xfrm>
              <a:off x="6606526" y="2321717"/>
              <a:ext cx="217513" cy="264547"/>
              <a:chOff x="6350" y="7938"/>
              <a:chExt cx="3897313" cy="5111750"/>
            </a:xfrm>
            <a:solidFill>
              <a:schemeClr val="bg1"/>
            </a:solidFill>
          </p:grpSpPr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2E1A8EC1-B298-43F8-8DC9-8FF7CFC6E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" y="7938"/>
                <a:ext cx="2062163" cy="2500312"/>
              </a:xfrm>
              <a:custGeom>
                <a:avLst/>
                <a:gdLst>
                  <a:gd name="T0" fmla="*/ 479 w 958"/>
                  <a:gd name="T1" fmla="*/ 1165 h 1165"/>
                  <a:gd name="T2" fmla="*/ 958 w 958"/>
                  <a:gd name="T3" fmla="*/ 583 h 1165"/>
                  <a:gd name="T4" fmla="*/ 479 w 958"/>
                  <a:gd name="T5" fmla="*/ 0 h 1165"/>
                  <a:gd name="T6" fmla="*/ 0 w 958"/>
                  <a:gd name="T7" fmla="*/ 583 h 1165"/>
                  <a:gd name="T8" fmla="*/ 479 w 958"/>
                  <a:gd name="T9" fmla="*/ 1165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8" h="1165">
                    <a:moveTo>
                      <a:pt x="479" y="1165"/>
                    </a:moveTo>
                    <a:cubicBezTo>
                      <a:pt x="744" y="1165"/>
                      <a:pt x="958" y="904"/>
                      <a:pt x="958" y="583"/>
                    </a:cubicBezTo>
                    <a:cubicBezTo>
                      <a:pt x="958" y="261"/>
                      <a:pt x="888" y="0"/>
                      <a:pt x="479" y="0"/>
                    </a:cubicBezTo>
                    <a:cubicBezTo>
                      <a:pt x="70" y="0"/>
                      <a:pt x="0" y="261"/>
                      <a:pt x="0" y="583"/>
                    </a:cubicBezTo>
                    <a:cubicBezTo>
                      <a:pt x="0" y="904"/>
                      <a:pt x="214" y="1165"/>
                      <a:pt x="479" y="1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933B4E8C-62A2-48DB-9135-B5C4DB8A3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0" y="2605088"/>
                <a:ext cx="3897313" cy="2514600"/>
              </a:xfrm>
              <a:custGeom>
                <a:avLst/>
                <a:gdLst>
                  <a:gd name="T0" fmla="*/ 1809 w 1810"/>
                  <a:gd name="T1" fmla="*/ 820 h 1172"/>
                  <a:gd name="T2" fmla="*/ 1167 w 1810"/>
                  <a:gd name="T3" fmla="*/ 0 h 1172"/>
                  <a:gd name="T4" fmla="*/ 905 w 1810"/>
                  <a:gd name="T5" fmla="*/ 100 h 1172"/>
                  <a:gd name="T6" fmla="*/ 642 w 1810"/>
                  <a:gd name="T7" fmla="*/ 0 h 1172"/>
                  <a:gd name="T8" fmla="*/ 1 w 1810"/>
                  <a:gd name="T9" fmla="*/ 802 h 1172"/>
                  <a:gd name="T10" fmla="*/ 0 w 1810"/>
                  <a:gd name="T11" fmla="*/ 844 h 1172"/>
                  <a:gd name="T12" fmla="*/ 0 w 1810"/>
                  <a:gd name="T13" fmla="*/ 903 h 1172"/>
                  <a:gd name="T14" fmla="*/ 905 w 1810"/>
                  <a:gd name="T15" fmla="*/ 1172 h 1172"/>
                  <a:gd name="T16" fmla="*/ 1810 w 1810"/>
                  <a:gd name="T17" fmla="*/ 903 h 1172"/>
                  <a:gd name="T18" fmla="*/ 1810 w 1810"/>
                  <a:gd name="T19" fmla="*/ 859 h 1172"/>
                  <a:gd name="T20" fmla="*/ 1809 w 1810"/>
                  <a:gd name="T21" fmla="*/ 82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0" h="1172">
                    <a:moveTo>
                      <a:pt x="1809" y="820"/>
                    </a:moveTo>
                    <a:cubicBezTo>
                      <a:pt x="1801" y="260"/>
                      <a:pt x="1727" y="101"/>
                      <a:pt x="1167" y="0"/>
                    </a:cubicBezTo>
                    <a:cubicBezTo>
                      <a:pt x="1167" y="0"/>
                      <a:pt x="1089" y="100"/>
                      <a:pt x="905" y="100"/>
                    </a:cubicBezTo>
                    <a:cubicBezTo>
                      <a:pt x="721" y="100"/>
                      <a:pt x="642" y="0"/>
                      <a:pt x="642" y="0"/>
                    </a:cubicBezTo>
                    <a:cubicBezTo>
                      <a:pt x="89" y="100"/>
                      <a:pt x="11" y="257"/>
                      <a:pt x="1" y="802"/>
                    </a:cubicBezTo>
                    <a:cubicBezTo>
                      <a:pt x="0" y="847"/>
                      <a:pt x="0" y="849"/>
                      <a:pt x="0" y="844"/>
                    </a:cubicBezTo>
                    <a:cubicBezTo>
                      <a:pt x="0" y="854"/>
                      <a:pt x="0" y="872"/>
                      <a:pt x="0" y="903"/>
                    </a:cubicBezTo>
                    <a:cubicBezTo>
                      <a:pt x="0" y="903"/>
                      <a:pt x="133" y="1172"/>
                      <a:pt x="905" y="1172"/>
                    </a:cubicBezTo>
                    <a:cubicBezTo>
                      <a:pt x="1677" y="1172"/>
                      <a:pt x="1810" y="903"/>
                      <a:pt x="1810" y="903"/>
                    </a:cubicBezTo>
                    <a:cubicBezTo>
                      <a:pt x="1810" y="883"/>
                      <a:pt x="1810" y="869"/>
                      <a:pt x="1810" y="859"/>
                    </a:cubicBezTo>
                    <a:cubicBezTo>
                      <a:pt x="1810" y="863"/>
                      <a:pt x="1810" y="856"/>
                      <a:pt x="1809" y="8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F059B39-697A-4E54-B10B-CB0BA2A2B126}"/>
              </a:ext>
            </a:extLst>
          </p:cNvPr>
          <p:cNvGrpSpPr/>
          <p:nvPr/>
        </p:nvGrpSpPr>
        <p:grpSpPr>
          <a:xfrm>
            <a:off x="3871114" y="3852142"/>
            <a:ext cx="2313854" cy="1974999"/>
            <a:chOff x="5497207" y="4309159"/>
            <a:chExt cx="2005883" cy="171212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C94C697-4E88-4031-8E97-FD471C483C97}"/>
                </a:ext>
              </a:extLst>
            </p:cNvPr>
            <p:cNvGrpSpPr/>
            <p:nvPr/>
          </p:nvGrpSpPr>
          <p:grpSpPr>
            <a:xfrm>
              <a:off x="5497207" y="4309159"/>
              <a:ext cx="2005883" cy="1712129"/>
              <a:chOff x="4162113" y="2749613"/>
              <a:chExt cx="3360545" cy="286840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63C94C7-1624-48C9-942F-6B8E6989B003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6B9F20A-FF75-4A76-AE5D-8B04279615F4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412377E2-38A2-4CCF-85DD-FB30CB3FB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92" y="4472837"/>
              <a:ext cx="205512" cy="365025"/>
            </a:xfrm>
            <a:custGeom>
              <a:avLst/>
              <a:gdLst>
                <a:gd name="T0" fmla="*/ 959 w 1337"/>
                <a:gd name="T1" fmla="*/ 1082 h 2382"/>
                <a:gd name="T2" fmla="*/ 668 w 1337"/>
                <a:gd name="T3" fmla="*/ 950 h 2382"/>
                <a:gd name="T4" fmla="*/ 508 w 1337"/>
                <a:gd name="T5" fmla="*/ 861 h 2382"/>
                <a:gd name="T6" fmla="*/ 543 w 1337"/>
                <a:gd name="T7" fmla="*/ 613 h 2382"/>
                <a:gd name="T8" fmla="*/ 640 w 1337"/>
                <a:gd name="T9" fmla="*/ 593 h 2382"/>
                <a:gd name="T10" fmla="*/ 1008 w 1337"/>
                <a:gd name="T11" fmla="*/ 666 h 2382"/>
                <a:gd name="T12" fmla="*/ 1105 w 1337"/>
                <a:gd name="T13" fmla="*/ 625 h 2382"/>
                <a:gd name="T14" fmla="*/ 1162 w 1337"/>
                <a:gd name="T15" fmla="*/ 431 h 2382"/>
                <a:gd name="T16" fmla="*/ 1118 w 1337"/>
                <a:gd name="T17" fmla="*/ 341 h 2382"/>
                <a:gd name="T18" fmla="*/ 886 w 1337"/>
                <a:gd name="T19" fmla="*/ 272 h 2382"/>
                <a:gd name="T20" fmla="*/ 781 w 1337"/>
                <a:gd name="T21" fmla="*/ 150 h 2382"/>
                <a:gd name="T22" fmla="*/ 631 w 1337"/>
                <a:gd name="T23" fmla="*/ 1 h 2382"/>
                <a:gd name="T24" fmla="*/ 566 w 1337"/>
                <a:gd name="T25" fmla="*/ 1 h 2382"/>
                <a:gd name="T26" fmla="*/ 482 w 1337"/>
                <a:gd name="T27" fmla="*/ 85 h 2382"/>
                <a:gd name="T28" fmla="*/ 482 w 1337"/>
                <a:gd name="T29" fmla="*/ 180 h 2382"/>
                <a:gd name="T30" fmla="*/ 391 w 1337"/>
                <a:gd name="T31" fmla="*/ 305 h 2382"/>
                <a:gd name="T32" fmla="*/ 27 w 1337"/>
                <a:gd name="T33" fmla="*/ 767 h 2382"/>
                <a:gd name="T34" fmla="*/ 295 w 1337"/>
                <a:gd name="T35" fmla="*/ 1220 h 2382"/>
                <a:gd name="T36" fmla="*/ 630 w 1337"/>
                <a:gd name="T37" fmla="*/ 1370 h 2382"/>
                <a:gd name="T38" fmla="*/ 752 w 1337"/>
                <a:gd name="T39" fmla="*/ 1442 h 2382"/>
                <a:gd name="T40" fmla="*/ 712 w 1337"/>
                <a:gd name="T41" fmla="*/ 1735 h 2382"/>
                <a:gd name="T42" fmla="*/ 497 w 1337"/>
                <a:gd name="T43" fmla="*/ 1763 h 2382"/>
                <a:gd name="T44" fmla="*/ 169 w 1337"/>
                <a:gd name="T45" fmla="*/ 1665 h 2382"/>
                <a:gd name="T46" fmla="*/ 71 w 1337"/>
                <a:gd name="T47" fmla="*/ 1708 h 2382"/>
                <a:gd name="T48" fmla="*/ 21 w 1337"/>
                <a:gd name="T49" fmla="*/ 1878 h 2382"/>
                <a:gd name="T50" fmla="*/ 81 w 1337"/>
                <a:gd name="T51" fmla="*/ 2009 h 2382"/>
                <a:gd name="T52" fmla="*/ 376 w 1337"/>
                <a:gd name="T53" fmla="*/ 2094 h 2382"/>
                <a:gd name="T54" fmla="*/ 460 w 1337"/>
                <a:gd name="T55" fmla="*/ 2193 h 2382"/>
                <a:gd name="T56" fmla="*/ 460 w 1337"/>
                <a:gd name="T57" fmla="*/ 2305 h 2382"/>
                <a:gd name="T58" fmla="*/ 532 w 1337"/>
                <a:gd name="T59" fmla="*/ 2381 h 2382"/>
                <a:gd name="T60" fmla="*/ 698 w 1337"/>
                <a:gd name="T61" fmla="*/ 2380 h 2382"/>
                <a:gd name="T62" fmla="*/ 766 w 1337"/>
                <a:gd name="T63" fmla="*/ 2309 h 2382"/>
                <a:gd name="T64" fmla="*/ 767 w 1337"/>
                <a:gd name="T65" fmla="*/ 2155 h 2382"/>
                <a:gd name="T66" fmla="*/ 837 w 1337"/>
                <a:gd name="T67" fmla="*/ 2063 h 2382"/>
                <a:gd name="T68" fmla="*/ 1127 w 1337"/>
                <a:gd name="T69" fmla="*/ 1877 h 2382"/>
                <a:gd name="T70" fmla="*/ 959 w 1337"/>
                <a:gd name="T71" fmla="*/ 10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37" h="2382">
                  <a:moveTo>
                    <a:pt x="959" y="1082"/>
                  </a:moveTo>
                  <a:cubicBezTo>
                    <a:pt x="866" y="1030"/>
                    <a:pt x="766" y="991"/>
                    <a:pt x="668" y="950"/>
                  </a:cubicBezTo>
                  <a:cubicBezTo>
                    <a:pt x="611" y="927"/>
                    <a:pt x="556" y="899"/>
                    <a:pt x="508" y="861"/>
                  </a:cubicBezTo>
                  <a:cubicBezTo>
                    <a:pt x="413" y="785"/>
                    <a:pt x="431" y="662"/>
                    <a:pt x="543" y="613"/>
                  </a:cubicBezTo>
                  <a:cubicBezTo>
                    <a:pt x="574" y="600"/>
                    <a:pt x="607" y="595"/>
                    <a:pt x="640" y="593"/>
                  </a:cubicBezTo>
                  <a:cubicBezTo>
                    <a:pt x="769" y="586"/>
                    <a:pt x="892" y="610"/>
                    <a:pt x="1008" y="666"/>
                  </a:cubicBezTo>
                  <a:cubicBezTo>
                    <a:pt x="1066" y="694"/>
                    <a:pt x="1086" y="685"/>
                    <a:pt x="1105" y="625"/>
                  </a:cubicBezTo>
                  <a:cubicBezTo>
                    <a:pt x="1126" y="561"/>
                    <a:pt x="1143" y="496"/>
                    <a:pt x="1162" y="431"/>
                  </a:cubicBezTo>
                  <a:cubicBezTo>
                    <a:pt x="1175" y="388"/>
                    <a:pt x="1159" y="360"/>
                    <a:pt x="1118" y="341"/>
                  </a:cubicBezTo>
                  <a:cubicBezTo>
                    <a:pt x="1044" y="309"/>
                    <a:pt x="967" y="285"/>
                    <a:pt x="886" y="272"/>
                  </a:cubicBezTo>
                  <a:cubicBezTo>
                    <a:pt x="781" y="256"/>
                    <a:pt x="781" y="255"/>
                    <a:pt x="781" y="150"/>
                  </a:cubicBezTo>
                  <a:cubicBezTo>
                    <a:pt x="780" y="1"/>
                    <a:pt x="780" y="1"/>
                    <a:pt x="631" y="1"/>
                  </a:cubicBezTo>
                  <a:cubicBezTo>
                    <a:pt x="609" y="1"/>
                    <a:pt x="587" y="0"/>
                    <a:pt x="566" y="1"/>
                  </a:cubicBezTo>
                  <a:cubicBezTo>
                    <a:pt x="496" y="3"/>
                    <a:pt x="484" y="15"/>
                    <a:pt x="482" y="85"/>
                  </a:cubicBezTo>
                  <a:cubicBezTo>
                    <a:pt x="481" y="117"/>
                    <a:pt x="482" y="148"/>
                    <a:pt x="482" y="180"/>
                  </a:cubicBezTo>
                  <a:cubicBezTo>
                    <a:pt x="481" y="274"/>
                    <a:pt x="481" y="272"/>
                    <a:pt x="391" y="305"/>
                  </a:cubicBezTo>
                  <a:cubicBezTo>
                    <a:pt x="175" y="383"/>
                    <a:pt x="41" y="531"/>
                    <a:pt x="27" y="767"/>
                  </a:cubicBezTo>
                  <a:cubicBezTo>
                    <a:pt x="14" y="976"/>
                    <a:pt x="123" y="1117"/>
                    <a:pt x="295" y="1220"/>
                  </a:cubicBezTo>
                  <a:cubicBezTo>
                    <a:pt x="400" y="1283"/>
                    <a:pt x="518" y="1321"/>
                    <a:pt x="630" y="1370"/>
                  </a:cubicBezTo>
                  <a:cubicBezTo>
                    <a:pt x="673" y="1389"/>
                    <a:pt x="715" y="1412"/>
                    <a:pt x="752" y="1442"/>
                  </a:cubicBezTo>
                  <a:cubicBezTo>
                    <a:pt x="859" y="1531"/>
                    <a:pt x="840" y="1679"/>
                    <a:pt x="712" y="1735"/>
                  </a:cubicBezTo>
                  <a:cubicBezTo>
                    <a:pt x="643" y="1765"/>
                    <a:pt x="571" y="1773"/>
                    <a:pt x="497" y="1763"/>
                  </a:cubicBezTo>
                  <a:cubicBezTo>
                    <a:pt x="382" y="1749"/>
                    <a:pt x="273" y="1719"/>
                    <a:pt x="169" y="1665"/>
                  </a:cubicBezTo>
                  <a:cubicBezTo>
                    <a:pt x="109" y="1634"/>
                    <a:pt x="91" y="1642"/>
                    <a:pt x="71" y="1708"/>
                  </a:cubicBezTo>
                  <a:cubicBezTo>
                    <a:pt x="53" y="1764"/>
                    <a:pt x="37" y="1821"/>
                    <a:pt x="21" y="1878"/>
                  </a:cubicBezTo>
                  <a:cubicBezTo>
                    <a:pt x="0" y="1955"/>
                    <a:pt x="8" y="1973"/>
                    <a:pt x="81" y="2009"/>
                  </a:cubicBezTo>
                  <a:cubicBezTo>
                    <a:pt x="175" y="2054"/>
                    <a:pt x="275" y="2077"/>
                    <a:pt x="376" y="2094"/>
                  </a:cubicBezTo>
                  <a:cubicBezTo>
                    <a:pt x="456" y="2106"/>
                    <a:pt x="459" y="2110"/>
                    <a:pt x="460" y="2193"/>
                  </a:cubicBezTo>
                  <a:cubicBezTo>
                    <a:pt x="460" y="2230"/>
                    <a:pt x="460" y="2268"/>
                    <a:pt x="460" y="2305"/>
                  </a:cubicBezTo>
                  <a:cubicBezTo>
                    <a:pt x="461" y="2352"/>
                    <a:pt x="484" y="2380"/>
                    <a:pt x="532" y="2381"/>
                  </a:cubicBezTo>
                  <a:cubicBezTo>
                    <a:pt x="587" y="2382"/>
                    <a:pt x="643" y="2382"/>
                    <a:pt x="698" y="2380"/>
                  </a:cubicBezTo>
                  <a:cubicBezTo>
                    <a:pt x="743" y="2379"/>
                    <a:pt x="766" y="2355"/>
                    <a:pt x="766" y="2309"/>
                  </a:cubicBezTo>
                  <a:cubicBezTo>
                    <a:pt x="766" y="2258"/>
                    <a:pt x="769" y="2206"/>
                    <a:pt x="767" y="2155"/>
                  </a:cubicBezTo>
                  <a:cubicBezTo>
                    <a:pt x="764" y="2103"/>
                    <a:pt x="787" y="2076"/>
                    <a:pt x="837" y="2063"/>
                  </a:cubicBezTo>
                  <a:cubicBezTo>
                    <a:pt x="953" y="2031"/>
                    <a:pt x="1051" y="1969"/>
                    <a:pt x="1127" y="1877"/>
                  </a:cubicBezTo>
                  <a:cubicBezTo>
                    <a:pt x="1337" y="1621"/>
                    <a:pt x="1257" y="1247"/>
                    <a:pt x="959" y="10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AF87FB1-A9F4-4D2D-8B9F-62ECD86DCC77}"/>
                </a:ext>
              </a:extLst>
            </p:cNvPr>
            <p:cNvSpPr txBox="1"/>
            <p:nvPr/>
          </p:nvSpPr>
          <p:spPr>
            <a:xfrm>
              <a:off x="5987673" y="5159723"/>
              <a:ext cx="1019791" cy="3788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F8FE069-82FF-4FEC-81D6-77291BABFA26}"/>
              </a:ext>
            </a:extLst>
          </p:cNvPr>
          <p:cNvGrpSpPr/>
          <p:nvPr/>
        </p:nvGrpSpPr>
        <p:grpSpPr>
          <a:xfrm>
            <a:off x="2718181" y="2697284"/>
            <a:ext cx="2309796" cy="1971535"/>
            <a:chOff x="3463430" y="4850501"/>
            <a:chExt cx="1616626" cy="1379877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0980185-FFB5-4B21-8CA6-4DA40D586D89}"/>
                </a:ext>
              </a:extLst>
            </p:cNvPr>
            <p:cNvGrpSpPr/>
            <p:nvPr/>
          </p:nvGrpSpPr>
          <p:grpSpPr>
            <a:xfrm>
              <a:off x="3463430" y="4850501"/>
              <a:ext cx="1616626" cy="1379877"/>
              <a:chOff x="4162113" y="2749613"/>
              <a:chExt cx="3360545" cy="2868405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8E56587-ECD0-450D-AD77-A7946A6245F1}"/>
                  </a:ext>
                </a:extLst>
              </p:cNvPr>
              <p:cNvSpPr/>
              <p:nvPr/>
            </p:nvSpPr>
            <p:spPr>
              <a:xfrm rot="2700000">
                <a:off x="4654252" y="2749613"/>
                <a:ext cx="2376264" cy="2376264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  <a:effectLst>
                <a:innerShdw blurRad="76200" dist="63500" dir="2700000">
                  <a:schemeClr val="tx1">
                    <a:alpha val="13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7C3871B-9C2E-4EE6-9B16-B4AEE83CD619}"/>
                  </a:ext>
                </a:extLst>
              </p:cNvPr>
              <p:cNvSpPr/>
              <p:nvPr/>
            </p:nvSpPr>
            <p:spPr>
              <a:xfrm>
                <a:off x="4162113" y="3936276"/>
                <a:ext cx="3360545" cy="1681742"/>
              </a:xfrm>
              <a:custGeom>
                <a:avLst/>
                <a:gdLst>
                  <a:gd name="connsiteX0" fmla="*/ 1469 w 3360545"/>
                  <a:gd name="connsiteY0" fmla="*/ 0 h 1681742"/>
                  <a:gd name="connsiteX1" fmla="*/ 3359076 w 3360545"/>
                  <a:gd name="connsiteY1" fmla="*/ 0 h 1681742"/>
                  <a:gd name="connsiteX2" fmla="*/ 3360545 w 3360545"/>
                  <a:gd name="connsiteY2" fmla="*/ 1469 h 1681742"/>
                  <a:gd name="connsiteX3" fmla="*/ 1680272 w 3360545"/>
                  <a:gd name="connsiteY3" fmla="*/ 1681742 h 1681742"/>
                  <a:gd name="connsiteX4" fmla="*/ 0 w 3360545"/>
                  <a:gd name="connsiteY4" fmla="*/ 1469 h 1681742"/>
                  <a:gd name="connsiteX5" fmla="*/ 1469 w 3360545"/>
                  <a:gd name="connsiteY5" fmla="*/ 0 h 1681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0545" h="1681742">
                    <a:moveTo>
                      <a:pt x="1469" y="0"/>
                    </a:moveTo>
                    <a:lnTo>
                      <a:pt x="3359076" y="0"/>
                    </a:lnTo>
                    <a:lnTo>
                      <a:pt x="3360545" y="1469"/>
                    </a:lnTo>
                    <a:lnTo>
                      <a:pt x="1680272" y="1681742"/>
                    </a:lnTo>
                    <a:lnTo>
                      <a:pt x="0" y="1469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352CEE7-762A-4A49-866B-D4A74AF1BE24}"/>
                </a:ext>
              </a:extLst>
            </p:cNvPr>
            <p:cNvSpPr txBox="1"/>
            <p:nvPr/>
          </p:nvSpPr>
          <p:spPr>
            <a:xfrm>
              <a:off x="3897676" y="5506888"/>
              <a:ext cx="717484" cy="426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400" kern="0" dirty="0">
                  <a:solidFill>
                    <a:schemeClr val="bg1"/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</a:p>
          </p:txBody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64D8C39D-7DA0-40C2-AFF5-9C72EEE55F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9981" y="5043460"/>
              <a:ext cx="279448" cy="222006"/>
            </a:xfrm>
            <a:custGeom>
              <a:avLst/>
              <a:gdLst>
                <a:gd name="T0" fmla="*/ 499 w 1912"/>
                <a:gd name="T1" fmla="*/ 643 h 1522"/>
                <a:gd name="T2" fmla="*/ 499 w 1912"/>
                <a:gd name="T3" fmla="*/ 702 h 1522"/>
                <a:gd name="T4" fmla="*/ 1352 w 1912"/>
                <a:gd name="T5" fmla="*/ 702 h 1522"/>
                <a:gd name="T6" fmla="*/ 1352 w 1912"/>
                <a:gd name="T7" fmla="*/ 643 h 1522"/>
                <a:gd name="T8" fmla="*/ 1573 w 1912"/>
                <a:gd name="T9" fmla="*/ 643 h 1522"/>
                <a:gd name="T10" fmla="*/ 1573 w 1912"/>
                <a:gd name="T11" fmla="*/ 702 h 1522"/>
                <a:gd name="T12" fmla="*/ 1719 w 1912"/>
                <a:gd name="T13" fmla="*/ 702 h 1522"/>
                <a:gd name="T14" fmla="*/ 1912 w 1912"/>
                <a:gd name="T15" fmla="*/ 541 h 1522"/>
                <a:gd name="T16" fmla="*/ 1912 w 1912"/>
                <a:gd name="T17" fmla="*/ 190 h 1522"/>
                <a:gd name="T18" fmla="*/ 1275 w 1912"/>
                <a:gd name="T19" fmla="*/ 190 h 1522"/>
                <a:gd name="T20" fmla="*/ 1275 w 1912"/>
                <a:gd name="T21" fmla="*/ 36 h 1522"/>
                <a:gd name="T22" fmla="*/ 1238 w 1912"/>
                <a:gd name="T23" fmla="*/ 0 h 1522"/>
                <a:gd name="T24" fmla="*/ 678 w 1912"/>
                <a:gd name="T25" fmla="*/ 0 h 1522"/>
                <a:gd name="T26" fmla="*/ 641 w 1912"/>
                <a:gd name="T27" fmla="*/ 36 h 1522"/>
                <a:gd name="T28" fmla="*/ 641 w 1912"/>
                <a:gd name="T29" fmla="*/ 190 h 1522"/>
                <a:gd name="T30" fmla="*/ 0 w 1912"/>
                <a:gd name="T31" fmla="*/ 190 h 1522"/>
                <a:gd name="T32" fmla="*/ 0 w 1912"/>
                <a:gd name="T33" fmla="*/ 572 h 1522"/>
                <a:gd name="T34" fmla="*/ 184 w 1912"/>
                <a:gd name="T35" fmla="*/ 702 h 1522"/>
                <a:gd name="T36" fmla="*/ 278 w 1912"/>
                <a:gd name="T37" fmla="*/ 702 h 1522"/>
                <a:gd name="T38" fmla="*/ 278 w 1912"/>
                <a:gd name="T39" fmla="*/ 643 h 1522"/>
                <a:gd name="T40" fmla="*/ 499 w 1912"/>
                <a:gd name="T41" fmla="*/ 643 h 1522"/>
                <a:gd name="T42" fmla="*/ 714 w 1912"/>
                <a:gd name="T43" fmla="*/ 73 h 1522"/>
                <a:gd name="T44" fmla="*/ 1202 w 1912"/>
                <a:gd name="T45" fmla="*/ 73 h 1522"/>
                <a:gd name="T46" fmla="*/ 1202 w 1912"/>
                <a:gd name="T47" fmla="*/ 190 h 1522"/>
                <a:gd name="T48" fmla="*/ 714 w 1912"/>
                <a:gd name="T49" fmla="*/ 190 h 1522"/>
                <a:gd name="T50" fmla="*/ 714 w 1912"/>
                <a:gd name="T51" fmla="*/ 73 h 1522"/>
                <a:gd name="T52" fmla="*/ 1573 w 1912"/>
                <a:gd name="T53" fmla="*/ 903 h 1522"/>
                <a:gd name="T54" fmla="*/ 1573 w 1912"/>
                <a:gd name="T55" fmla="*/ 751 h 1522"/>
                <a:gd name="T56" fmla="*/ 1719 w 1912"/>
                <a:gd name="T57" fmla="*/ 751 h 1522"/>
                <a:gd name="T58" fmla="*/ 1912 w 1912"/>
                <a:gd name="T59" fmla="*/ 656 h 1522"/>
                <a:gd name="T60" fmla="*/ 1912 w 1912"/>
                <a:gd name="T61" fmla="*/ 1522 h 1522"/>
                <a:gd name="T62" fmla="*/ 0 w 1912"/>
                <a:gd name="T63" fmla="*/ 1522 h 1522"/>
                <a:gd name="T64" fmla="*/ 0 w 1912"/>
                <a:gd name="T65" fmla="*/ 666 h 1522"/>
                <a:gd name="T66" fmla="*/ 184 w 1912"/>
                <a:gd name="T67" fmla="*/ 751 h 1522"/>
                <a:gd name="T68" fmla="*/ 278 w 1912"/>
                <a:gd name="T69" fmla="*/ 751 h 1522"/>
                <a:gd name="T70" fmla="*/ 278 w 1912"/>
                <a:gd name="T71" fmla="*/ 903 h 1522"/>
                <a:gd name="T72" fmla="*/ 499 w 1912"/>
                <a:gd name="T73" fmla="*/ 903 h 1522"/>
                <a:gd name="T74" fmla="*/ 499 w 1912"/>
                <a:gd name="T75" fmla="*/ 751 h 1522"/>
                <a:gd name="T76" fmla="*/ 1352 w 1912"/>
                <a:gd name="T77" fmla="*/ 751 h 1522"/>
                <a:gd name="T78" fmla="*/ 1352 w 1912"/>
                <a:gd name="T79" fmla="*/ 903 h 1522"/>
                <a:gd name="T80" fmla="*/ 1573 w 1912"/>
                <a:gd name="T81" fmla="*/ 903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2" h="1522">
                  <a:moveTo>
                    <a:pt x="499" y="643"/>
                  </a:moveTo>
                  <a:cubicBezTo>
                    <a:pt x="499" y="702"/>
                    <a:pt x="499" y="702"/>
                    <a:pt x="499" y="702"/>
                  </a:cubicBezTo>
                  <a:cubicBezTo>
                    <a:pt x="1352" y="702"/>
                    <a:pt x="1352" y="702"/>
                    <a:pt x="1352" y="702"/>
                  </a:cubicBezTo>
                  <a:cubicBezTo>
                    <a:pt x="1352" y="643"/>
                    <a:pt x="1352" y="643"/>
                    <a:pt x="1352" y="643"/>
                  </a:cubicBezTo>
                  <a:cubicBezTo>
                    <a:pt x="1573" y="643"/>
                    <a:pt x="1573" y="643"/>
                    <a:pt x="1573" y="643"/>
                  </a:cubicBezTo>
                  <a:cubicBezTo>
                    <a:pt x="1573" y="702"/>
                    <a:pt x="1573" y="702"/>
                    <a:pt x="1573" y="702"/>
                  </a:cubicBezTo>
                  <a:cubicBezTo>
                    <a:pt x="1719" y="702"/>
                    <a:pt x="1719" y="702"/>
                    <a:pt x="1719" y="702"/>
                  </a:cubicBezTo>
                  <a:cubicBezTo>
                    <a:pt x="1815" y="702"/>
                    <a:pt x="1896" y="633"/>
                    <a:pt x="1912" y="541"/>
                  </a:cubicBezTo>
                  <a:cubicBezTo>
                    <a:pt x="1912" y="190"/>
                    <a:pt x="1912" y="190"/>
                    <a:pt x="1912" y="190"/>
                  </a:cubicBezTo>
                  <a:cubicBezTo>
                    <a:pt x="1275" y="190"/>
                    <a:pt x="1275" y="190"/>
                    <a:pt x="1275" y="190"/>
                  </a:cubicBezTo>
                  <a:cubicBezTo>
                    <a:pt x="1275" y="36"/>
                    <a:pt x="1275" y="36"/>
                    <a:pt x="1275" y="36"/>
                  </a:cubicBezTo>
                  <a:cubicBezTo>
                    <a:pt x="1275" y="16"/>
                    <a:pt x="1259" y="0"/>
                    <a:pt x="1238" y="0"/>
                  </a:cubicBezTo>
                  <a:cubicBezTo>
                    <a:pt x="678" y="0"/>
                    <a:pt x="678" y="0"/>
                    <a:pt x="678" y="0"/>
                  </a:cubicBezTo>
                  <a:cubicBezTo>
                    <a:pt x="658" y="0"/>
                    <a:pt x="641" y="16"/>
                    <a:pt x="641" y="36"/>
                  </a:cubicBezTo>
                  <a:cubicBezTo>
                    <a:pt x="641" y="190"/>
                    <a:pt x="641" y="190"/>
                    <a:pt x="641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572"/>
                    <a:pt x="0" y="572"/>
                    <a:pt x="0" y="572"/>
                  </a:cubicBezTo>
                  <a:cubicBezTo>
                    <a:pt x="27" y="648"/>
                    <a:pt x="99" y="702"/>
                    <a:pt x="184" y="702"/>
                  </a:cubicBezTo>
                  <a:cubicBezTo>
                    <a:pt x="278" y="702"/>
                    <a:pt x="278" y="702"/>
                    <a:pt x="278" y="702"/>
                  </a:cubicBezTo>
                  <a:cubicBezTo>
                    <a:pt x="278" y="643"/>
                    <a:pt x="278" y="643"/>
                    <a:pt x="278" y="643"/>
                  </a:cubicBezTo>
                  <a:cubicBezTo>
                    <a:pt x="499" y="643"/>
                    <a:pt x="499" y="643"/>
                    <a:pt x="499" y="643"/>
                  </a:cubicBezTo>
                  <a:close/>
                  <a:moveTo>
                    <a:pt x="714" y="73"/>
                  </a:moveTo>
                  <a:cubicBezTo>
                    <a:pt x="1202" y="73"/>
                    <a:pt x="1202" y="73"/>
                    <a:pt x="1202" y="73"/>
                  </a:cubicBezTo>
                  <a:cubicBezTo>
                    <a:pt x="1202" y="190"/>
                    <a:pt x="1202" y="190"/>
                    <a:pt x="1202" y="190"/>
                  </a:cubicBezTo>
                  <a:cubicBezTo>
                    <a:pt x="714" y="190"/>
                    <a:pt x="714" y="190"/>
                    <a:pt x="714" y="190"/>
                  </a:cubicBezTo>
                  <a:lnTo>
                    <a:pt x="714" y="73"/>
                  </a:lnTo>
                  <a:close/>
                  <a:moveTo>
                    <a:pt x="1573" y="903"/>
                  </a:moveTo>
                  <a:cubicBezTo>
                    <a:pt x="1573" y="751"/>
                    <a:pt x="1573" y="751"/>
                    <a:pt x="1573" y="751"/>
                  </a:cubicBezTo>
                  <a:cubicBezTo>
                    <a:pt x="1719" y="751"/>
                    <a:pt x="1719" y="751"/>
                    <a:pt x="1719" y="751"/>
                  </a:cubicBezTo>
                  <a:cubicBezTo>
                    <a:pt x="1798" y="751"/>
                    <a:pt x="1867" y="713"/>
                    <a:pt x="1912" y="656"/>
                  </a:cubicBezTo>
                  <a:cubicBezTo>
                    <a:pt x="1912" y="1522"/>
                    <a:pt x="1912" y="1522"/>
                    <a:pt x="1912" y="1522"/>
                  </a:cubicBezTo>
                  <a:cubicBezTo>
                    <a:pt x="0" y="1522"/>
                    <a:pt x="0" y="1522"/>
                    <a:pt x="0" y="1522"/>
                  </a:cubicBezTo>
                  <a:cubicBezTo>
                    <a:pt x="0" y="666"/>
                    <a:pt x="0" y="666"/>
                    <a:pt x="0" y="666"/>
                  </a:cubicBezTo>
                  <a:cubicBezTo>
                    <a:pt x="45" y="718"/>
                    <a:pt x="111" y="751"/>
                    <a:pt x="184" y="751"/>
                  </a:cubicBezTo>
                  <a:cubicBezTo>
                    <a:pt x="278" y="751"/>
                    <a:pt x="278" y="751"/>
                    <a:pt x="278" y="751"/>
                  </a:cubicBezTo>
                  <a:cubicBezTo>
                    <a:pt x="278" y="903"/>
                    <a:pt x="278" y="903"/>
                    <a:pt x="278" y="903"/>
                  </a:cubicBezTo>
                  <a:cubicBezTo>
                    <a:pt x="499" y="903"/>
                    <a:pt x="499" y="903"/>
                    <a:pt x="499" y="903"/>
                  </a:cubicBezTo>
                  <a:cubicBezTo>
                    <a:pt x="499" y="751"/>
                    <a:pt x="499" y="751"/>
                    <a:pt x="499" y="751"/>
                  </a:cubicBezTo>
                  <a:cubicBezTo>
                    <a:pt x="1352" y="751"/>
                    <a:pt x="1352" y="751"/>
                    <a:pt x="1352" y="751"/>
                  </a:cubicBezTo>
                  <a:cubicBezTo>
                    <a:pt x="1352" y="903"/>
                    <a:pt x="1352" y="903"/>
                    <a:pt x="1352" y="903"/>
                  </a:cubicBezTo>
                  <a:lnTo>
                    <a:pt x="1573" y="90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5392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92" y="1619"/>
            <a:ext cx="12141299" cy="6843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568">
              <a:defRPr/>
            </a:pPr>
            <a:endParaRPr lang="es-UY" sz="238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322" y="4645985"/>
            <a:ext cx="2828012" cy="6070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568">
              <a:defRPr/>
            </a:pPr>
            <a:r>
              <a:rPr lang="en-US" sz="2384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4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0445" y="4032489"/>
            <a:ext cx="1837003" cy="73986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defTabSz="910568">
              <a:defRPr/>
            </a:pPr>
            <a:endParaRPr lang="en-US" sz="238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150" y="3362538"/>
            <a:ext cx="4139080" cy="337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056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9575" y="719693"/>
            <a:ext cx="4306562" cy="356395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algn="ctr" defTabSz="91056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479" y="5335962"/>
            <a:ext cx="2538596" cy="30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056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7343" y="4845755"/>
            <a:ext cx="4702149" cy="90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98" indent="-169098" defTabSz="91056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098" indent="-169098" defTabSz="91056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098" indent="-169098" defTabSz="91056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7351" y="4464960"/>
            <a:ext cx="5892205" cy="3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0568">
              <a:defRPr/>
            </a:pPr>
            <a:r>
              <a:rPr lang="en-US" sz="1785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" y="6112814"/>
            <a:ext cx="12141299" cy="6731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42" y="1847698"/>
            <a:ext cx="5567897" cy="136324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0295">
              <a:defRPr/>
            </a:pPr>
            <a:endParaRPr lang="es-UY" sz="2384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65" y="772412"/>
            <a:ext cx="2780235" cy="5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669" y="2009741"/>
            <a:ext cx="3610059" cy="8275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0295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0295">
              <a:defRPr/>
            </a:pPr>
            <a:r>
              <a:rPr lang="en-US" sz="3184" b="1" kern="0" dirty="0">
                <a:solidFill>
                  <a:prstClr val="white"/>
                </a:solidFill>
              </a:rPr>
              <a:t>FREEBUNDLE15</a:t>
            </a:r>
            <a:endParaRPr lang="es-UY" sz="2384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548" y="1379720"/>
            <a:ext cx="5008287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0295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7226" y="884781"/>
            <a:ext cx="3941527" cy="23039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defTabSz="910568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1867" y="2750752"/>
            <a:ext cx="526065" cy="46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4606">
              <a:defRPr/>
            </a:pPr>
            <a:r>
              <a:rPr lang="en-GB" sz="2388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88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9778" y="2309842"/>
            <a:ext cx="268940" cy="36902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defTabSz="1215335">
              <a:defRPr/>
            </a:pPr>
            <a:endParaRPr lang="en-IN" sz="239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AD5A33-00C2-4495-B79E-08EB2BC5D09C}"/>
              </a:ext>
            </a:extLst>
          </p:cNvPr>
          <p:cNvGrpSpPr/>
          <p:nvPr/>
        </p:nvGrpSpPr>
        <p:grpSpPr>
          <a:xfrm>
            <a:off x="1337657" y="1165536"/>
            <a:ext cx="3398668" cy="1887928"/>
            <a:chOff x="2718181" y="1954094"/>
            <a:chExt cx="7080277" cy="3873047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01668A-8615-441E-84D3-1652CF136888}"/>
                </a:ext>
              </a:extLst>
            </p:cNvPr>
            <p:cNvGrpSpPr/>
            <p:nvPr/>
          </p:nvGrpSpPr>
          <p:grpSpPr>
            <a:xfrm>
              <a:off x="2718181" y="2669574"/>
              <a:ext cx="2309796" cy="1971535"/>
              <a:chOff x="3463430" y="4850501"/>
              <a:chExt cx="1616626" cy="1379877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650810D-6F6C-42D6-B871-40480A913554}"/>
                  </a:ext>
                </a:extLst>
              </p:cNvPr>
              <p:cNvGrpSpPr/>
              <p:nvPr/>
            </p:nvGrpSpPr>
            <p:grpSpPr>
              <a:xfrm>
                <a:off x="3463430" y="4850501"/>
                <a:ext cx="1616626" cy="1379877"/>
                <a:chOff x="4162113" y="2749613"/>
                <a:chExt cx="3360545" cy="2868405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D3D55D2F-2878-478D-BFB5-7D24CD6A223B}"/>
                    </a:ext>
                  </a:extLst>
                </p:cNvPr>
                <p:cNvSpPr/>
                <p:nvPr/>
              </p:nvSpPr>
              <p:spPr>
                <a:xfrm rot="2700000">
                  <a:off x="4654252" y="2749613"/>
                  <a:ext cx="2376264" cy="2376264"/>
                </a:xfrm>
                <a:prstGeom prst="rect">
                  <a:avLst/>
                </a:prstGeom>
                <a:solidFill>
                  <a:srgbClr val="4D4D4D"/>
                </a:solidFill>
                <a:ln w="3175" cap="flat" cmpd="sng" algn="ctr">
                  <a:noFill/>
                  <a:prstDash val="solid"/>
                </a:ln>
                <a:effectLst>
                  <a:innerShdw blurRad="76200" dist="63500" dir="2700000">
                    <a:sysClr val="windowText" lastClr="000000">
                      <a:alpha val="13000"/>
                    </a:sys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5B16FB2C-FF2E-4D59-A8FB-5904AC47CADE}"/>
                    </a:ext>
                  </a:extLst>
                </p:cNvPr>
                <p:cNvSpPr/>
                <p:nvPr/>
              </p:nvSpPr>
              <p:spPr>
                <a:xfrm>
                  <a:off x="4162113" y="3936276"/>
                  <a:ext cx="3360545" cy="1681742"/>
                </a:xfrm>
                <a:custGeom>
                  <a:avLst/>
                  <a:gdLst>
                    <a:gd name="connsiteX0" fmla="*/ 1469 w 3360545"/>
                    <a:gd name="connsiteY0" fmla="*/ 0 h 1681742"/>
                    <a:gd name="connsiteX1" fmla="*/ 3359076 w 3360545"/>
                    <a:gd name="connsiteY1" fmla="*/ 0 h 1681742"/>
                    <a:gd name="connsiteX2" fmla="*/ 3360545 w 3360545"/>
                    <a:gd name="connsiteY2" fmla="*/ 1469 h 1681742"/>
                    <a:gd name="connsiteX3" fmla="*/ 1680272 w 3360545"/>
                    <a:gd name="connsiteY3" fmla="*/ 1681742 h 1681742"/>
                    <a:gd name="connsiteX4" fmla="*/ 0 w 3360545"/>
                    <a:gd name="connsiteY4" fmla="*/ 1469 h 1681742"/>
                    <a:gd name="connsiteX5" fmla="*/ 1469 w 3360545"/>
                    <a:gd name="connsiteY5" fmla="*/ 0 h 1681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60545" h="1681742">
                      <a:moveTo>
                        <a:pt x="1469" y="0"/>
                      </a:moveTo>
                      <a:lnTo>
                        <a:pt x="3359076" y="0"/>
                      </a:lnTo>
                      <a:lnTo>
                        <a:pt x="3360545" y="1469"/>
                      </a:lnTo>
                      <a:lnTo>
                        <a:pt x="1680272" y="1681742"/>
                      </a:lnTo>
                      <a:lnTo>
                        <a:pt x="0" y="1469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4D4D4D">
                    <a:lumMod val="75000"/>
                    <a:alpha val="50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8008FA-07AE-4D21-A2AB-9083D1116EEB}"/>
                  </a:ext>
                </a:extLst>
              </p:cNvPr>
              <p:cNvSpPr txBox="1"/>
              <p:nvPr/>
            </p:nvSpPr>
            <p:spPr>
              <a:xfrm>
                <a:off x="3897676" y="5506888"/>
                <a:ext cx="717484" cy="503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itchFamily="34" charset="0"/>
                  </a:rPr>
                  <a:t>This is a sample text. </a:t>
                </a:r>
              </a:p>
            </p:txBody>
          </p:sp>
          <p:sp>
            <p:nvSpPr>
              <p:cNvPr id="159" name="Freeform 5">
                <a:extLst>
                  <a:ext uri="{FF2B5EF4-FFF2-40B4-BE49-F238E27FC236}">
                    <a16:creationId xmlns:a16="http://schemas.microsoft.com/office/drawing/2014/main" id="{A7E291A5-5DB1-4201-9694-1BD88DFE98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29981" y="5043460"/>
                <a:ext cx="279448" cy="222006"/>
              </a:xfrm>
              <a:custGeom>
                <a:avLst/>
                <a:gdLst>
                  <a:gd name="T0" fmla="*/ 499 w 1912"/>
                  <a:gd name="T1" fmla="*/ 643 h 1522"/>
                  <a:gd name="T2" fmla="*/ 499 w 1912"/>
                  <a:gd name="T3" fmla="*/ 702 h 1522"/>
                  <a:gd name="T4" fmla="*/ 1352 w 1912"/>
                  <a:gd name="T5" fmla="*/ 702 h 1522"/>
                  <a:gd name="T6" fmla="*/ 1352 w 1912"/>
                  <a:gd name="T7" fmla="*/ 643 h 1522"/>
                  <a:gd name="T8" fmla="*/ 1573 w 1912"/>
                  <a:gd name="T9" fmla="*/ 643 h 1522"/>
                  <a:gd name="T10" fmla="*/ 1573 w 1912"/>
                  <a:gd name="T11" fmla="*/ 702 h 1522"/>
                  <a:gd name="T12" fmla="*/ 1719 w 1912"/>
                  <a:gd name="T13" fmla="*/ 702 h 1522"/>
                  <a:gd name="T14" fmla="*/ 1912 w 1912"/>
                  <a:gd name="T15" fmla="*/ 541 h 1522"/>
                  <a:gd name="T16" fmla="*/ 1912 w 1912"/>
                  <a:gd name="T17" fmla="*/ 190 h 1522"/>
                  <a:gd name="T18" fmla="*/ 1275 w 1912"/>
                  <a:gd name="T19" fmla="*/ 190 h 1522"/>
                  <a:gd name="T20" fmla="*/ 1275 w 1912"/>
                  <a:gd name="T21" fmla="*/ 36 h 1522"/>
                  <a:gd name="T22" fmla="*/ 1238 w 1912"/>
                  <a:gd name="T23" fmla="*/ 0 h 1522"/>
                  <a:gd name="T24" fmla="*/ 678 w 1912"/>
                  <a:gd name="T25" fmla="*/ 0 h 1522"/>
                  <a:gd name="T26" fmla="*/ 641 w 1912"/>
                  <a:gd name="T27" fmla="*/ 36 h 1522"/>
                  <a:gd name="T28" fmla="*/ 641 w 1912"/>
                  <a:gd name="T29" fmla="*/ 190 h 1522"/>
                  <a:gd name="T30" fmla="*/ 0 w 1912"/>
                  <a:gd name="T31" fmla="*/ 190 h 1522"/>
                  <a:gd name="T32" fmla="*/ 0 w 1912"/>
                  <a:gd name="T33" fmla="*/ 572 h 1522"/>
                  <a:gd name="T34" fmla="*/ 184 w 1912"/>
                  <a:gd name="T35" fmla="*/ 702 h 1522"/>
                  <a:gd name="T36" fmla="*/ 278 w 1912"/>
                  <a:gd name="T37" fmla="*/ 702 h 1522"/>
                  <a:gd name="T38" fmla="*/ 278 w 1912"/>
                  <a:gd name="T39" fmla="*/ 643 h 1522"/>
                  <a:gd name="T40" fmla="*/ 499 w 1912"/>
                  <a:gd name="T41" fmla="*/ 643 h 1522"/>
                  <a:gd name="T42" fmla="*/ 714 w 1912"/>
                  <a:gd name="T43" fmla="*/ 73 h 1522"/>
                  <a:gd name="T44" fmla="*/ 1202 w 1912"/>
                  <a:gd name="T45" fmla="*/ 73 h 1522"/>
                  <a:gd name="T46" fmla="*/ 1202 w 1912"/>
                  <a:gd name="T47" fmla="*/ 190 h 1522"/>
                  <a:gd name="T48" fmla="*/ 714 w 1912"/>
                  <a:gd name="T49" fmla="*/ 190 h 1522"/>
                  <a:gd name="T50" fmla="*/ 714 w 1912"/>
                  <a:gd name="T51" fmla="*/ 73 h 1522"/>
                  <a:gd name="T52" fmla="*/ 1573 w 1912"/>
                  <a:gd name="T53" fmla="*/ 903 h 1522"/>
                  <a:gd name="T54" fmla="*/ 1573 w 1912"/>
                  <a:gd name="T55" fmla="*/ 751 h 1522"/>
                  <a:gd name="T56" fmla="*/ 1719 w 1912"/>
                  <a:gd name="T57" fmla="*/ 751 h 1522"/>
                  <a:gd name="T58" fmla="*/ 1912 w 1912"/>
                  <a:gd name="T59" fmla="*/ 656 h 1522"/>
                  <a:gd name="T60" fmla="*/ 1912 w 1912"/>
                  <a:gd name="T61" fmla="*/ 1522 h 1522"/>
                  <a:gd name="T62" fmla="*/ 0 w 1912"/>
                  <a:gd name="T63" fmla="*/ 1522 h 1522"/>
                  <a:gd name="T64" fmla="*/ 0 w 1912"/>
                  <a:gd name="T65" fmla="*/ 666 h 1522"/>
                  <a:gd name="T66" fmla="*/ 184 w 1912"/>
                  <a:gd name="T67" fmla="*/ 751 h 1522"/>
                  <a:gd name="T68" fmla="*/ 278 w 1912"/>
                  <a:gd name="T69" fmla="*/ 751 h 1522"/>
                  <a:gd name="T70" fmla="*/ 278 w 1912"/>
                  <a:gd name="T71" fmla="*/ 903 h 1522"/>
                  <a:gd name="T72" fmla="*/ 499 w 1912"/>
                  <a:gd name="T73" fmla="*/ 903 h 1522"/>
                  <a:gd name="T74" fmla="*/ 499 w 1912"/>
                  <a:gd name="T75" fmla="*/ 751 h 1522"/>
                  <a:gd name="T76" fmla="*/ 1352 w 1912"/>
                  <a:gd name="T77" fmla="*/ 751 h 1522"/>
                  <a:gd name="T78" fmla="*/ 1352 w 1912"/>
                  <a:gd name="T79" fmla="*/ 903 h 1522"/>
                  <a:gd name="T80" fmla="*/ 1573 w 1912"/>
                  <a:gd name="T81" fmla="*/ 903 h 1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12" h="1522">
                    <a:moveTo>
                      <a:pt x="499" y="643"/>
                    </a:moveTo>
                    <a:cubicBezTo>
                      <a:pt x="499" y="702"/>
                      <a:pt x="499" y="702"/>
                      <a:pt x="499" y="702"/>
                    </a:cubicBezTo>
                    <a:cubicBezTo>
                      <a:pt x="1352" y="702"/>
                      <a:pt x="1352" y="702"/>
                      <a:pt x="1352" y="702"/>
                    </a:cubicBezTo>
                    <a:cubicBezTo>
                      <a:pt x="1352" y="643"/>
                      <a:pt x="1352" y="643"/>
                      <a:pt x="1352" y="643"/>
                    </a:cubicBezTo>
                    <a:cubicBezTo>
                      <a:pt x="1573" y="643"/>
                      <a:pt x="1573" y="643"/>
                      <a:pt x="1573" y="643"/>
                    </a:cubicBezTo>
                    <a:cubicBezTo>
                      <a:pt x="1573" y="702"/>
                      <a:pt x="1573" y="702"/>
                      <a:pt x="1573" y="702"/>
                    </a:cubicBezTo>
                    <a:cubicBezTo>
                      <a:pt x="1719" y="702"/>
                      <a:pt x="1719" y="702"/>
                      <a:pt x="1719" y="702"/>
                    </a:cubicBezTo>
                    <a:cubicBezTo>
                      <a:pt x="1815" y="702"/>
                      <a:pt x="1896" y="633"/>
                      <a:pt x="1912" y="541"/>
                    </a:cubicBezTo>
                    <a:cubicBezTo>
                      <a:pt x="1912" y="190"/>
                      <a:pt x="1912" y="190"/>
                      <a:pt x="1912" y="190"/>
                    </a:cubicBezTo>
                    <a:cubicBezTo>
                      <a:pt x="1275" y="190"/>
                      <a:pt x="1275" y="190"/>
                      <a:pt x="1275" y="190"/>
                    </a:cubicBezTo>
                    <a:cubicBezTo>
                      <a:pt x="1275" y="36"/>
                      <a:pt x="1275" y="36"/>
                      <a:pt x="1275" y="36"/>
                    </a:cubicBezTo>
                    <a:cubicBezTo>
                      <a:pt x="1275" y="16"/>
                      <a:pt x="1259" y="0"/>
                      <a:pt x="1238" y="0"/>
                    </a:cubicBezTo>
                    <a:cubicBezTo>
                      <a:pt x="678" y="0"/>
                      <a:pt x="678" y="0"/>
                      <a:pt x="678" y="0"/>
                    </a:cubicBezTo>
                    <a:cubicBezTo>
                      <a:pt x="658" y="0"/>
                      <a:pt x="641" y="16"/>
                      <a:pt x="641" y="36"/>
                    </a:cubicBezTo>
                    <a:cubicBezTo>
                      <a:pt x="641" y="190"/>
                      <a:pt x="641" y="190"/>
                      <a:pt x="641" y="190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0" y="572"/>
                      <a:pt x="0" y="572"/>
                      <a:pt x="0" y="572"/>
                    </a:cubicBezTo>
                    <a:cubicBezTo>
                      <a:pt x="27" y="648"/>
                      <a:pt x="99" y="702"/>
                      <a:pt x="184" y="702"/>
                    </a:cubicBezTo>
                    <a:cubicBezTo>
                      <a:pt x="278" y="702"/>
                      <a:pt x="278" y="702"/>
                      <a:pt x="278" y="702"/>
                    </a:cubicBezTo>
                    <a:cubicBezTo>
                      <a:pt x="278" y="643"/>
                      <a:pt x="278" y="643"/>
                      <a:pt x="278" y="643"/>
                    </a:cubicBezTo>
                    <a:cubicBezTo>
                      <a:pt x="499" y="643"/>
                      <a:pt x="499" y="643"/>
                      <a:pt x="499" y="643"/>
                    </a:cubicBezTo>
                    <a:close/>
                    <a:moveTo>
                      <a:pt x="714" y="73"/>
                    </a:moveTo>
                    <a:cubicBezTo>
                      <a:pt x="1202" y="73"/>
                      <a:pt x="1202" y="73"/>
                      <a:pt x="1202" y="73"/>
                    </a:cubicBezTo>
                    <a:cubicBezTo>
                      <a:pt x="1202" y="190"/>
                      <a:pt x="1202" y="190"/>
                      <a:pt x="1202" y="190"/>
                    </a:cubicBezTo>
                    <a:cubicBezTo>
                      <a:pt x="714" y="190"/>
                      <a:pt x="714" y="190"/>
                      <a:pt x="714" y="190"/>
                    </a:cubicBezTo>
                    <a:lnTo>
                      <a:pt x="714" y="73"/>
                    </a:lnTo>
                    <a:close/>
                    <a:moveTo>
                      <a:pt x="1573" y="903"/>
                    </a:moveTo>
                    <a:cubicBezTo>
                      <a:pt x="1573" y="751"/>
                      <a:pt x="1573" y="751"/>
                      <a:pt x="1573" y="751"/>
                    </a:cubicBezTo>
                    <a:cubicBezTo>
                      <a:pt x="1719" y="751"/>
                      <a:pt x="1719" y="751"/>
                      <a:pt x="1719" y="751"/>
                    </a:cubicBezTo>
                    <a:cubicBezTo>
                      <a:pt x="1798" y="751"/>
                      <a:pt x="1867" y="713"/>
                      <a:pt x="1912" y="656"/>
                    </a:cubicBezTo>
                    <a:cubicBezTo>
                      <a:pt x="1912" y="1522"/>
                      <a:pt x="1912" y="1522"/>
                      <a:pt x="1912" y="1522"/>
                    </a:cubicBezTo>
                    <a:cubicBezTo>
                      <a:pt x="0" y="1522"/>
                      <a:pt x="0" y="1522"/>
                      <a:pt x="0" y="1522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45" y="718"/>
                      <a:pt x="111" y="751"/>
                      <a:pt x="184" y="751"/>
                    </a:cubicBezTo>
                    <a:cubicBezTo>
                      <a:pt x="278" y="751"/>
                      <a:pt x="278" y="751"/>
                      <a:pt x="278" y="751"/>
                    </a:cubicBezTo>
                    <a:cubicBezTo>
                      <a:pt x="278" y="903"/>
                      <a:pt x="278" y="903"/>
                      <a:pt x="278" y="903"/>
                    </a:cubicBezTo>
                    <a:cubicBezTo>
                      <a:pt x="499" y="903"/>
                      <a:pt x="499" y="903"/>
                      <a:pt x="499" y="903"/>
                    </a:cubicBezTo>
                    <a:cubicBezTo>
                      <a:pt x="499" y="751"/>
                      <a:pt x="499" y="751"/>
                      <a:pt x="499" y="751"/>
                    </a:cubicBezTo>
                    <a:cubicBezTo>
                      <a:pt x="1352" y="751"/>
                      <a:pt x="1352" y="751"/>
                      <a:pt x="1352" y="751"/>
                    </a:cubicBezTo>
                    <a:cubicBezTo>
                      <a:pt x="1352" y="903"/>
                      <a:pt x="1352" y="903"/>
                      <a:pt x="1352" y="903"/>
                    </a:cubicBezTo>
                    <a:lnTo>
                      <a:pt x="1573" y="903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A455CBC-BBF6-45FF-8D40-4FCC6DEE763D}"/>
                </a:ext>
              </a:extLst>
            </p:cNvPr>
            <p:cNvGrpSpPr/>
            <p:nvPr/>
          </p:nvGrpSpPr>
          <p:grpSpPr>
            <a:xfrm>
              <a:off x="4336745" y="1954094"/>
              <a:ext cx="2483201" cy="2119545"/>
              <a:chOff x="4261402" y="3740906"/>
              <a:chExt cx="2483201" cy="2119545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5834BBA-8125-47AE-AFE8-8A0025E85583}"/>
                  </a:ext>
                </a:extLst>
              </p:cNvPr>
              <p:cNvGrpSpPr/>
              <p:nvPr/>
            </p:nvGrpSpPr>
            <p:grpSpPr>
              <a:xfrm>
                <a:off x="4261402" y="3740906"/>
                <a:ext cx="2483201" cy="2119545"/>
                <a:chOff x="4162113" y="2749613"/>
                <a:chExt cx="3360545" cy="2868405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B6A2A826-50D8-491D-9698-8AC5ECDE965C}"/>
                    </a:ext>
                  </a:extLst>
                </p:cNvPr>
                <p:cNvSpPr/>
                <p:nvPr/>
              </p:nvSpPr>
              <p:spPr>
                <a:xfrm rot="2700000">
                  <a:off x="4654252" y="2749613"/>
                  <a:ext cx="2376264" cy="2376264"/>
                </a:xfrm>
                <a:prstGeom prst="rect">
                  <a:avLst/>
                </a:prstGeom>
                <a:solidFill>
                  <a:srgbClr val="0F5E8C"/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5CBA59D8-4244-45E3-9ED0-6ED273945CA7}"/>
                    </a:ext>
                  </a:extLst>
                </p:cNvPr>
                <p:cNvSpPr/>
                <p:nvPr/>
              </p:nvSpPr>
              <p:spPr>
                <a:xfrm>
                  <a:off x="4162113" y="3936276"/>
                  <a:ext cx="3360545" cy="1681742"/>
                </a:xfrm>
                <a:custGeom>
                  <a:avLst/>
                  <a:gdLst>
                    <a:gd name="connsiteX0" fmla="*/ 1469 w 3360545"/>
                    <a:gd name="connsiteY0" fmla="*/ 0 h 1681742"/>
                    <a:gd name="connsiteX1" fmla="*/ 3359076 w 3360545"/>
                    <a:gd name="connsiteY1" fmla="*/ 0 h 1681742"/>
                    <a:gd name="connsiteX2" fmla="*/ 3360545 w 3360545"/>
                    <a:gd name="connsiteY2" fmla="*/ 1469 h 1681742"/>
                    <a:gd name="connsiteX3" fmla="*/ 1680272 w 3360545"/>
                    <a:gd name="connsiteY3" fmla="*/ 1681742 h 1681742"/>
                    <a:gd name="connsiteX4" fmla="*/ 0 w 3360545"/>
                    <a:gd name="connsiteY4" fmla="*/ 1469 h 1681742"/>
                    <a:gd name="connsiteX5" fmla="*/ 1469 w 3360545"/>
                    <a:gd name="connsiteY5" fmla="*/ 0 h 1681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60545" h="1681742">
                      <a:moveTo>
                        <a:pt x="1469" y="0"/>
                      </a:moveTo>
                      <a:lnTo>
                        <a:pt x="3359076" y="0"/>
                      </a:lnTo>
                      <a:lnTo>
                        <a:pt x="3360545" y="1469"/>
                      </a:lnTo>
                      <a:lnTo>
                        <a:pt x="1680272" y="1681742"/>
                      </a:lnTo>
                      <a:lnTo>
                        <a:pt x="0" y="1469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0F5E8C">
                    <a:lumMod val="75000"/>
                    <a:alpha val="50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E45AEBCA-5BE3-4051-9B82-F9C52EBF0387}"/>
                  </a:ext>
                </a:extLst>
              </p:cNvPr>
              <p:cNvGrpSpPr/>
              <p:nvPr/>
            </p:nvGrpSpPr>
            <p:grpSpPr>
              <a:xfrm>
                <a:off x="5245836" y="4028460"/>
                <a:ext cx="379612" cy="364692"/>
                <a:chOff x="192088" y="1766888"/>
                <a:chExt cx="3514725" cy="3376613"/>
              </a:xfrm>
              <a:solidFill>
                <a:sysClr val="window" lastClr="FFFFFF"/>
              </a:solidFill>
            </p:grpSpPr>
            <p:sp>
              <p:nvSpPr>
                <p:cNvPr id="167" name="Freeform 20">
                  <a:extLst>
                    <a:ext uri="{FF2B5EF4-FFF2-40B4-BE49-F238E27FC236}">
                      <a16:creationId xmlns:a16="http://schemas.microsoft.com/office/drawing/2014/main" id="{9A034EB1-0F7D-4246-80B0-FCA41C8A07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3663" y="1766888"/>
                  <a:ext cx="1073150" cy="3376613"/>
                </a:xfrm>
                <a:custGeom>
                  <a:avLst/>
                  <a:gdLst>
                    <a:gd name="T0" fmla="*/ 130 w 130"/>
                    <a:gd name="T1" fmla="*/ 32 h 410"/>
                    <a:gd name="T2" fmla="*/ 129 w 130"/>
                    <a:gd name="T3" fmla="*/ 30 h 410"/>
                    <a:gd name="T4" fmla="*/ 65 w 130"/>
                    <a:gd name="T5" fmla="*/ 0 h 410"/>
                    <a:gd name="T6" fmla="*/ 64 w 130"/>
                    <a:gd name="T7" fmla="*/ 0 h 410"/>
                    <a:gd name="T8" fmla="*/ 1 w 130"/>
                    <a:gd name="T9" fmla="*/ 31 h 410"/>
                    <a:gd name="T10" fmla="*/ 1 w 130"/>
                    <a:gd name="T11" fmla="*/ 31 h 410"/>
                    <a:gd name="T12" fmla="*/ 1 w 130"/>
                    <a:gd name="T13" fmla="*/ 31 h 410"/>
                    <a:gd name="T14" fmla="*/ 1 w 130"/>
                    <a:gd name="T15" fmla="*/ 31 h 410"/>
                    <a:gd name="T16" fmla="*/ 1 w 130"/>
                    <a:gd name="T17" fmla="*/ 32 h 410"/>
                    <a:gd name="T18" fmla="*/ 1 w 130"/>
                    <a:gd name="T19" fmla="*/ 32 h 410"/>
                    <a:gd name="T20" fmla="*/ 1 w 130"/>
                    <a:gd name="T21" fmla="*/ 32 h 410"/>
                    <a:gd name="T22" fmla="*/ 0 w 130"/>
                    <a:gd name="T23" fmla="*/ 32 h 410"/>
                    <a:gd name="T24" fmla="*/ 0 w 130"/>
                    <a:gd name="T25" fmla="*/ 32 h 410"/>
                    <a:gd name="T26" fmla="*/ 0 w 130"/>
                    <a:gd name="T27" fmla="*/ 33 h 410"/>
                    <a:gd name="T28" fmla="*/ 0 w 130"/>
                    <a:gd name="T29" fmla="*/ 370 h 410"/>
                    <a:gd name="T30" fmla="*/ 1 w 130"/>
                    <a:gd name="T31" fmla="*/ 372 h 410"/>
                    <a:gd name="T32" fmla="*/ 64 w 130"/>
                    <a:gd name="T33" fmla="*/ 409 h 410"/>
                    <a:gd name="T34" fmla="*/ 64 w 130"/>
                    <a:gd name="T35" fmla="*/ 410 h 410"/>
                    <a:gd name="T36" fmla="*/ 65 w 130"/>
                    <a:gd name="T37" fmla="*/ 410 h 410"/>
                    <a:gd name="T38" fmla="*/ 65 w 130"/>
                    <a:gd name="T39" fmla="*/ 410 h 410"/>
                    <a:gd name="T40" fmla="*/ 65 w 130"/>
                    <a:gd name="T41" fmla="*/ 410 h 410"/>
                    <a:gd name="T42" fmla="*/ 66 w 130"/>
                    <a:gd name="T43" fmla="*/ 410 h 410"/>
                    <a:gd name="T44" fmla="*/ 67 w 130"/>
                    <a:gd name="T45" fmla="*/ 409 h 410"/>
                    <a:gd name="T46" fmla="*/ 129 w 130"/>
                    <a:gd name="T47" fmla="*/ 372 h 410"/>
                    <a:gd name="T48" fmla="*/ 130 w 130"/>
                    <a:gd name="T49" fmla="*/ 370 h 410"/>
                    <a:gd name="T50" fmla="*/ 130 w 130"/>
                    <a:gd name="T51" fmla="*/ 33 h 410"/>
                    <a:gd name="T52" fmla="*/ 130 w 130"/>
                    <a:gd name="T53" fmla="*/ 33 h 410"/>
                    <a:gd name="T54" fmla="*/ 130 w 130"/>
                    <a:gd name="T55" fmla="*/ 32 h 410"/>
                    <a:gd name="T56" fmla="*/ 4 w 130"/>
                    <a:gd name="T57" fmla="*/ 36 h 410"/>
                    <a:gd name="T58" fmla="*/ 63 w 130"/>
                    <a:gd name="T59" fmla="*/ 64 h 410"/>
                    <a:gd name="T60" fmla="*/ 63 w 130"/>
                    <a:gd name="T61" fmla="*/ 404 h 410"/>
                    <a:gd name="T62" fmla="*/ 4 w 130"/>
                    <a:gd name="T63" fmla="*/ 369 h 410"/>
                    <a:gd name="T64" fmla="*/ 4 w 130"/>
                    <a:gd name="T65" fmla="*/ 36 h 4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10">
                      <a:moveTo>
                        <a:pt x="130" y="32"/>
                      </a:moveTo>
                      <a:cubicBezTo>
                        <a:pt x="130" y="31"/>
                        <a:pt x="130" y="31"/>
                        <a:pt x="129" y="3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4" y="0"/>
                        <a:pt x="64" y="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70"/>
                        <a:pt x="0" y="370"/>
                        <a:pt x="0" y="370"/>
                      </a:cubicBezTo>
                      <a:cubicBezTo>
                        <a:pt x="0" y="371"/>
                        <a:pt x="1" y="372"/>
                        <a:pt x="1" y="372"/>
                      </a:cubicBezTo>
                      <a:cubicBezTo>
                        <a:pt x="64" y="409"/>
                        <a:pt x="64" y="409"/>
                        <a:pt x="64" y="409"/>
                      </a:cubicBezTo>
                      <a:cubicBezTo>
                        <a:pt x="64" y="409"/>
                        <a:pt x="64" y="409"/>
                        <a:pt x="64" y="410"/>
                      </a:cubicBezTo>
                      <a:cubicBezTo>
                        <a:pt x="64" y="410"/>
                        <a:pt x="65" y="410"/>
                        <a:pt x="65" y="410"/>
                      </a:cubicBezTo>
                      <a:cubicBezTo>
                        <a:pt x="65" y="410"/>
                        <a:pt x="65" y="410"/>
                        <a:pt x="65" y="410"/>
                      </a:cubicBezTo>
                      <a:cubicBezTo>
                        <a:pt x="65" y="410"/>
                        <a:pt x="65" y="410"/>
                        <a:pt x="65" y="410"/>
                      </a:cubicBezTo>
                      <a:cubicBezTo>
                        <a:pt x="66" y="410"/>
                        <a:pt x="66" y="410"/>
                        <a:pt x="66" y="410"/>
                      </a:cubicBezTo>
                      <a:cubicBezTo>
                        <a:pt x="66" y="409"/>
                        <a:pt x="67" y="409"/>
                        <a:pt x="67" y="409"/>
                      </a:cubicBezTo>
                      <a:cubicBezTo>
                        <a:pt x="129" y="372"/>
                        <a:pt x="129" y="372"/>
                        <a:pt x="129" y="372"/>
                      </a:cubicBezTo>
                      <a:cubicBezTo>
                        <a:pt x="130" y="372"/>
                        <a:pt x="130" y="371"/>
                        <a:pt x="130" y="370"/>
                      </a:cubicBezTo>
                      <a:cubicBezTo>
                        <a:pt x="130" y="33"/>
                        <a:pt x="130" y="33"/>
                        <a:pt x="130" y="33"/>
                      </a:cubicBezTo>
                      <a:cubicBezTo>
                        <a:pt x="130" y="33"/>
                        <a:pt x="130" y="33"/>
                        <a:pt x="130" y="33"/>
                      </a:cubicBezTo>
                      <a:cubicBezTo>
                        <a:pt x="130" y="32"/>
                        <a:pt x="130" y="32"/>
                        <a:pt x="130" y="32"/>
                      </a:cubicBezTo>
                      <a:close/>
                      <a:moveTo>
                        <a:pt x="4" y="36"/>
                      </a:moveTo>
                      <a:cubicBezTo>
                        <a:pt x="63" y="64"/>
                        <a:pt x="63" y="64"/>
                        <a:pt x="63" y="64"/>
                      </a:cubicBezTo>
                      <a:cubicBezTo>
                        <a:pt x="63" y="404"/>
                        <a:pt x="63" y="404"/>
                        <a:pt x="63" y="404"/>
                      </a:cubicBezTo>
                      <a:cubicBezTo>
                        <a:pt x="4" y="369"/>
                        <a:pt x="4" y="369"/>
                        <a:pt x="4" y="369"/>
                      </a:cubicBezTo>
                      <a:lnTo>
                        <a:pt x="4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Freeform 21">
                  <a:extLst>
                    <a:ext uri="{FF2B5EF4-FFF2-40B4-BE49-F238E27FC236}">
                      <a16:creationId xmlns:a16="http://schemas.microsoft.com/office/drawing/2014/main" id="{5E1A887D-0725-48BD-8EB6-4C3138C30D1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95413" y="2903538"/>
                  <a:ext cx="1073150" cy="2239963"/>
                </a:xfrm>
                <a:custGeom>
                  <a:avLst/>
                  <a:gdLst>
                    <a:gd name="T0" fmla="*/ 129 w 130"/>
                    <a:gd name="T1" fmla="*/ 30 h 272"/>
                    <a:gd name="T2" fmla="*/ 66 w 130"/>
                    <a:gd name="T3" fmla="*/ 0 h 272"/>
                    <a:gd name="T4" fmla="*/ 64 w 130"/>
                    <a:gd name="T5" fmla="*/ 0 h 272"/>
                    <a:gd name="T6" fmla="*/ 2 w 130"/>
                    <a:gd name="T7" fmla="*/ 31 h 272"/>
                    <a:gd name="T8" fmla="*/ 1 w 130"/>
                    <a:gd name="T9" fmla="*/ 31 h 272"/>
                    <a:gd name="T10" fmla="*/ 1 w 130"/>
                    <a:gd name="T11" fmla="*/ 31 h 272"/>
                    <a:gd name="T12" fmla="*/ 1 w 130"/>
                    <a:gd name="T13" fmla="*/ 31 h 272"/>
                    <a:gd name="T14" fmla="*/ 1 w 130"/>
                    <a:gd name="T15" fmla="*/ 31 h 272"/>
                    <a:gd name="T16" fmla="*/ 1 w 130"/>
                    <a:gd name="T17" fmla="*/ 31 h 272"/>
                    <a:gd name="T18" fmla="*/ 1 w 130"/>
                    <a:gd name="T19" fmla="*/ 32 h 272"/>
                    <a:gd name="T20" fmla="*/ 1 w 130"/>
                    <a:gd name="T21" fmla="*/ 32 h 272"/>
                    <a:gd name="T22" fmla="*/ 0 w 130"/>
                    <a:gd name="T23" fmla="*/ 32 h 272"/>
                    <a:gd name="T24" fmla="*/ 0 w 130"/>
                    <a:gd name="T25" fmla="*/ 33 h 272"/>
                    <a:gd name="T26" fmla="*/ 0 w 130"/>
                    <a:gd name="T27" fmla="*/ 232 h 272"/>
                    <a:gd name="T28" fmla="*/ 1 w 130"/>
                    <a:gd name="T29" fmla="*/ 234 h 272"/>
                    <a:gd name="T30" fmla="*/ 64 w 130"/>
                    <a:gd name="T31" fmla="*/ 271 h 272"/>
                    <a:gd name="T32" fmla="*/ 64 w 130"/>
                    <a:gd name="T33" fmla="*/ 272 h 272"/>
                    <a:gd name="T34" fmla="*/ 65 w 130"/>
                    <a:gd name="T35" fmla="*/ 272 h 272"/>
                    <a:gd name="T36" fmla="*/ 65 w 130"/>
                    <a:gd name="T37" fmla="*/ 272 h 272"/>
                    <a:gd name="T38" fmla="*/ 65 w 130"/>
                    <a:gd name="T39" fmla="*/ 272 h 272"/>
                    <a:gd name="T40" fmla="*/ 66 w 130"/>
                    <a:gd name="T41" fmla="*/ 272 h 272"/>
                    <a:gd name="T42" fmla="*/ 67 w 130"/>
                    <a:gd name="T43" fmla="*/ 271 h 272"/>
                    <a:gd name="T44" fmla="*/ 129 w 130"/>
                    <a:gd name="T45" fmla="*/ 234 h 272"/>
                    <a:gd name="T46" fmla="*/ 130 w 130"/>
                    <a:gd name="T47" fmla="*/ 232 h 272"/>
                    <a:gd name="T48" fmla="*/ 130 w 130"/>
                    <a:gd name="T49" fmla="*/ 33 h 272"/>
                    <a:gd name="T50" fmla="*/ 130 w 130"/>
                    <a:gd name="T51" fmla="*/ 32 h 272"/>
                    <a:gd name="T52" fmla="*/ 130 w 130"/>
                    <a:gd name="T53" fmla="*/ 32 h 272"/>
                    <a:gd name="T54" fmla="*/ 129 w 130"/>
                    <a:gd name="T55" fmla="*/ 30 h 272"/>
                    <a:gd name="T56" fmla="*/ 4 w 130"/>
                    <a:gd name="T57" fmla="*/ 36 h 272"/>
                    <a:gd name="T58" fmla="*/ 63 w 130"/>
                    <a:gd name="T59" fmla="*/ 65 h 272"/>
                    <a:gd name="T60" fmla="*/ 63 w 130"/>
                    <a:gd name="T61" fmla="*/ 266 h 272"/>
                    <a:gd name="T62" fmla="*/ 4 w 130"/>
                    <a:gd name="T63" fmla="*/ 231 h 272"/>
                    <a:gd name="T64" fmla="*/ 4 w 130"/>
                    <a:gd name="T65" fmla="*/ 36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272">
                      <a:moveTo>
                        <a:pt x="129" y="30"/>
                      </a:move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5" y="0"/>
                        <a:pt x="64" y="0"/>
                        <a:pt x="64" y="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3"/>
                      </a:cubicBezTo>
                      <a:cubicBezTo>
                        <a:pt x="0" y="232"/>
                        <a:pt x="0" y="232"/>
                        <a:pt x="0" y="232"/>
                      </a:cubicBezTo>
                      <a:cubicBezTo>
                        <a:pt x="0" y="233"/>
                        <a:pt x="1" y="234"/>
                        <a:pt x="1" y="234"/>
                      </a:cubicBezTo>
                      <a:cubicBezTo>
                        <a:pt x="64" y="271"/>
                        <a:pt x="64" y="271"/>
                        <a:pt x="64" y="271"/>
                      </a:cubicBezTo>
                      <a:cubicBezTo>
                        <a:pt x="64" y="271"/>
                        <a:pt x="64" y="271"/>
                        <a:pt x="64" y="272"/>
                      </a:cubicBezTo>
                      <a:cubicBezTo>
                        <a:pt x="64" y="272"/>
                        <a:pt x="65" y="272"/>
                        <a:pt x="65" y="272"/>
                      </a:cubicBezTo>
                      <a:cubicBezTo>
                        <a:pt x="65" y="272"/>
                        <a:pt x="65" y="272"/>
                        <a:pt x="65" y="272"/>
                      </a:cubicBezTo>
                      <a:cubicBezTo>
                        <a:pt x="65" y="272"/>
                        <a:pt x="65" y="272"/>
                        <a:pt x="65" y="272"/>
                      </a:cubicBezTo>
                      <a:cubicBezTo>
                        <a:pt x="66" y="272"/>
                        <a:pt x="66" y="272"/>
                        <a:pt x="66" y="272"/>
                      </a:cubicBezTo>
                      <a:cubicBezTo>
                        <a:pt x="67" y="271"/>
                        <a:pt x="67" y="271"/>
                        <a:pt x="67" y="271"/>
                      </a:cubicBezTo>
                      <a:cubicBezTo>
                        <a:pt x="129" y="234"/>
                        <a:pt x="129" y="234"/>
                        <a:pt x="129" y="234"/>
                      </a:cubicBezTo>
                      <a:cubicBezTo>
                        <a:pt x="130" y="234"/>
                        <a:pt x="130" y="233"/>
                        <a:pt x="130" y="232"/>
                      </a:cubicBezTo>
                      <a:cubicBezTo>
                        <a:pt x="130" y="33"/>
                        <a:pt x="130" y="33"/>
                        <a:pt x="130" y="33"/>
                      </a:cubicBezTo>
                      <a:cubicBezTo>
                        <a:pt x="130" y="32"/>
                        <a:pt x="130" y="32"/>
                        <a:pt x="130" y="32"/>
                      </a:cubicBezTo>
                      <a:cubicBezTo>
                        <a:pt x="130" y="32"/>
                        <a:pt x="130" y="32"/>
                        <a:pt x="130" y="32"/>
                      </a:cubicBezTo>
                      <a:cubicBezTo>
                        <a:pt x="130" y="31"/>
                        <a:pt x="130" y="30"/>
                        <a:pt x="129" y="30"/>
                      </a:cubicBezTo>
                      <a:close/>
                      <a:moveTo>
                        <a:pt x="4" y="36"/>
                      </a:moveTo>
                      <a:cubicBezTo>
                        <a:pt x="63" y="65"/>
                        <a:pt x="63" y="65"/>
                        <a:pt x="63" y="65"/>
                      </a:cubicBezTo>
                      <a:cubicBezTo>
                        <a:pt x="63" y="266"/>
                        <a:pt x="63" y="266"/>
                        <a:pt x="63" y="266"/>
                      </a:cubicBezTo>
                      <a:cubicBezTo>
                        <a:pt x="4" y="231"/>
                        <a:pt x="4" y="231"/>
                        <a:pt x="4" y="231"/>
                      </a:cubicBezTo>
                      <a:lnTo>
                        <a:pt x="4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 22">
                  <a:extLst>
                    <a:ext uri="{FF2B5EF4-FFF2-40B4-BE49-F238E27FC236}">
                      <a16:creationId xmlns:a16="http://schemas.microsoft.com/office/drawing/2014/main" id="{6AE57208-8C13-46A2-AAE0-ED852E6870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2088" y="3513138"/>
                  <a:ext cx="1071563" cy="1630363"/>
                </a:xfrm>
                <a:custGeom>
                  <a:avLst/>
                  <a:gdLst>
                    <a:gd name="T0" fmla="*/ 128 w 130"/>
                    <a:gd name="T1" fmla="*/ 30 h 198"/>
                    <a:gd name="T2" fmla="*/ 66 w 130"/>
                    <a:gd name="T3" fmla="*/ 0 h 198"/>
                    <a:gd name="T4" fmla="*/ 64 w 130"/>
                    <a:gd name="T5" fmla="*/ 0 h 198"/>
                    <a:gd name="T6" fmla="*/ 63 w 130"/>
                    <a:gd name="T7" fmla="*/ 0 h 198"/>
                    <a:gd name="T8" fmla="*/ 1 w 130"/>
                    <a:gd name="T9" fmla="*/ 31 h 198"/>
                    <a:gd name="T10" fmla="*/ 1 w 130"/>
                    <a:gd name="T11" fmla="*/ 31 h 198"/>
                    <a:gd name="T12" fmla="*/ 1 w 130"/>
                    <a:gd name="T13" fmla="*/ 31 h 198"/>
                    <a:gd name="T14" fmla="*/ 1 w 130"/>
                    <a:gd name="T15" fmla="*/ 31 h 198"/>
                    <a:gd name="T16" fmla="*/ 1 w 130"/>
                    <a:gd name="T17" fmla="*/ 31 h 198"/>
                    <a:gd name="T18" fmla="*/ 1 w 130"/>
                    <a:gd name="T19" fmla="*/ 31 h 198"/>
                    <a:gd name="T20" fmla="*/ 0 w 130"/>
                    <a:gd name="T21" fmla="*/ 31 h 198"/>
                    <a:gd name="T22" fmla="*/ 0 w 130"/>
                    <a:gd name="T23" fmla="*/ 31 h 198"/>
                    <a:gd name="T24" fmla="*/ 0 w 130"/>
                    <a:gd name="T25" fmla="*/ 32 h 198"/>
                    <a:gd name="T26" fmla="*/ 0 w 130"/>
                    <a:gd name="T27" fmla="*/ 32 h 198"/>
                    <a:gd name="T28" fmla="*/ 0 w 130"/>
                    <a:gd name="T29" fmla="*/ 32 h 198"/>
                    <a:gd name="T30" fmla="*/ 0 w 130"/>
                    <a:gd name="T31" fmla="*/ 32 h 198"/>
                    <a:gd name="T32" fmla="*/ 0 w 130"/>
                    <a:gd name="T33" fmla="*/ 158 h 198"/>
                    <a:gd name="T34" fmla="*/ 1 w 130"/>
                    <a:gd name="T35" fmla="*/ 160 h 198"/>
                    <a:gd name="T36" fmla="*/ 63 w 130"/>
                    <a:gd name="T37" fmla="*/ 197 h 198"/>
                    <a:gd name="T38" fmla="*/ 64 w 130"/>
                    <a:gd name="T39" fmla="*/ 198 h 198"/>
                    <a:gd name="T40" fmla="*/ 65 w 130"/>
                    <a:gd name="T41" fmla="*/ 198 h 198"/>
                    <a:gd name="T42" fmla="*/ 65 w 130"/>
                    <a:gd name="T43" fmla="*/ 198 h 198"/>
                    <a:gd name="T44" fmla="*/ 65 w 130"/>
                    <a:gd name="T45" fmla="*/ 198 h 198"/>
                    <a:gd name="T46" fmla="*/ 66 w 130"/>
                    <a:gd name="T47" fmla="*/ 198 h 198"/>
                    <a:gd name="T48" fmla="*/ 66 w 130"/>
                    <a:gd name="T49" fmla="*/ 197 h 198"/>
                    <a:gd name="T50" fmla="*/ 129 w 130"/>
                    <a:gd name="T51" fmla="*/ 160 h 198"/>
                    <a:gd name="T52" fmla="*/ 130 w 130"/>
                    <a:gd name="T53" fmla="*/ 158 h 198"/>
                    <a:gd name="T54" fmla="*/ 130 w 130"/>
                    <a:gd name="T55" fmla="*/ 32 h 198"/>
                    <a:gd name="T56" fmla="*/ 130 w 130"/>
                    <a:gd name="T57" fmla="*/ 32 h 198"/>
                    <a:gd name="T58" fmla="*/ 128 w 130"/>
                    <a:gd name="T59" fmla="*/ 30 h 198"/>
                    <a:gd name="T60" fmla="*/ 63 w 130"/>
                    <a:gd name="T61" fmla="*/ 192 h 198"/>
                    <a:gd name="T62" fmla="*/ 4 w 130"/>
                    <a:gd name="T63" fmla="*/ 157 h 198"/>
                    <a:gd name="T64" fmla="*/ 4 w 130"/>
                    <a:gd name="T65" fmla="*/ 36 h 198"/>
                    <a:gd name="T66" fmla="*/ 63 w 130"/>
                    <a:gd name="T67" fmla="*/ 65 h 198"/>
                    <a:gd name="T68" fmla="*/ 63 w 130"/>
                    <a:gd name="T69" fmla="*/ 192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0" h="198">
                      <a:moveTo>
                        <a:pt x="128" y="30"/>
                      </a:move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5" y="0"/>
                        <a:pt x="65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158"/>
                        <a:pt x="0" y="158"/>
                        <a:pt x="0" y="158"/>
                      </a:cubicBezTo>
                      <a:cubicBezTo>
                        <a:pt x="0" y="159"/>
                        <a:pt x="0" y="160"/>
                        <a:pt x="1" y="160"/>
                      </a:cubicBezTo>
                      <a:cubicBezTo>
                        <a:pt x="63" y="197"/>
                        <a:pt x="63" y="197"/>
                        <a:pt x="63" y="197"/>
                      </a:cubicBezTo>
                      <a:cubicBezTo>
                        <a:pt x="63" y="197"/>
                        <a:pt x="63" y="197"/>
                        <a:pt x="64" y="198"/>
                      </a:cubicBezTo>
                      <a:cubicBezTo>
                        <a:pt x="64" y="198"/>
                        <a:pt x="64" y="198"/>
                        <a:pt x="65" y="198"/>
                      </a:cubicBezTo>
                      <a:cubicBezTo>
                        <a:pt x="65" y="198"/>
                        <a:pt x="65" y="198"/>
                        <a:pt x="65" y="198"/>
                      </a:cubicBezTo>
                      <a:cubicBezTo>
                        <a:pt x="65" y="198"/>
                        <a:pt x="65" y="198"/>
                        <a:pt x="65" y="198"/>
                      </a:cubicBezTo>
                      <a:cubicBezTo>
                        <a:pt x="65" y="198"/>
                        <a:pt x="66" y="198"/>
                        <a:pt x="66" y="198"/>
                      </a:cubicBezTo>
                      <a:cubicBezTo>
                        <a:pt x="66" y="197"/>
                        <a:pt x="66" y="197"/>
                        <a:pt x="66" y="197"/>
                      </a:cubicBezTo>
                      <a:cubicBezTo>
                        <a:pt x="129" y="160"/>
                        <a:pt x="129" y="160"/>
                        <a:pt x="129" y="160"/>
                      </a:cubicBezTo>
                      <a:cubicBezTo>
                        <a:pt x="129" y="160"/>
                        <a:pt x="130" y="159"/>
                        <a:pt x="130" y="158"/>
                      </a:cubicBezTo>
                      <a:cubicBezTo>
                        <a:pt x="130" y="32"/>
                        <a:pt x="130" y="32"/>
                        <a:pt x="130" y="32"/>
                      </a:cubicBezTo>
                      <a:cubicBezTo>
                        <a:pt x="130" y="32"/>
                        <a:pt x="130" y="32"/>
                        <a:pt x="130" y="32"/>
                      </a:cubicBezTo>
                      <a:cubicBezTo>
                        <a:pt x="130" y="31"/>
                        <a:pt x="129" y="30"/>
                        <a:pt x="128" y="30"/>
                      </a:cubicBezTo>
                      <a:close/>
                      <a:moveTo>
                        <a:pt x="63" y="192"/>
                      </a:moveTo>
                      <a:cubicBezTo>
                        <a:pt x="4" y="157"/>
                        <a:pt x="4" y="157"/>
                        <a:pt x="4" y="157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63" y="65"/>
                        <a:pt x="63" y="65"/>
                        <a:pt x="63" y="65"/>
                      </a:cubicBezTo>
                      <a:lnTo>
                        <a:pt x="63" y="1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4C44FF0-4AAB-499A-91B1-79B23BAD2F3B}"/>
                  </a:ext>
                </a:extLst>
              </p:cNvPr>
              <p:cNvSpPr txBox="1"/>
              <p:nvPr/>
            </p:nvSpPr>
            <p:spPr>
              <a:xfrm>
                <a:off x="4706818" y="4672925"/>
                <a:ext cx="1561182" cy="5430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itchFamily="34" charset="0"/>
                  </a:rPr>
                  <a:t>This is a sample text. 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AFEEE2C-8456-4A4C-9BB5-D694B1A17109}"/>
                </a:ext>
              </a:extLst>
            </p:cNvPr>
            <p:cNvGrpSpPr/>
            <p:nvPr/>
          </p:nvGrpSpPr>
          <p:grpSpPr>
            <a:xfrm>
              <a:off x="5574361" y="2931768"/>
              <a:ext cx="3224022" cy="2751874"/>
              <a:chOff x="1845940" y="1835584"/>
              <a:chExt cx="3224022" cy="275187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8AAD080B-DC10-42AF-A7F4-C8D3B02FA4B6}"/>
                  </a:ext>
                </a:extLst>
              </p:cNvPr>
              <p:cNvGrpSpPr/>
              <p:nvPr/>
            </p:nvGrpSpPr>
            <p:grpSpPr>
              <a:xfrm>
                <a:off x="1845940" y="1835584"/>
                <a:ext cx="3224022" cy="2751874"/>
                <a:chOff x="4162113" y="2749613"/>
                <a:chExt cx="3360545" cy="2868405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FE74A559-DC4F-4A3E-A17E-DE5ED15D4F3D}"/>
                    </a:ext>
                  </a:extLst>
                </p:cNvPr>
                <p:cNvSpPr/>
                <p:nvPr/>
              </p:nvSpPr>
              <p:spPr>
                <a:xfrm rot="2700000">
                  <a:off x="4654252" y="2749613"/>
                  <a:ext cx="2376264" cy="2376264"/>
                </a:xfrm>
                <a:prstGeom prst="rect">
                  <a:avLst/>
                </a:prstGeom>
                <a:solidFill>
                  <a:srgbClr val="F68E2F"/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7833A995-67CC-4E7C-A944-2A510974CF5B}"/>
                    </a:ext>
                  </a:extLst>
                </p:cNvPr>
                <p:cNvSpPr/>
                <p:nvPr/>
              </p:nvSpPr>
              <p:spPr>
                <a:xfrm>
                  <a:off x="4162113" y="3936276"/>
                  <a:ext cx="3360545" cy="1681742"/>
                </a:xfrm>
                <a:custGeom>
                  <a:avLst/>
                  <a:gdLst>
                    <a:gd name="connsiteX0" fmla="*/ 1469 w 3360545"/>
                    <a:gd name="connsiteY0" fmla="*/ 0 h 1681742"/>
                    <a:gd name="connsiteX1" fmla="*/ 3359076 w 3360545"/>
                    <a:gd name="connsiteY1" fmla="*/ 0 h 1681742"/>
                    <a:gd name="connsiteX2" fmla="*/ 3360545 w 3360545"/>
                    <a:gd name="connsiteY2" fmla="*/ 1469 h 1681742"/>
                    <a:gd name="connsiteX3" fmla="*/ 1680272 w 3360545"/>
                    <a:gd name="connsiteY3" fmla="*/ 1681742 h 1681742"/>
                    <a:gd name="connsiteX4" fmla="*/ 0 w 3360545"/>
                    <a:gd name="connsiteY4" fmla="*/ 1469 h 1681742"/>
                    <a:gd name="connsiteX5" fmla="*/ 1469 w 3360545"/>
                    <a:gd name="connsiteY5" fmla="*/ 0 h 1681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60545" h="1681742">
                      <a:moveTo>
                        <a:pt x="1469" y="0"/>
                      </a:moveTo>
                      <a:lnTo>
                        <a:pt x="3359076" y="0"/>
                      </a:lnTo>
                      <a:lnTo>
                        <a:pt x="3360545" y="1469"/>
                      </a:lnTo>
                      <a:lnTo>
                        <a:pt x="1680272" y="1681742"/>
                      </a:lnTo>
                      <a:lnTo>
                        <a:pt x="0" y="1469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68E2F">
                    <a:lumMod val="75000"/>
                    <a:alpha val="50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" name="Freeform 5">
                <a:extLst>
                  <a:ext uri="{FF2B5EF4-FFF2-40B4-BE49-F238E27FC236}">
                    <a16:creationId xmlns:a16="http://schemas.microsoft.com/office/drawing/2014/main" id="{ABD33DDE-74A7-4D54-9763-4945EF961A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5980" y="2262561"/>
                <a:ext cx="518856" cy="517268"/>
              </a:xfrm>
              <a:custGeom>
                <a:avLst/>
                <a:gdLst>
                  <a:gd name="T0" fmla="*/ 85 w 126"/>
                  <a:gd name="T1" fmla="*/ 18 h 126"/>
                  <a:gd name="T2" fmla="*/ 18 w 126"/>
                  <a:gd name="T3" fmla="*/ 18 h 126"/>
                  <a:gd name="T4" fmla="*/ 18 w 126"/>
                  <a:gd name="T5" fmla="*/ 85 h 126"/>
                  <a:gd name="T6" fmla="*/ 79 w 126"/>
                  <a:gd name="T7" fmla="*/ 91 h 126"/>
                  <a:gd name="T8" fmla="*/ 82 w 126"/>
                  <a:gd name="T9" fmla="*/ 96 h 126"/>
                  <a:gd name="T10" fmla="*/ 108 w 126"/>
                  <a:gd name="T11" fmla="*/ 123 h 126"/>
                  <a:gd name="T12" fmla="*/ 123 w 126"/>
                  <a:gd name="T13" fmla="*/ 123 h 126"/>
                  <a:gd name="T14" fmla="*/ 123 w 126"/>
                  <a:gd name="T15" fmla="*/ 108 h 126"/>
                  <a:gd name="T16" fmla="*/ 96 w 126"/>
                  <a:gd name="T17" fmla="*/ 82 h 126"/>
                  <a:gd name="T18" fmla="*/ 91 w 126"/>
                  <a:gd name="T19" fmla="*/ 79 h 126"/>
                  <a:gd name="T20" fmla="*/ 85 w 126"/>
                  <a:gd name="T21" fmla="*/ 18 h 126"/>
                  <a:gd name="T22" fmla="*/ 77 w 126"/>
                  <a:gd name="T23" fmla="*/ 77 h 126"/>
                  <a:gd name="T24" fmla="*/ 27 w 126"/>
                  <a:gd name="T25" fmla="*/ 77 h 126"/>
                  <a:gd name="T26" fmla="*/ 27 w 126"/>
                  <a:gd name="T27" fmla="*/ 27 h 126"/>
                  <a:gd name="T28" fmla="*/ 77 w 126"/>
                  <a:gd name="T29" fmla="*/ 27 h 126"/>
                  <a:gd name="T30" fmla="*/ 77 w 126"/>
                  <a:gd name="T31" fmla="*/ 77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6" h="126">
                    <a:moveTo>
                      <a:pt x="85" y="18"/>
                    </a:moveTo>
                    <a:cubicBezTo>
                      <a:pt x="67" y="0"/>
                      <a:pt x="37" y="0"/>
                      <a:pt x="18" y="18"/>
                    </a:cubicBezTo>
                    <a:cubicBezTo>
                      <a:pt x="0" y="37"/>
                      <a:pt x="0" y="67"/>
                      <a:pt x="18" y="85"/>
                    </a:cubicBezTo>
                    <a:cubicBezTo>
                      <a:pt x="35" y="102"/>
                      <a:pt x="60" y="103"/>
                      <a:pt x="79" y="91"/>
                    </a:cubicBezTo>
                    <a:cubicBezTo>
                      <a:pt x="79" y="92"/>
                      <a:pt x="80" y="94"/>
                      <a:pt x="82" y="96"/>
                    </a:cubicBezTo>
                    <a:cubicBezTo>
                      <a:pt x="108" y="123"/>
                      <a:pt x="108" y="123"/>
                      <a:pt x="108" y="123"/>
                    </a:cubicBezTo>
                    <a:cubicBezTo>
                      <a:pt x="112" y="126"/>
                      <a:pt x="119" y="126"/>
                      <a:pt x="123" y="123"/>
                    </a:cubicBezTo>
                    <a:cubicBezTo>
                      <a:pt x="126" y="119"/>
                      <a:pt x="126" y="112"/>
                      <a:pt x="123" y="108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4" y="80"/>
                      <a:pt x="92" y="79"/>
                      <a:pt x="91" y="79"/>
                    </a:cubicBezTo>
                    <a:cubicBezTo>
                      <a:pt x="103" y="60"/>
                      <a:pt x="102" y="35"/>
                      <a:pt x="85" y="18"/>
                    </a:cubicBezTo>
                    <a:close/>
                    <a:moveTo>
                      <a:pt x="77" y="77"/>
                    </a:moveTo>
                    <a:cubicBezTo>
                      <a:pt x="63" y="91"/>
                      <a:pt x="41" y="91"/>
                      <a:pt x="27" y="77"/>
                    </a:cubicBezTo>
                    <a:cubicBezTo>
                      <a:pt x="13" y="63"/>
                      <a:pt x="13" y="41"/>
                      <a:pt x="27" y="27"/>
                    </a:cubicBezTo>
                    <a:cubicBezTo>
                      <a:pt x="41" y="13"/>
                      <a:pt x="63" y="13"/>
                      <a:pt x="77" y="27"/>
                    </a:cubicBezTo>
                    <a:cubicBezTo>
                      <a:pt x="91" y="41"/>
                      <a:pt x="91" y="63"/>
                      <a:pt x="77" y="7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DF7C74C-407B-44CC-AC9C-64CB3FB9723E}"/>
                  </a:ext>
                </a:extLst>
              </p:cNvPr>
              <p:cNvSpPr txBox="1"/>
              <p:nvPr/>
            </p:nvSpPr>
            <p:spPr>
              <a:xfrm>
                <a:off x="2674817" y="3088308"/>
                <a:ext cx="1561181" cy="5430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itchFamily="34" charset="0"/>
                  </a:rPr>
                  <a:t>This is a sample text. 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5F5B128-19E6-4F7C-85A7-52C04B5DDD3E}"/>
                </a:ext>
              </a:extLst>
            </p:cNvPr>
            <p:cNvGrpSpPr/>
            <p:nvPr/>
          </p:nvGrpSpPr>
          <p:grpSpPr>
            <a:xfrm>
              <a:off x="7792575" y="2356009"/>
              <a:ext cx="2005883" cy="1712129"/>
              <a:chOff x="5735174" y="2071212"/>
              <a:chExt cx="2005883" cy="171212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063C169C-7E03-4E5E-8B95-1520FF26C080}"/>
                  </a:ext>
                </a:extLst>
              </p:cNvPr>
              <p:cNvGrpSpPr/>
              <p:nvPr/>
            </p:nvGrpSpPr>
            <p:grpSpPr>
              <a:xfrm>
                <a:off x="5735174" y="2071212"/>
                <a:ext cx="2005883" cy="1712129"/>
                <a:chOff x="4162113" y="2749613"/>
                <a:chExt cx="3360545" cy="2868405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FF6D5C11-83B6-4F84-8359-399D68C8767A}"/>
                    </a:ext>
                  </a:extLst>
                </p:cNvPr>
                <p:cNvSpPr/>
                <p:nvPr/>
              </p:nvSpPr>
              <p:spPr>
                <a:xfrm rot="2700000">
                  <a:off x="4654252" y="2749613"/>
                  <a:ext cx="2376264" cy="2376264"/>
                </a:xfrm>
                <a:prstGeom prst="rect">
                  <a:avLst/>
                </a:prstGeom>
                <a:solidFill>
                  <a:srgbClr val="26BFCD"/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CBF6430D-8F45-4F3A-8B52-0993020D47D5}"/>
                    </a:ext>
                  </a:extLst>
                </p:cNvPr>
                <p:cNvSpPr/>
                <p:nvPr/>
              </p:nvSpPr>
              <p:spPr>
                <a:xfrm>
                  <a:off x="4162113" y="3936276"/>
                  <a:ext cx="3360545" cy="1681742"/>
                </a:xfrm>
                <a:custGeom>
                  <a:avLst/>
                  <a:gdLst>
                    <a:gd name="connsiteX0" fmla="*/ 1469 w 3360545"/>
                    <a:gd name="connsiteY0" fmla="*/ 0 h 1681742"/>
                    <a:gd name="connsiteX1" fmla="*/ 3359076 w 3360545"/>
                    <a:gd name="connsiteY1" fmla="*/ 0 h 1681742"/>
                    <a:gd name="connsiteX2" fmla="*/ 3360545 w 3360545"/>
                    <a:gd name="connsiteY2" fmla="*/ 1469 h 1681742"/>
                    <a:gd name="connsiteX3" fmla="*/ 1680272 w 3360545"/>
                    <a:gd name="connsiteY3" fmla="*/ 1681742 h 1681742"/>
                    <a:gd name="connsiteX4" fmla="*/ 0 w 3360545"/>
                    <a:gd name="connsiteY4" fmla="*/ 1469 h 1681742"/>
                    <a:gd name="connsiteX5" fmla="*/ 1469 w 3360545"/>
                    <a:gd name="connsiteY5" fmla="*/ 0 h 1681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60545" h="1681742">
                      <a:moveTo>
                        <a:pt x="1469" y="0"/>
                      </a:moveTo>
                      <a:lnTo>
                        <a:pt x="3359076" y="0"/>
                      </a:lnTo>
                      <a:lnTo>
                        <a:pt x="3360545" y="1469"/>
                      </a:lnTo>
                      <a:lnTo>
                        <a:pt x="1680272" y="1681742"/>
                      </a:lnTo>
                      <a:lnTo>
                        <a:pt x="0" y="1469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26BFCD">
                    <a:lumMod val="75000"/>
                    <a:alpha val="50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C804D72-EDF1-4778-8719-8BF33A247C31}"/>
                  </a:ext>
                </a:extLst>
              </p:cNvPr>
              <p:cNvSpPr txBox="1"/>
              <p:nvPr/>
            </p:nvSpPr>
            <p:spPr>
              <a:xfrm>
                <a:off x="6205388" y="2690706"/>
                <a:ext cx="1019791" cy="71979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itchFamily="34" charset="0"/>
                  </a:rPr>
                  <a:t>This is a sample text. 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3E2EBE9-9963-42D0-933B-F90EBAA543AE}"/>
                  </a:ext>
                </a:extLst>
              </p:cNvPr>
              <p:cNvGrpSpPr/>
              <p:nvPr/>
            </p:nvGrpSpPr>
            <p:grpSpPr>
              <a:xfrm>
                <a:off x="6606526" y="2321717"/>
                <a:ext cx="217513" cy="264547"/>
                <a:chOff x="6350" y="7938"/>
                <a:chExt cx="3897313" cy="5111750"/>
              </a:xfrm>
              <a:solidFill>
                <a:sysClr val="window" lastClr="FFFFFF"/>
              </a:solidFill>
            </p:grpSpPr>
            <p:sp>
              <p:nvSpPr>
                <p:cNvPr id="182" name="Freeform 9">
                  <a:extLst>
                    <a:ext uri="{FF2B5EF4-FFF2-40B4-BE49-F238E27FC236}">
                      <a16:creationId xmlns:a16="http://schemas.microsoft.com/office/drawing/2014/main" id="{267BBF4D-611F-461A-803B-92F3DB6A0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3925" y="7938"/>
                  <a:ext cx="2062163" cy="2500312"/>
                </a:xfrm>
                <a:custGeom>
                  <a:avLst/>
                  <a:gdLst>
                    <a:gd name="T0" fmla="*/ 479 w 958"/>
                    <a:gd name="T1" fmla="*/ 1165 h 1165"/>
                    <a:gd name="T2" fmla="*/ 958 w 958"/>
                    <a:gd name="T3" fmla="*/ 583 h 1165"/>
                    <a:gd name="T4" fmla="*/ 479 w 958"/>
                    <a:gd name="T5" fmla="*/ 0 h 1165"/>
                    <a:gd name="T6" fmla="*/ 0 w 958"/>
                    <a:gd name="T7" fmla="*/ 583 h 1165"/>
                    <a:gd name="T8" fmla="*/ 479 w 958"/>
                    <a:gd name="T9" fmla="*/ 1165 h 1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8" h="1165">
                      <a:moveTo>
                        <a:pt x="479" y="1165"/>
                      </a:moveTo>
                      <a:cubicBezTo>
                        <a:pt x="744" y="1165"/>
                        <a:pt x="958" y="904"/>
                        <a:pt x="958" y="583"/>
                      </a:cubicBezTo>
                      <a:cubicBezTo>
                        <a:pt x="958" y="261"/>
                        <a:pt x="888" y="0"/>
                        <a:pt x="479" y="0"/>
                      </a:cubicBezTo>
                      <a:cubicBezTo>
                        <a:pt x="70" y="0"/>
                        <a:pt x="0" y="261"/>
                        <a:pt x="0" y="583"/>
                      </a:cubicBezTo>
                      <a:cubicBezTo>
                        <a:pt x="0" y="904"/>
                        <a:pt x="214" y="1165"/>
                        <a:pt x="479" y="11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" name="Freeform 12">
                  <a:extLst>
                    <a:ext uri="{FF2B5EF4-FFF2-40B4-BE49-F238E27FC236}">
                      <a16:creationId xmlns:a16="http://schemas.microsoft.com/office/drawing/2014/main" id="{BA4A1448-5CDE-4ECB-9713-A22FEBA532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0" y="2605088"/>
                  <a:ext cx="3897313" cy="2514600"/>
                </a:xfrm>
                <a:custGeom>
                  <a:avLst/>
                  <a:gdLst>
                    <a:gd name="T0" fmla="*/ 1809 w 1810"/>
                    <a:gd name="T1" fmla="*/ 820 h 1172"/>
                    <a:gd name="T2" fmla="*/ 1167 w 1810"/>
                    <a:gd name="T3" fmla="*/ 0 h 1172"/>
                    <a:gd name="T4" fmla="*/ 905 w 1810"/>
                    <a:gd name="T5" fmla="*/ 100 h 1172"/>
                    <a:gd name="T6" fmla="*/ 642 w 1810"/>
                    <a:gd name="T7" fmla="*/ 0 h 1172"/>
                    <a:gd name="T8" fmla="*/ 1 w 1810"/>
                    <a:gd name="T9" fmla="*/ 802 h 1172"/>
                    <a:gd name="T10" fmla="*/ 0 w 1810"/>
                    <a:gd name="T11" fmla="*/ 844 h 1172"/>
                    <a:gd name="T12" fmla="*/ 0 w 1810"/>
                    <a:gd name="T13" fmla="*/ 903 h 1172"/>
                    <a:gd name="T14" fmla="*/ 905 w 1810"/>
                    <a:gd name="T15" fmla="*/ 1172 h 1172"/>
                    <a:gd name="T16" fmla="*/ 1810 w 1810"/>
                    <a:gd name="T17" fmla="*/ 903 h 1172"/>
                    <a:gd name="T18" fmla="*/ 1810 w 1810"/>
                    <a:gd name="T19" fmla="*/ 859 h 1172"/>
                    <a:gd name="T20" fmla="*/ 1809 w 1810"/>
                    <a:gd name="T21" fmla="*/ 820 h 1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10" h="1172">
                      <a:moveTo>
                        <a:pt x="1809" y="820"/>
                      </a:moveTo>
                      <a:cubicBezTo>
                        <a:pt x="1801" y="260"/>
                        <a:pt x="1727" y="101"/>
                        <a:pt x="1167" y="0"/>
                      </a:cubicBezTo>
                      <a:cubicBezTo>
                        <a:pt x="1167" y="0"/>
                        <a:pt x="1089" y="100"/>
                        <a:pt x="905" y="100"/>
                      </a:cubicBezTo>
                      <a:cubicBezTo>
                        <a:pt x="721" y="100"/>
                        <a:pt x="642" y="0"/>
                        <a:pt x="642" y="0"/>
                      </a:cubicBezTo>
                      <a:cubicBezTo>
                        <a:pt x="89" y="100"/>
                        <a:pt x="11" y="257"/>
                        <a:pt x="1" y="802"/>
                      </a:cubicBezTo>
                      <a:cubicBezTo>
                        <a:pt x="0" y="847"/>
                        <a:pt x="0" y="849"/>
                        <a:pt x="0" y="844"/>
                      </a:cubicBezTo>
                      <a:cubicBezTo>
                        <a:pt x="0" y="854"/>
                        <a:pt x="0" y="872"/>
                        <a:pt x="0" y="903"/>
                      </a:cubicBezTo>
                      <a:cubicBezTo>
                        <a:pt x="0" y="903"/>
                        <a:pt x="133" y="1172"/>
                        <a:pt x="905" y="1172"/>
                      </a:cubicBezTo>
                      <a:cubicBezTo>
                        <a:pt x="1677" y="1172"/>
                        <a:pt x="1810" y="903"/>
                        <a:pt x="1810" y="903"/>
                      </a:cubicBezTo>
                      <a:cubicBezTo>
                        <a:pt x="1810" y="883"/>
                        <a:pt x="1810" y="869"/>
                        <a:pt x="1810" y="859"/>
                      </a:cubicBezTo>
                      <a:cubicBezTo>
                        <a:pt x="1810" y="863"/>
                        <a:pt x="1810" y="856"/>
                        <a:pt x="1809" y="8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4EA57FE-EC72-4B82-BF18-F1C8A3C3F44C}"/>
                </a:ext>
              </a:extLst>
            </p:cNvPr>
            <p:cNvGrpSpPr/>
            <p:nvPr/>
          </p:nvGrpSpPr>
          <p:grpSpPr>
            <a:xfrm>
              <a:off x="3871114" y="3852142"/>
              <a:ext cx="2313854" cy="1974999"/>
              <a:chOff x="5497207" y="4309159"/>
              <a:chExt cx="2005883" cy="1712129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8C487EE5-2E7E-49E6-96C6-5059C5CB8FF7}"/>
                  </a:ext>
                </a:extLst>
              </p:cNvPr>
              <p:cNvGrpSpPr/>
              <p:nvPr/>
            </p:nvGrpSpPr>
            <p:grpSpPr>
              <a:xfrm>
                <a:off x="5497207" y="4309159"/>
                <a:ext cx="2005883" cy="1712129"/>
                <a:chOff x="4162113" y="2749613"/>
                <a:chExt cx="3360545" cy="2868405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CB284A27-E0D1-458D-81B3-4D3BA3E23642}"/>
                    </a:ext>
                  </a:extLst>
                </p:cNvPr>
                <p:cNvSpPr/>
                <p:nvPr/>
              </p:nvSpPr>
              <p:spPr>
                <a:xfrm rot="2700000">
                  <a:off x="4654252" y="2749613"/>
                  <a:ext cx="2376264" cy="2376264"/>
                </a:xfrm>
                <a:prstGeom prst="rect">
                  <a:avLst/>
                </a:prstGeom>
                <a:solidFill>
                  <a:srgbClr val="EF4656"/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19A39D91-087D-4FA6-8BC4-8A20EF93D545}"/>
                    </a:ext>
                  </a:extLst>
                </p:cNvPr>
                <p:cNvSpPr/>
                <p:nvPr/>
              </p:nvSpPr>
              <p:spPr>
                <a:xfrm>
                  <a:off x="4162113" y="3936276"/>
                  <a:ext cx="3360545" cy="1681742"/>
                </a:xfrm>
                <a:custGeom>
                  <a:avLst/>
                  <a:gdLst>
                    <a:gd name="connsiteX0" fmla="*/ 1469 w 3360545"/>
                    <a:gd name="connsiteY0" fmla="*/ 0 h 1681742"/>
                    <a:gd name="connsiteX1" fmla="*/ 3359076 w 3360545"/>
                    <a:gd name="connsiteY1" fmla="*/ 0 h 1681742"/>
                    <a:gd name="connsiteX2" fmla="*/ 3360545 w 3360545"/>
                    <a:gd name="connsiteY2" fmla="*/ 1469 h 1681742"/>
                    <a:gd name="connsiteX3" fmla="*/ 1680272 w 3360545"/>
                    <a:gd name="connsiteY3" fmla="*/ 1681742 h 1681742"/>
                    <a:gd name="connsiteX4" fmla="*/ 0 w 3360545"/>
                    <a:gd name="connsiteY4" fmla="*/ 1469 h 1681742"/>
                    <a:gd name="connsiteX5" fmla="*/ 1469 w 3360545"/>
                    <a:gd name="connsiteY5" fmla="*/ 0 h 1681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60545" h="1681742">
                      <a:moveTo>
                        <a:pt x="1469" y="0"/>
                      </a:moveTo>
                      <a:lnTo>
                        <a:pt x="3359076" y="0"/>
                      </a:lnTo>
                      <a:lnTo>
                        <a:pt x="3360545" y="1469"/>
                      </a:lnTo>
                      <a:lnTo>
                        <a:pt x="1680272" y="1681742"/>
                      </a:lnTo>
                      <a:lnTo>
                        <a:pt x="0" y="1469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EF4656">
                    <a:lumMod val="75000"/>
                    <a:alpha val="50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8" name="Freeform 16">
                <a:extLst>
                  <a:ext uri="{FF2B5EF4-FFF2-40B4-BE49-F238E27FC236}">
                    <a16:creationId xmlns:a16="http://schemas.microsoft.com/office/drawing/2014/main" id="{68E1A9BD-33F3-4407-9522-217203F64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392" y="4472837"/>
                <a:ext cx="205512" cy="365025"/>
              </a:xfrm>
              <a:custGeom>
                <a:avLst/>
                <a:gdLst>
                  <a:gd name="T0" fmla="*/ 959 w 1337"/>
                  <a:gd name="T1" fmla="*/ 1082 h 2382"/>
                  <a:gd name="T2" fmla="*/ 668 w 1337"/>
                  <a:gd name="T3" fmla="*/ 950 h 2382"/>
                  <a:gd name="T4" fmla="*/ 508 w 1337"/>
                  <a:gd name="T5" fmla="*/ 861 h 2382"/>
                  <a:gd name="T6" fmla="*/ 543 w 1337"/>
                  <a:gd name="T7" fmla="*/ 613 h 2382"/>
                  <a:gd name="T8" fmla="*/ 640 w 1337"/>
                  <a:gd name="T9" fmla="*/ 593 h 2382"/>
                  <a:gd name="T10" fmla="*/ 1008 w 1337"/>
                  <a:gd name="T11" fmla="*/ 666 h 2382"/>
                  <a:gd name="T12" fmla="*/ 1105 w 1337"/>
                  <a:gd name="T13" fmla="*/ 625 h 2382"/>
                  <a:gd name="T14" fmla="*/ 1162 w 1337"/>
                  <a:gd name="T15" fmla="*/ 431 h 2382"/>
                  <a:gd name="T16" fmla="*/ 1118 w 1337"/>
                  <a:gd name="T17" fmla="*/ 341 h 2382"/>
                  <a:gd name="T18" fmla="*/ 886 w 1337"/>
                  <a:gd name="T19" fmla="*/ 272 h 2382"/>
                  <a:gd name="T20" fmla="*/ 781 w 1337"/>
                  <a:gd name="T21" fmla="*/ 150 h 2382"/>
                  <a:gd name="T22" fmla="*/ 631 w 1337"/>
                  <a:gd name="T23" fmla="*/ 1 h 2382"/>
                  <a:gd name="T24" fmla="*/ 566 w 1337"/>
                  <a:gd name="T25" fmla="*/ 1 h 2382"/>
                  <a:gd name="T26" fmla="*/ 482 w 1337"/>
                  <a:gd name="T27" fmla="*/ 85 h 2382"/>
                  <a:gd name="T28" fmla="*/ 482 w 1337"/>
                  <a:gd name="T29" fmla="*/ 180 h 2382"/>
                  <a:gd name="T30" fmla="*/ 391 w 1337"/>
                  <a:gd name="T31" fmla="*/ 305 h 2382"/>
                  <a:gd name="T32" fmla="*/ 27 w 1337"/>
                  <a:gd name="T33" fmla="*/ 767 h 2382"/>
                  <a:gd name="T34" fmla="*/ 295 w 1337"/>
                  <a:gd name="T35" fmla="*/ 1220 h 2382"/>
                  <a:gd name="T36" fmla="*/ 630 w 1337"/>
                  <a:gd name="T37" fmla="*/ 1370 h 2382"/>
                  <a:gd name="T38" fmla="*/ 752 w 1337"/>
                  <a:gd name="T39" fmla="*/ 1442 h 2382"/>
                  <a:gd name="T40" fmla="*/ 712 w 1337"/>
                  <a:gd name="T41" fmla="*/ 1735 h 2382"/>
                  <a:gd name="T42" fmla="*/ 497 w 1337"/>
                  <a:gd name="T43" fmla="*/ 1763 h 2382"/>
                  <a:gd name="T44" fmla="*/ 169 w 1337"/>
                  <a:gd name="T45" fmla="*/ 1665 h 2382"/>
                  <a:gd name="T46" fmla="*/ 71 w 1337"/>
                  <a:gd name="T47" fmla="*/ 1708 h 2382"/>
                  <a:gd name="T48" fmla="*/ 21 w 1337"/>
                  <a:gd name="T49" fmla="*/ 1878 h 2382"/>
                  <a:gd name="T50" fmla="*/ 81 w 1337"/>
                  <a:gd name="T51" fmla="*/ 2009 h 2382"/>
                  <a:gd name="T52" fmla="*/ 376 w 1337"/>
                  <a:gd name="T53" fmla="*/ 2094 h 2382"/>
                  <a:gd name="T54" fmla="*/ 460 w 1337"/>
                  <a:gd name="T55" fmla="*/ 2193 h 2382"/>
                  <a:gd name="T56" fmla="*/ 460 w 1337"/>
                  <a:gd name="T57" fmla="*/ 2305 h 2382"/>
                  <a:gd name="T58" fmla="*/ 532 w 1337"/>
                  <a:gd name="T59" fmla="*/ 2381 h 2382"/>
                  <a:gd name="T60" fmla="*/ 698 w 1337"/>
                  <a:gd name="T61" fmla="*/ 2380 h 2382"/>
                  <a:gd name="T62" fmla="*/ 766 w 1337"/>
                  <a:gd name="T63" fmla="*/ 2309 h 2382"/>
                  <a:gd name="T64" fmla="*/ 767 w 1337"/>
                  <a:gd name="T65" fmla="*/ 2155 h 2382"/>
                  <a:gd name="T66" fmla="*/ 837 w 1337"/>
                  <a:gd name="T67" fmla="*/ 2063 h 2382"/>
                  <a:gd name="T68" fmla="*/ 1127 w 1337"/>
                  <a:gd name="T69" fmla="*/ 1877 h 2382"/>
                  <a:gd name="T70" fmla="*/ 959 w 1337"/>
                  <a:gd name="T71" fmla="*/ 1082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37" h="2382">
                    <a:moveTo>
                      <a:pt x="959" y="1082"/>
                    </a:moveTo>
                    <a:cubicBezTo>
                      <a:pt x="866" y="1030"/>
                      <a:pt x="766" y="991"/>
                      <a:pt x="668" y="950"/>
                    </a:cubicBezTo>
                    <a:cubicBezTo>
                      <a:pt x="611" y="927"/>
                      <a:pt x="556" y="899"/>
                      <a:pt x="508" y="861"/>
                    </a:cubicBezTo>
                    <a:cubicBezTo>
                      <a:pt x="413" y="785"/>
                      <a:pt x="431" y="662"/>
                      <a:pt x="543" y="613"/>
                    </a:cubicBezTo>
                    <a:cubicBezTo>
                      <a:pt x="574" y="600"/>
                      <a:pt x="607" y="595"/>
                      <a:pt x="640" y="593"/>
                    </a:cubicBezTo>
                    <a:cubicBezTo>
                      <a:pt x="769" y="586"/>
                      <a:pt x="892" y="610"/>
                      <a:pt x="1008" y="666"/>
                    </a:cubicBezTo>
                    <a:cubicBezTo>
                      <a:pt x="1066" y="694"/>
                      <a:pt x="1086" y="685"/>
                      <a:pt x="1105" y="625"/>
                    </a:cubicBezTo>
                    <a:cubicBezTo>
                      <a:pt x="1126" y="561"/>
                      <a:pt x="1143" y="496"/>
                      <a:pt x="1162" y="431"/>
                    </a:cubicBezTo>
                    <a:cubicBezTo>
                      <a:pt x="1175" y="388"/>
                      <a:pt x="1159" y="360"/>
                      <a:pt x="1118" y="341"/>
                    </a:cubicBezTo>
                    <a:cubicBezTo>
                      <a:pt x="1044" y="309"/>
                      <a:pt x="967" y="285"/>
                      <a:pt x="886" y="272"/>
                    </a:cubicBezTo>
                    <a:cubicBezTo>
                      <a:pt x="781" y="256"/>
                      <a:pt x="781" y="255"/>
                      <a:pt x="781" y="150"/>
                    </a:cubicBezTo>
                    <a:cubicBezTo>
                      <a:pt x="780" y="1"/>
                      <a:pt x="780" y="1"/>
                      <a:pt x="631" y="1"/>
                    </a:cubicBezTo>
                    <a:cubicBezTo>
                      <a:pt x="609" y="1"/>
                      <a:pt x="587" y="0"/>
                      <a:pt x="566" y="1"/>
                    </a:cubicBezTo>
                    <a:cubicBezTo>
                      <a:pt x="496" y="3"/>
                      <a:pt x="484" y="15"/>
                      <a:pt x="482" y="85"/>
                    </a:cubicBezTo>
                    <a:cubicBezTo>
                      <a:pt x="481" y="117"/>
                      <a:pt x="482" y="148"/>
                      <a:pt x="482" y="180"/>
                    </a:cubicBezTo>
                    <a:cubicBezTo>
                      <a:pt x="481" y="274"/>
                      <a:pt x="481" y="272"/>
                      <a:pt x="391" y="305"/>
                    </a:cubicBezTo>
                    <a:cubicBezTo>
                      <a:pt x="175" y="383"/>
                      <a:pt x="41" y="531"/>
                      <a:pt x="27" y="767"/>
                    </a:cubicBezTo>
                    <a:cubicBezTo>
                      <a:pt x="14" y="976"/>
                      <a:pt x="123" y="1117"/>
                      <a:pt x="295" y="1220"/>
                    </a:cubicBezTo>
                    <a:cubicBezTo>
                      <a:pt x="400" y="1283"/>
                      <a:pt x="518" y="1321"/>
                      <a:pt x="630" y="1370"/>
                    </a:cubicBezTo>
                    <a:cubicBezTo>
                      <a:pt x="673" y="1389"/>
                      <a:pt x="715" y="1412"/>
                      <a:pt x="752" y="1442"/>
                    </a:cubicBezTo>
                    <a:cubicBezTo>
                      <a:pt x="859" y="1531"/>
                      <a:pt x="840" y="1679"/>
                      <a:pt x="712" y="1735"/>
                    </a:cubicBezTo>
                    <a:cubicBezTo>
                      <a:pt x="643" y="1765"/>
                      <a:pt x="571" y="1773"/>
                      <a:pt x="497" y="1763"/>
                    </a:cubicBezTo>
                    <a:cubicBezTo>
                      <a:pt x="382" y="1749"/>
                      <a:pt x="273" y="1719"/>
                      <a:pt x="169" y="1665"/>
                    </a:cubicBezTo>
                    <a:cubicBezTo>
                      <a:pt x="109" y="1634"/>
                      <a:pt x="91" y="1642"/>
                      <a:pt x="71" y="1708"/>
                    </a:cubicBezTo>
                    <a:cubicBezTo>
                      <a:pt x="53" y="1764"/>
                      <a:pt x="37" y="1821"/>
                      <a:pt x="21" y="1878"/>
                    </a:cubicBezTo>
                    <a:cubicBezTo>
                      <a:pt x="0" y="1955"/>
                      <a:pt x="8" y="1973"/>
                      <a:pt x="81" y="2009"/>
                    </a:cubicBezTo>
                    <a:cubicBezTo>
                      <a:pt x="175" y="2054"/>
                      <a:pt x="275" y="2077"/>
                      <a:pt x="376" y="2094"/>
                    </a:cubicBezTo>
                    <a:cubicBezTo>
                      <a:pt x="456" y="2106"/>
                      <a:pt x="459" y="2110"/>
                      <a:pt x="460" y="2193"/>
                    </a:cubicBezTo>
                    <a:cubicBezTo>
                      <a:pt x="460" y="2230"/>
                      <a:pt x="460" y="2268"/>
                      <a:pt x="460" y="2305"/>
                    </a:cubicBezTo>
                    <a:cubicBezTo>
                      <a:pt x="461" y="2352"/>
                      <a:pt x="484" y="2380"/>
                      <a:pt x="532" y="2381"/>
                    </a:cubicBezTo>
                    <a:cubicBezTo>
                      <a:pt x="587" y="2382"/>
                      <a:pt x="643" y="2382"/>
                      <a:pt x="698" y="2380"/>
                    </a:cubicBezTo>
                    <a:cubicBezTo>
                      <a:pt x="743" y="2379"/>
                      <a:pt x="766" y="2355"/>
                      <a:pt x="766" y="2309"/>
                    </a:cubicBezTo>
                    <a:cubicBezTo>
                      <a:pt x="766" y="2258"/>
                      <a:pt x="769" y="2206"/>
                      <a:pt x="767" y="2155"/>
                    </a:cubicBezTo>
                    <a:cubicBezTo>
                      <a:pt x="764" y="2103"/>
                      <a:pt x="787" y="2076"/>
                      <a:pt x="837" y="2063"/>
                    </a:cubicBezTo>
                    <a:cubicBezTo>
                      <a:pt x="953" y="2031"/>
                      <a:pt x="1051" y="1969"/>
                      <a:pt x="1127" y="1877"/>
                    </a:cubicBezTo>
                    <a:cubicBezTo>
                      <a:pt x="1337" y="1621"/>
                      <a:pt x="1257" y="1247"/>
                      <a:pt x="959" y="108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845414E-7072-4FD7-A6C3-225C2E500159}"/>
                  </a:ext>
                </a:extLst>
              </p:cNvPr>
              <p:cNvSpPr txBox="1"/>
              <p:nvPr/>
            </p:nvSpPr>
            <p:spPr>
              <a:xfrm>
                <a:off x="5987673" y="5037165"/>
                <a:ext cx="1019791" cy="6239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itchFamily="34" charset="0"/>
                  </a:rPr>
                  <a:t>This is a sample text.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656"/>
      </a:accent1>
      <a:accent2>
        <a:srgbClr val="F68E2F"/>
      </a:accent2>
      <a:accent3>
        <a:srgbClr val="26BFCD"/>
      </a:accent3>
      <a:accent4>
        <a:srgbClr val="0F5E8C"/>
      </a:accent4>
      <a:accent5>
        <a:srgbClr val="4D4D4D"/>
      </a:accent5>
      <a:accent6>
        <a:srgbClr val="64966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328</Words>
  <Application>Microsoft Office PowerPoint</Application>
  <PresentationFormat>Custom</PresentationFormat>
  <Paragraphs>49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Office Theme</vt:lpstr>
      <vt:lpstr>2_Office Theme</vt:lpstr>
      <vt:lpstr>Free Creative Rhombus Infographic Slides</vt:lpstr>
      <vt:lpstr>Free Creative Rhombus Infographic Slides</vt:lpstr>
      <vt:lpstr>Free Creative Rhombus Infographic Slides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Fatima Hafeez</cp:lastModifiedBy>
  <cp:revision>112</cp:revision>
  <dcterms:created xsi:type="dcterms:W3CDTF">2013-09-12T13:05:01Z</dcterms:created>
  <dcterms:modified xsi:type="dcterms:W3CDTF">2018-09-21T18:45:32Z</dcterms:modified>
</cp:coreProperties>
</file>