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6"/>
  </p:notesMasterIdLst>
  <p:sldIdLst>
    <p:sldId id="276" r:id="rId3"/>
    <p:sldId id="293" r:id="rId4"/>
    <p:sldId id="26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thin TS" initials="jT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>
        <p:scale>
          <a:sx n="118" d="100"/>
          <a:sy n="118" d="100"/>
        </p:scale>
        <p:origin x="-114" y="-1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28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en-US" sz="1941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4" y="3887117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2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96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4" y="2130430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81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423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5"/>
            <a:ext cx="10360501" cy="1362075"/>
          </a:xfrm>
        </p:spPr>
        <p:txBody>
          <a:bodyPr anchor="t"/>
          <a:lstStyle>
            <a:lvl1pPr algn="l">
              <a:defRPr sz="529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127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255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38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51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639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76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389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3022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984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8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535117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27" indent="0">
              <a:buNone/>
              <a:defRPr sz="2698" b="1"/>
            </a:lvl2pPr>
            <a:lvl3pPr marL="1218255" indent="0">
              <a:buNone/>
              <a:defRPr sz="2398" b="1"/>
            </a:lvl3pPr>
            <a:lvl4pPr marL="1827383" indent="0">
              <a:buNone/>
              <a:defRPr sz="2098" b="1"/>
            </a:lvl4pPr>
            <a:lvl5pPr marL="2436511" indent="0">
              <a:buNone/>
              <a:defRPr sz="2098" b="1"/>
            </a:lvl5pPr>
            <a:lvl6pPr marL="3045639" indent="0">
              <a:buNone/>
              <a:defRPr sz="2098" b="1"/>
            </a:lvl6pPr>
            <a:lvl7pPr marL="3654766" indent="0">
              <a:buNone/>
              <a:defRPr sz="2098" b="1"/>
            </a:lvl7pPr>
            <a:lvl8pPr marL="4263893" indent="0">
              <a:buNone/>
              <a:defRPr sz="2098" b="1"/>
            </a:lvl8pPr>
            <a:lvl9pPr marL="4873022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3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7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27" indent="0">
              <a:buNone/>
              <a:defRPr sz="2698" b="1"/>
            </a:lvl2pPr>
            <a:lvl3pPr marL="1218255" indent="0">
              <a:buNone/>
              <a:defRPr sz="2398" b="1"/>
            </a:lvl3pPr>
            <a:lvl4pPr marL="1827383" indent="0">
              <a:buNone/>
              <a:defRPr sz="2098" b="1"/>
            </a:lvl4pPr>
            <a:lvl5pPr marL="2436511" indent="0">
              <a:buNone/>
              <a:defRPr sz="2098" b="1"/>
            </a:lvl5pPr>
            <a:lvl6pPr marL="3045639" indent="0">
              <a:buNone/>
              <a:defRPr sz="2098" b="1"/>
            </a:lvl6pPr>
            <a:lvl7pPr marL="3654766" indent="0">
              <a:buNone/>
              <a:defRPr sz="2098" b="1"/>
            </a:lvl7pPr>
            <a:lvl8pPr marL="4263893" indent="0">
              <a:buNone/>
              <a:defRPr sz="2098" b="1"/>
            </a:lvl8pPr>
            <a:lvl9pPr marL="4873022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925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55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595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01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3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6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3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127" indent="0">
              <a:buNone/>
              <a:defRPr sz="1600"/>
            </a:lvl2pPr>
            <a:lvl3pPr marL="1218255" indent="0">
              <a:buNone/>
              <a:defRPr sz="1300"/>
            </a:lvl3pPr>
            <a:lvl4pPr marL="1827383" indent="0">
              <a:buNone/>
              <a:defRPr sz="1200"/>
            </a:lvl4pPr>
            <a:lvl5pPr marL="2436511" indent="0">
              <a:buNone/>
              <a:defRPr sz="1200"/>
            </a:lvl5pPr>
            <a:lvl6pPr marL="3045639" indent="0">
              <a:buNone/>
              <a:defRPr sz="1200"/>
            </a:lvl6pPr>
            <a:lvl7pPr marL="3654766" indent="0">
              <a:buNone/>
              <a:defRPr sz="1200"/>
            </a:lvl7pPr>
            <a:lvl8pPr marL="4263893" indent="0">
              <a:buNone/>
              <a:defRPr sz="1200"/>
            </a:lvl8pPr>
            <a:lvl9pPr marL="4873022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823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7" y="4800604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7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127" indent="0">
              <a:buNone/>
              <a:defRPr sz="3698"/>
            </a:lvl2pPr>
            <a:lvl3pPr marL="1218255" indent="0">
              <a:buNone/>
              <a:defRPr sz="3198"/>
            </a:lvl3pPr>
            <a:lvl4pPr marL="1827383" indent="0">
              <a:buNone/>
              <a:defRPr sz="2698"/>
            </a:lvl4pPr>
            <a:lvl5pPr marL="2436511" indent="0">
              <a:buNone/>
              <a:defRPr sz="2698"/>
            </a:lvl5pPr>
            <a:lvl6pPr marL="3045639" indent="0">
              <a:buNone/>
              <a:defRPr sz="2698"/>
            </a:lvl6pPr>
            <a:lvl7pPr marL="3654766" indent="0">
              <a:buNone/>
              <a:defRPr sz="2698"/>
            </a:lvl7pPr>
            <a:lvl8pPr marL="4263893" indent="0">
              <a:buNone/>
              <a:defRPr sz="2698"/>
            </a:lvl8pPr>
            <a:lvl9pPr marL="4873022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7" y="5367342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127" indent="0">
              <a:buNone/>
              <a:defRPr sz="1600"/>
            </a:lvl2pPr>
            <a:lvl3pPr marL="1218255" indent="0">
              <a:buNone/>
              <a:defRPr sz="1300"/>
            </a:lvl3pPr>
            <a:lvl4pPr marL="1827383" indent="0">
              <a:buNone/>
              <a:defRPr sz="1200"/>
            </a:lvl4pPr>
            <a:lvl5pPr marL="2436511" indent="0">
              <a:buNone/>
              <a:defRPr sz="1200"/>
            </a:lvl5pPr>
            <a:lvl6pPr marL="3045639" indent="0">
              <a:buNone/>
              <a:defRPr sz="1200"/>
            </a:lvl6pPr>
            <a:lvl7pPr marL="3654766" indent="0">
              <a:buNone/>
              <a:defRPr sz="1200"/>
            </a:lvl7pPr>
            <a:lvl8pPr marL="4263893" indent="0">
              <a:buNone/>
              <a:defRPr sz="1200"/>
            </a:lvl8pPr>
            <a:lvl9pPr marL="4873022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370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984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3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3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326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9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3" y="274643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7" y="6356355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7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2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defTabSz="1218255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846" indent="-456846" algn="l" defTabSz="1218255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833" indent="-380705" algn="l" defTabSz="1218255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819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1947" indent="-304565" algn="l" defTabSz="1218255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41074" indent="-304565" algn="l" defTabSz="1218255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50202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9330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8458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7585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127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255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383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511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639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766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893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022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Mountain Concept Slide Template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8E96C8A9-CCFA-4E4B-9EFD-912145390F82}"/>
              </a:ext>
            </a:extLst>
          </p:cNvPr>
          <p:cNvGrpSpPr/>
          <p:nvPr/>
        </p:nvGrpSpPr>
        <p:grpSpPr>
          <a:xfrm>
            <a:off x="9527560" y="1220044"/>
            <a:ext cx="709683" cy="1030358"/>
            <a:chOff x="-3929063" y="348291"/>
            <a:chExt cx="3508376" cy="5093660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xmlns="" id="{1E74F1C5-A7A9-4506-80A8-18E0318E8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28875" y="348291"/>
              <a:ext cx="2008188" cy="2470150"/>
            </a:xfrm>
            <a:custGeom>
              <a:avLst/>
              <a:gdLst>
                <a:gd name="T0" fmla="*/ 698 w 932"/>
                <a:gd name="T1" fmla="*/ 575 h 1150"/>
                <a:gd name="T2" fmla="*/ 920 w 932"/>
                <a:gd name="T3" fmla="*/ 58 h 1150"/>
                <a:gd name="T4" fmla="*/ 882 w 932"/>
                <a:gd name="T5" fmla="*/ 0 h 1150"/>
                <a:gd name="T6" fmla="*/ 329 w 932"/>
                <a:gd name="T7" fmla="*/ 0 h 1150"/>
                <a:gd name="T8" fmla="*/ 83 w 932"/>
                <a:gd name="T9" fmla="*/ 0 h 1150"/>
                <a:gd name="T10" fmla="*/ 0 w 932"/>
                <a:gd name="T11" fmla="*/ 83 h 1150"/>
                <a:gd name="T12" fmla="*/ 83 w 932"/>
                <a:gd name="T13" fmla="*/ 165 h 1150"/>
                <a:gd name="T14" fmla="*/ 83 w 932"/>
                <a:gd name="T15" fmla="*/ 1150 h 1150"/>
                <a:gd name="T16" fmla="*/ 882 w 932"/>
                <a:gd name="T17" fmla="*/ 1150 h 1150"/>
                <a:gd name="T18" fmla="*/ 920 w 932"/>
                <a:gd name="T19" fmla="*/ 1093 h 1150"/>
                <a:gd name="T20" fmla="*/ 698 w 932"/>
                <a:gd name="T21" fmla="*/ 575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2" h="1150">
                  <a:moveTo>
                    <a:pt x="698" y="575"/>
                  </a:moveTo>
                  <a:cubicBezTo>
                    <a:pt x="920" y="58"/>
                    <a:pt x="920" y="58"/>
                    <a:pt x="920" y="58"/>
                  </a:cubicBezTo>
                  <a:cubicBezTo>
                    <a:pt x="932" y="31"/>
                    <a:pt x="912" y="0"/>
                    <a:pt x="882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28"/>
                    <a:pt x="37" y="165"/>
                    <a:pt x="83" y="165"/>
                  </a:cubicBezTo>
                  <a:cubicBezTo>
                    <a:pt x="83" y="1150"/>
                    <a:pt x="83" y="1150"/>
                    <a:pt x="83" y="1150"/>
                  </a:cubicBezTo>
                  <a:cubicBezTo>
                    <a:pt x="882" y="1150"/>
                    <a:pt x="882" y="1150"/>
                    <a:pt x="882" y="1150"/>
                  </a:cubicBezTo>
                  <a:cubicBezTo>
                    <a:pt x="912" y="1150"/>
                    <a:pt x="932" y="1120"/>
                    <a:pt x="920" y="1093"/>
                  </a:cubicBezTo>
                  <a:lnTo>
                    <a:pt x="698" y="57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xmlns="" id="{C422C319-9139-4119-997A-03E2A0E99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3752850" y="858838"/>
              <a:ext cx="1855788" cy="2643188"/>
            </a:xfrm>
            <a:custGeom>
              <a:avLst/>
              <a:gdLst>
                <a:gd name="T0" fmla="*/ 780 w 862"/>
                <a:gd name="T1" fmla="*/ 1231 h 1231"/>
                <a:gd name="T2" fmla="*/ 0 w 862"/>
                <a:gd name="T3" fmla="*/ 1231 h 1231"/>
                <a:gd name="T4" fmla="*/ 0 w 862"/>
                <a:gd name="T5" fmla="*/ 82 h 1231"/>
                <a:gd name="T6" fmla="*/ 780 w 862"/>
                <a:gd name="T7" fmla="*/ 82 h 1231"/>
                <a:gd name="T8" fmla="*/ 780 w 862"/>
                <a:gd name="T9" fmla="*/ 0 h 1231"/>
                <a:gd name="T10" fmla="*/ 862 w 862"/>
                <a:gd name="T11" fmla="*/ 0 h 1231"/>
                <a:gd name="T12" fmla="*/ 862 w 862"/>
                <a:gd name="T13" fmla="*/ 1149 h 1231"/>
                <a:gd name="T14" fmla="*/ 780 w 862"/>
                <a:gd name="T15" fmla="*/ 1231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2" h="1231">
                  <a:moveTo>
                    <a:pt x="780" y="1231"/>
                  </a:moveTo>
                  <a:cubicBezTo>
                    <a:pt x="0" y="1231"/>
                    <a:pt x="0" y="1231"/>
                    <a:pt x="0" y="123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780" y="82"/>
                    <a:pt x="780" y="82"/>
                    <a:pt x="780" y="82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862" y="0"/>
                    <a:pt x="862" y="0"/>
                    <a:pt x="862" y="0"/>
                  </a:cubicBezTo>
                  <a:cubicBezTo>
                    <a:pt x="862" y="1149"/>
                    <a:pt x="862" y="1149"/>
                    <a:pt x="862" y="1149"/>
                  </a:cubicBezTo>
                  <a:cubicBezTo>
                    <a:pt x="862" y="1195"/>
                    <a:pt x="825" y="1231"/>
                    <a:pt x="780" y="12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xmlns="" id="{329824F0-9DAD-416E-B438-9ECA2DE46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28875" y="506413"/>
              <a:ext cx="531813" cy="527050"/>
            </a:xfrm>
            <a:custGeom>
              <a:avLst/>
              <a:gdLst>
                <a:gd name="T0" fmla="*/ 0 w 247"/>
                <a:gd name="T1" fmla="*/ 0 h 246"/>
                <a:gd name="T2" fmla="*/ 0 w 247"/>
                <a:gd name="T3" fmla="*/ 0 h 246"/>
                <a:gd name="T4" fmla="*/ 83 w 247"/>
                <a:gd name="T5" fmla="*/ 82 h 246"/>
                <a:gd name="T6" fmla="*/ 165 w 247"/>
                <a:gd name="T7" fmla="*/ 82 h 246"/>
                <a:gd name="T8" fmla="*/ 247 w 247"/>
                <a:gd name="T9" fmla="*/ 164 h 246"/>
                <a:gd name="T10" fmla="*/ 247 w 247"/>
                <a:gd name="T11" fmla="*/ 164 h 246"/>
                <a:gd name="T12" fmla="*/ 165 w 247"/>
                <a:gd name="T13" fmla="*/ 246 h 246"/>
                <a:gd name="T14" fmla="*/ 0 w 247"/>
                <a:gd name="T15" fmla="*/ 246 h 246"/>
                <a:gd name="T16" fmla="*/ 0 w 247"/>
                <a:gd name="T1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5"/>
                    <a:pt x="37" y="82"/>
                    <a:pt x="83" y="82"/>
                  </a:cubicBezTo>
                  <a:cubicBezTo>
                    <a:pt x="165" y="82"/>
                    <a:pt x="165" y="82"/>
                    <a:pt x="165" y="82"/>
                  </a:cubicBezTo>
                  <a:cubicBezTo>
                    <a:pt x="210" y="82"/>
                    <a:pt x="247" y="118"/>
                    <a:pt x="247" y="164"/>
                  </a:cubicBezTo>
                  <a:cubicBezTo>
                    <a:pt x="247" y="164"/>
                    <a:pt x="247" y="164"/>
                    <a:pt x="247" y="164"/>
                  </a:cubicBezTo>
                  <a:cubicBezTo>
                    <a:pt x="247" y="209"/>
                    <a:pt x="210" y="246"/>
                    <a:pt x="165" y="246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8">
              <a:extLst>
                <a:ext uri="{FF2B5EF4-FFF2-40B4-BE49-F238E27FC236}">
                  <a16:creationId xmlns:a16="http://schemas.microsoft.com/office/drawing/2014/main" xmlns="" id="{BA56D174-4EFB-4CB1-A046-67AB52147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52850" y="1033463"/>
              <a:ext cx="265113" cy="246856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xmlns="" id="{B60FEFB8-0DD2-4202-A665-742AA4457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29063" y="682626"/>
              <a:ext cx="263525" cy="4759325"/>
            </a:xfrm>
            <a:custGeom>
              <a:avLst/>
              <a:gdLst>
                <a:gd name="T0" fmla="*/ 82 w 123"/>
                <a:gd name="T1" fmla="*/ 0 h 2217"/>
                <a:gd name="T2" fmla="*/ 41 w 123"/>
                <a:gd name="T3" fmla="*/ 0 h 2217"/>
                <a:gd name="T4" fmla="*/ 0 w 123"/>
                <a:gd name="T5" fmla="*/ 41 h 2217"/>
                <a:gd name="T6" fmla="*/ 0 w 123"/>
                <a:gd name="T7" fmla="*/ 2176 h 2217"/>
                <a:gd name="T8" fmla="*/ 41 w 123"/>
                <a:gd name="T9" fmla="*/ 2217 h 2217"/>
                <a:gd name="T10" fmla="*/ 82 w 123"/>
                <a:gd name="T11" fmla="*/ 2217 h 2217"/>
                <a:gd name="T12" fmla="*/ 123 w 123"/>
                <a:gd name="T13" fmla="*/ 2176 h 2217"/>
                <a:gd name="T14" fmla="*/ 123 w 123"/>
                <a:gd name="T15" fmla="*/ 41 h 2217"/>
                <a:gd name="T16" fmla="*/ 82 w 123"/>
                <a:gd name="T17" fmla="*/ 0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2217">
                  <a:moveTo>
                    <a:pt x="82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2176"/>
                    <a:pt x="0" y="2176"/>
                    <a:pt x="0" y="2176"/>
                  </a:cubicBezTo>
                  <a:cubicBezTo>
                    <a:pt x="0" y="2198"/>
                    <a:pt x="18" y="2217"/>
                    <a:pt x="41" y="2217"/>
                  </a:cubicBezTo>
                  <a:cubicBezTo>
                    <a:pt x="82" y="2217"/>
                    <a:pt x="82" y="2217"/>
                    <a:pt x="82" y="2217"/>
                  </a:cubicBezTo>
                  <a:cubicBezTo>
                    <a:pt x="104" y="2217"/>
                    <a:pt x="123" y="2198"/>
                    <a:pt x="123" y="2176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18"/>
                    <a:pt x="104" y="0"/>
                    <a:pt x="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049B77C7-1517-4B78-A562-C8479FDA05A3}"/>
              </a:ext>
            </a:extLst>
          </p:cNvPr>
          <p:cNvGrpSpPr/>
          <p:nvPr/>
        </p:nvGrpSpPr>
        <p:grpSpPr>
          <a:xfrm>
            <a:off x="369189" y="2250402"/>
            <a:ext cx="11502952" cy="4631795"/>
            <a:chOff x="1367379" y="2337374"/>
            <a:chExt cx="9506572" cy="382793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4A37629A-A3D4-4FA0-AF6A-28B14EA66512}"/>
                </a:ext>
              </a:extLst>
            </p:cNvPr>
            <p:cNvGrpSpPr/>
            <p:nvPr/>
          </p:nvGrpSpPr>
          <p:grpSpPr>
            <a:xfrm>
              <a:off x="1367379" y="4788605"/>
              <a:ext cx="1196289" cy="1376699"/>
              <a:chOff x="1053852" y="2348880"/>
              <a:chExt cx="3003441" cy="3456384"/>
            </a:xfrm>
            <a:effectLst>
              <a:outerShdw dist="88900" dir="5400000" algn="tr" rotWithShape="0">
                <a:schemeClr val="accent3">
                  <a:lumMod val="75000"/>
                </a:schemeClr>
              </a:outerShdw>
            </a:effectLst>
          </p:grpSpPr>
          <p:sp>
            <p:nvSpPr>
              <p:cNvPr id="3" name="Isosceles Triangle 2">
                <a:extLst>
                  <a:ext uri="{FF2B5EF4-FFF2-40B4-BE49-F238E27FC236}">
                    <a16:creationId xmlns:a16="http://schemas.microsoft.com/office/drawing/2014/main" xmlns="" id="{CAB7BF3A-2BFA-46D6-962C-4D499778DB65}"/>
                  </a:ext>
                </a:extLst>
              </p:cNvPr>
              <p:cNvSpPr/>
              <p:nvPr/>
            </p:nvSpPr>
            <p:spPr>
              <a:xfrm>
                <a:off x="1053852" y="2348880"/>
                <a:ext cx="3003441" cy="3456384"/>
              </a:xfrm>
              <a:custGeom>
                <a:avLst/>
                <a:gdLst>
                  <a:gd name="connsiteX0" fmla="*/ 0 w 1376699"/>
                  <a:gd name="connsiteY0" fmla="*/ 1376699 h 1376699"/>
                  <a:gd name="connsiteX1" fmla="*/ 688350 w 1376699"/>
                  <a:gd name="connsiteY1" fmla="*/ 0 h 1376699"/>
                  <a:gd name="connsiteX2" fmla="*/ 1376699 w 1376699"/>
                  <a:gd name="connsiteY2" fmla="*/ 1376699 h 1376699"/>
                  <a:gd name="connsiteX3" fmla="*/ 0 w 1376699"/>
                  <a:gd name="connsiteY3" fmla="*/ 1376699 h 1376699"/>
                  <a:gd name="connsiteX0" fmla="*/ 0 w 1376699"/>
                  <a:gd name="connsiteY0" fmla="*/ 1376699 h 1376699"/>
                  <a:gd name="connsiteX1" fmla="*/ 688350 w 1376699"/>
                  <a:gd name="connsiteY1" fmla="*/ 0 h 1376699"/>
                  <a:gd name="connsiteX2" fmla="*/ 1376699 w 1376699"/>
                  <a:gd name="connsiteY2" fmla="*/ 1376699 h 1376699"/>
                  <a:gd name="connsiteX3" fmla="*/ 1025960 w 1376699"/>
                  <a:gd name="connsiteY3" fmla="*/ 1374922 h 1376699"/>
                  <a:gd name="connsiteX4" fmla="*/ 0 w 1376699"/>
                  <a:gd name="connsiteY4" fmla="*/ 1376699 h 1376699"/>
                  <a:gd name="connsiteX0" fmla="*/ 0 w 1376699"/>
                  <a:gd name="connsiteY0" fmla="*/ 1376699 h 1376699"/>
                  <a:gd name="connsiteX1" fmla="*/ 688350 w 1376699"/>
                  <a:gd name="connsiteY1" fmla="*/ 0 h 1376699"/>
                  <a:gd name="connsiteX2" fmla="*/ 1196289 w 1376699"/>
                  <a:gd name="connsiteY2" fmla="*/ 1007369 h 1376699"/>
                  <a:gd name="connsiteX3" fmla="*/ 1376699 w 1376699"/>
                  <a:gd name="connsiteY3" fmla="*/ 1376699 h 1376699"/>
                  <a:gd name="connsiteX4" fmla="*/ 1025960 w 1376699"/>
                  <a:gd name="connsiteY4" fmla="*/ 1374922 h 1376699"/>
                  <a:gd name="connsiteX5" fmla="*/ 0 w 1376699"/>
                  <a:gd name="connsiteY5" fmla="*/ 1376699 h 1376699"/>
                  <a:gd name="connsiteX0" fmla="*/ 1376699 w 1468139"/>
                  <a:gd name="connsiteY0" fmla="*/ 1376699 h 1468139"/>
                  <a:gd name="connsiteX1" fmla="*/ 1025960 w 1468139"/>
                  <a:gd name="connsiteY1" fmla="*/ 1374922 h 1468139"/>
                  <a:gd name="connsiteX2" fmla="*/ 0 w 1468139"/>
                  <a:gd name="connsiteY2" fmla="*/ 1376699 h 1468139"/>
                  <a:gd name="connsiteX3" fmla="*/ 688350 w 1468139"/>
                  <a:gd name="connsiteY3" fmla="*/ 0 h 1468139"/>
                  <a:gd name="connsiteX4" fmla="*/ 1196289 w 1468139"/>
                  <a:gd name="connsiteY4" fmla="*/ 1007369 h 1468139"/>
                  <a:gd name="connsiteX5" fmla="*/ 1468139 w 1468139"/>
                  <a:gd name="connsiteY5" fmla="*/ 1468139 h 1468139"/>
                  <a:gd name="connsiteX0" fmla="*/ 1025960 w 1468139"/>
                  <a:gd name="connsiteY0" fmla="*/ 1374922 h 1468139"/>
                  <a:gd name="connsiteX1" fmla="*/ 0 w 1468139"/>
                  <a:gd name="connsiteY1" fmla="*/ 1376699 h 1468139"/>
                  <a:gd name="connsiteX2" fmla="*/ 688350 w 1468139"/>
                  <a:gd name="connsiteY2" fmla="*/ 0 h 1468139"/>
                  <a:gd name="connsiteX3" fmla="*/ 1196289 w 1468139"/>
                  <a:gd name="connsiteY3" fmla="*/ 1007369 h 1468139"/>
                  <a:gd name="connsiteX4" fmla="*/ 1468139 w 1468139"/>
                  <a:gd name="connsiteY4" fmla="*/ 1468139 h 1468139"/>
                  <a:gd name="connsiteX0" fmla="*/ 1025960 w 1196289"/>
                  <a:gd name="connsiteY0" fmla="*/ 1374922 h 1376699"/>
                  <a:gd name="connsiteX1" fmla="*/ 0 w 1196289"/>
                  <a:gd name="connsiteY1" fmla="*/ 1376699 h 1376699"/>
                  <a:gd name="connsiteX2" fmla="*/ 688350 w 1196289"/>
                  <a:gd name="connsiteY2" fmla="*/ 0 h 1376699"/>
                  <a:gd name="connsiteX3" fmla="*/ 1196289 w 1196289"/>
                  <a:gd name="connsiteY3" fmla="*/ 1007369 h 1376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6289" h="1376699">
                    <a:moveTo>
                      <a:pt x="1025960" y="1374922"/>
                    </a:moveTo>
                    <a:lnTo>
                      <a:pt x="0" y="1376699"/>
                    </a:lnTo>
                    <a:lnTo>
                      <a:pt x="688350" y="0"/>
                    </a:lnTo>
                    <a:lnTo>
                      <a:pt x="1196289" y="1007369"/>
                    </a:lnTo>
                  </a:path>
                </a:pathLst>
              </a:cu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xmlns="" id="{86B18871-B1AA-4D39-BCF0-79B6C82BC2F8}"/>
                  </a:ext>
                </a:extLst>
              </p:cNvPr>
              <p:cNvSpPr/>
              <p:nvPr/>
            </p:nvSpPr>
            <p:spPr>
              <a:xfrm>
                <a:off x="2160373" y="2387600"/>
                <a:ext cx="1307694" cy="1364418"/>
              </a:xfrm>
              <a:custGeom>
                <a:avLst/>
                <a:gdLst>
                  <a:gd name="connsiteX0" fmla="*/ 8340 w 1157130"/>
                  <a:gd name="connsiteY0" fmla="*/ 879152 h 1423214"/>
                  <a:gd name="connsiteX1" fmla="*/ 201380 w 1157130"/>
                  <a:gd name="connsiteY1" fmla="*/ 980752 h 1423214"/>
                  <a:gd name="connsiteX2" fmla="*/ 374100 w 1157130"/>
                  <a:gd name="connsiteY2" fmla="*/ 736912 h 1423214"/>
                  <a:gd name="connsiteX3" fmla="*/ 536660 w 1157130"/>
                  <a:gd name="connsiteY3" fmla="*/ 1011232 h 1423214"/>
                  <a:gd name="connsiteX4" fmla="*/ 628100 w 1157130"/>
                  <a:gd name="connsiteY4" fmla="*/ 1173792 h 1423214"/>
                  <a:gd name="connsiteX5" fmla="*/ 739860 w 1157130"/>
                  <a:gd name="connsiteY5" fmla="*/ 1173792 h 1423214"/>
                  <a:gd name="connsiteX6" fmla="*/ 892260 w 1157130"/>
                  <a:gd name="connsiteY6" fmla="*/ 1265232 h 1423214"/>
                  <a:gd name="connsiteX7" fmla="*/ 902420 w 1157130"/>
                  <a:gd name="connsiteY7" fmla="*/ 1173792 h 1423214"/>
                  <a:gd name="connsiteX8" fmla="*/ 1146260 w 1157130"/>
                  <a:gd name="connsiteY8" fmla="*/ 1366832 h 1423214"/>
                  <a:gd name="connsiteX9" fmla="*/ 496020 w 1157130"/>
                  <a:gd name="connsiteY9" fmla="*/ 5392 h 1423214"/>
                  <a:gd name="connsiteX10" fmla="*/ 8340 w 1157130"/>
                  <a:gd name="connsiteY10" fmla="*/ 879152 h 1423214"/>
                  <a:gd name="connsiteX0" fmla="*/ 8340 w 1157130"/>
                  <a:gd name="connsiteY0" fmla="*/ 873760 h 1417822"/>
                  <a:gd name="connsiteX1" fmla="*/ 201380 w 1157130"/>
                  <a:gd name="connsiteY1" fmla="*/ 975360 h 1417822"/>
                  <a:gd name="connsiteX2" fmla="*/ 374100 w 1157130"/>
                  <a:gd name="connsiteY2" fmla="*/ 731520 h 1417822"/>
                  <a:gd name="connsiteX3" fmla="*/ 536660 w 1157130"/>
                  <a:gd name="connsiteY3" fmla="*/ 1005840 h 1417822"/>
                  <a:gd name="connsiteX4" fmla="*/ 628100 w 1157130"/>
                  <a:gd name="connsiteY4" fmla="*/ 1168400 h 1417822"/>
                  <a:gd name="connsiteX5" fmla="*/ 739860 w 1157130"/>
                  <a:gd name="connsiteY5" fmla="*/ 1168400 h 1417822"/>
                  <a:gd name="connsiteX6" fmla="*/ 892260 w 1157130"/>
                  <a:gd name="connsiteY6" fmla="*/ 1259840 h 1417822"/>
                  <a:gd name="connsiteX7" fmla="*/ 902420 w 1157130"/>
                  <a:gd name="connsiteY7" fmla="*/ 1168400 h 1417822"/>
                  <a:gd name="connsiteX8" fmla="*/ 1146260 w 1157130"/>
                  <a:gd name="connsiteY8" fmla="*/ 1361440 h 1417822"/>
                  <a:gd name="connsiteX9" fmla="*/ 496020 w 1157130"/>
                  <a:gd name="connsiteY9" fmla="*/ 0 h 1417822"/>
                  <a:gd name="connsiteX10" fmla="*/ 8340 w 1157130"/>
                  <a:gd name="connsiteY10" fmla="*/ 873760 h 1417822"/>
                  <a:gd name="connsiteX0" fmla="*/ 0 w 1148790"/>
                  <a:gd name="connsiteY0" fmla="*/ 873760 h 1417822"/>
                  <a:gd name="connsiteX1" fmla="*/ 193040 w 1148790"/>
                  <a:gd name="connsiteY1" fmla="*/ 975360 h 1417822"/>
                  <a:gd name="connsiteX2" fmla="*/ 365760 w 1148790"/>
                  <a:gd name="connsiteY2" fmla="*/ 731520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31520 w 1148790"/>
                  <a:gd name="connsiteY5" fmla="*/ 1168400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3040 w 1148790"/>
                  <a:gd name="connsiteY1" fmla="*/ 975360 h 1417822"/>
                  <a:gd name="connsiteX2" fmla="*/ 365760 w 1148790"/>
                  <a:gd name="connsiteY2" fmla="*/ 731520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31520 w 1148790"/>
                  <a:gd name="connsiteY5" fmla="*/ 1168400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3040 w 1148790"/>
                  <a:gd name="connsiteY1" fmla="*/ 975360 h 1417822"/>
                  <a:gd name="connsiteX2" fmla="*/ 365760 w 1148790"/>
                  <a:gd name="connsiteY2" fmla="*/ 731520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31520 w 1148790"/>
                  <a:gd name="connsiteY5" fmla="*/ 1168400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3040 w 1148790"/>
                  <a:gd name="connsiteY1" fmla="*/ 975360 h 1417822"/>
                  <a:gd name="connsiteX2" fmla="*/ 306190 w 1148790"/>
                  <a:gd name="connsiteY2" fmla="*/ 835767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31520 w 1148790"/>
                  <a:gd name="connsiteY5" fmla="*/ 1168400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8232 w 1157022"/>
                  <a:gd name="connsiteY0" fmla="*/ 873760 h 1417822"/>
                  <a:gd name="connsiteX1" fmla="*/ 198294 w 1157022"/>
                  <a:gd name="connsiteY1" fmla="*/ 900898 h 1417822"/>
                  <a:gd name="connsiteX2" fmla="*/ 314422 w 1157022"/>
                  <a:gd name="connsiteY2" fmla="*/ 835767 h 1417822"/>
                  <a:gd name="connsiteX3" fmla="*/ 536552 w 1157022"/>
                  <a:gd name="connsiteY3" fmla="*/ 1005840 h 1417822"/>
                  <a:gd name="connsiteX4" fmla="*/ 627992 w 1157022"/>
                  <a:gd name="connsiteY4" fmla="*/ 1168400 h 1417822"/>
                  <a:gd name="connsiteX5" fmla="*/ 739752 w 1157022"/>
                  <a:gd name="connsiteY5" fmla="*/ 1168400 h 1417822"/>
                  <a:gd name="connsiteX6" fmla="*/ 892152 w 1157022"/>
                  <a:gd name="connsiteY6" fmla="*/ 1259840 h 1417822"/>
                  <a:gd name="connsiteX7" fmla="*/ 902312 w 1157022"/>
                  <a:gd name="connsiteY7" fmla="*/ 1168400 h 1417822"/>
                  <a:gd name="connsiteX8" fmla="*/ 1146152 w 1157022"/>
                  <a:gd name="connsiteY8" fmla="*/ 1361440 h 1417822"/>
                  <a:gd name="connsiteX9" fmla="*/ 495912 w 1157022"/>
                  <a:gd name="connsiteY9" fmla="*/ 0 h 1417822"/>
                  <a:gd name="connsiteX10" fmla="*/ 8232 w 1157022"/>
                  <a:gd name="connsiteY10" fmla="*/ 873760 h 1417822"/>
                  <a:gd name="connsiteX0" fmla="*/ 0 w 1148790"/>
                  <a:gd name="connsiteY0" fmla="*/ 873760 h 1417822"/>
                  <a:gd name="connsiteX1" fmla="*/ 190062 w 1148790"/>
                  <a:gd name="connsiteY1" fmla="*/ 900898 h 1417822"/>
                  <a:gd name="connsiteX2" fmla="*/ 306190 w 1148790"/>
                  <a:gd name="connsiteY2" fmla="*/ 835767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31520 w 1148790"/>
                  <a:gd name="connsiteY5" fmla="*/ 1168400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0062 w 1148790"/>
                  <a:gd name="connsiteY1" fmla="*/ 900898 h 1417822"/>
                  <a:gd name="connsiteX2" fmla="*/ 306190 w 1148790"/>
                  <a:gd name="connsiteY2" fmla="*/ 835767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31520 w 1148790"/>
                  <a:gd name="connsiteY5" fmla="*/ 1168400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0062 w 1148790"/>
                  <a:gd name="connsiteY1" fmla="*/ 900898 h 1417822"/>
                  <a:gd name="connsiteX2" fmla="*/ 306190 w 1148790"/>
                  <a:gd name="connsiteY2" fmla="*/ 835767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31520 w 1148790"/>
                  <a:gd name="connsiteY5" fmla="*/ 1168400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0062 w 1148790"/>
                  <a:gd name="connsiteY1" fmla="*/ 900898 h 1417822"/>
                  <a:gd name="connsiteX2" fmla="*/ 306190 w 1148790"/>
                  <a:gd name="connsiteY2" fmla="*/ 835767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31520 w 1148790"/>
                  <a:gd name="connsiteY5" fmla="*/ 1168400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0062 w 1148790"/>
                  <a:gd name="connsiteY1" fmla="*/ 900898 h 1417822"/>
                  <a:gd name="connsiteX2" fmla="*/ 306190 w 1148790"/>
                  <a:gd name="connsiteY2" fmla="*/ 835767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70240 w 1148790"/>
                  <a:gd name="connsiteY5" fmla="*/ 1162443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0062 w 1148790"/>
                  <a:gd name="connsiteY1" fmla="*/ 900898 h 1417822"/>
                  <a:gd name="connsiteX2" fmla="*/ 306190 w 1148790"/>
                  <a:gd name="connsiteY2" fmla="*/ 835767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70240 w 1148790"/>
                  <a:gd name="connsiteY5" fmla="*/ 1162443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0062 w 1148790"/>
                  <a:gd name="connsiteY1" fmla="*/ 900898 h 1417822"/>
                  <a:gd name="connsiteX2" fmla="*/ 306190 w 1148790"/>
                  <a:gd name="connsiteY2" fmla="*/ 835767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70240 w 1148790"/>
                  <a:gd name="connsiteY5" fmla="*/ 1162443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0062 w 1148790"/>
                  <a:gd name="connsiteY1" fmla="*/ 900898 h 1417822"/>
                  <a:gd name="connsiteX2" fmla="*/ 306190 w 1148790"/>
                  <a:gd name="connsiteY2" fmla="*/ 835767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70240 w 1148790"/>
                  <a:gd name="connsiteY5" fmla="*/ 1162443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620"/>
                  <a:gd name="connsiteY0" fmla="*/ 873760 h 1439149"/>
                  <a:gd name="connsiteX1" fmla="*/ 190062 w 1148620"/>
                  <a:gd name="connsiteY1" fmla="*/ 900898 h 1439149"/>
                  <a:gd name="connsiteX2" fmla="*/ 306190 w 1148620"/>
                  <a:gd name="connsiteY2" fmla="*/ 835767 h 1439149"/>
                  <a:gd name="connsiteX3" fmla="*/ 528320 w 1148620"/>
                  <a:gd name="connsiteY3" fmla="*/ 1005840 h 1439149"/>
                  <a:gd name="connsiteX4" fmla="*/ 619760 w 1148620"/>
                  <a:gd name="connsiteY4" fmla="*/ 1168400 h 1439149"/>
                  <a:gd name="connsiteX5" fmla="*/ 770240 w 1148620"/>
                  <a:gd name="connsiteY5" fmla="*/ 1162443 h 1439149"/>
                  <a:gd name="connsiteX6" fmla="*/ 883920 w 1148620"/>
                  <a:gd name="connsiteY6" fmla="*/ 1259840 h 1439149"/>
                  <a:gd name="connsiteX7" fmla="*/ 1137920 w 1148620"/>
                  <a:gd name="connsiteY7" fmla="*/ 1361440 h 1439149"/>
                  <a:gd name="connsiteX8" fmla="*/ 487680 w 1148620"/>
                  <a:gd name="connsiteY8" fmla="*/ 0 h 1439149"/>
                  <a:gd name="connsiteX9" fmla="*/ 0 w 1148620"/>
                  <a:gd name="connsiteY9" fmla="*/ 873760 h 1439149"/>
                  <a:gd name="connsiteX0" fmla="*/ 0 w 1149162"/>
                  <a:gd name="connsiteY0" fmla="*/ 873760 h 1416389"/>
                  <a:gd name="connsiteX1" fmla="*/ 190062 w 1149162"/>
                  <a:gd name="connsiteY1" fmla="*/ 900898 h 1416389"/>
                  <a:gd name="connsiteX2" fmla="*/ 306190 w 1149162"/>
                  <a:gd name="connsiteY2" fmla="*/ 835767 h 1416389"/>
                  <a:gd name="connsiteX3" fmla="*/ 528320 w 1149162"/>
                  <a:gd name="connsiteY3" fmla="*/ 1005840 h 1416389"/>
                  <a:gd name="connsiteX4" fmla="*/ 619760 w 1149162"/>
                  <a:gd name="connsiteY4" fmla="*/ 1168400 h 1416389"/>
                  <a:gd name="connsiteX5" fmla="*/ 770240 w 1149162"/>
                  <a:gd name="connsiteY5" fmla="*/ 1162443 h 1416389"/>
                  <a:gd name="connsiteX6" fmla="*/ 898813 w 1149162"/>
                  <a:gd name="connsiteY6" fmla="*/ 1081130 h 1416389"/>
                  <a:gd name="connsiteX7" fmla="*/ 1137920 w 1149162"/>
                  <a:gd name="connsiteY7" fmla="*/ 1361440 h 1416389"/>
                  <a:gd name="connsiteX8" fmla="*/ 487680 w 1149162"/>
                  <a:gd name="connsiteY8" fmla="*/ 0 h 1416389"/>
                  <a:gd name="connsiteX9" fmla="*/ 0 w 1149162"/>
                  <a:gd name="connsiteY9" fmla="*/ 873760 h 1416389"/>
                  <a:gd name="connsiteX0" fmla="*/ 0 w 1149162"/>
                  <a:gd name="connsiteY0" fmla="*/ 873760 h 1416389"/>
                  <a:gd name="connsiteX1" fmla="*/ 190062 w 1149162"/>
                  <a:gd name="connsiteY1" fmla="*/ 900898 h 1416389"/>
                  <a:gd name="connsiteX2" fmla="*/ 306190 w 1149162"/>
                  <a:gd name="connsiteY2" fmla="*/ 835767 h 1416389"/>
                  <a:gd name="connsiteX3" fmla="*/ 528320 w 1149162"/>
                  <a:gd name="connsiteY3" fmla="*/ 1005840 h 1416389"/>
                  <a:gd name="connsiteX4" fmla="*/ 619760 w 1149162"/>
                  <a:gd name="connsiteY4" fmla="*/ 1168400 h 1416389"/>
                  <a:gd name="connsiteX5" fmla="*/ 770240 w 1149162"/>
                  <a:gd name="connsiteY5" fmla="*/ 1162443 h 1416389"/>
                  <a:gd name="connsiteX6" fmla="*/ 898813 w 1149162"/>
                  <a:gd name="connsiteY6" fmla="*/ 1081130 h 1416389"/>
                  <a:gd name="connsiteX7" fmla="*/ 1137920 w 1149162"/>
                  <a:gd name="connsiteY7" fmla="*/ 1361440 h 1416389"/>
                  <a:gd name="connsiteX8" fmla="*/ 487680 w 1149162"/>
                  <a:gd name="connsiteY8" fmla="*/ 0 h 1416389"/>
                  <a:gd name="connsiteX9" fmla="*/ 0 w 1149162"/>
                  <a:gd name="connsiteY9" fmla="*/ 873760 h 1416389"/>
                  <a:gd name="connsiteX0" fmla="*/ 0 w 1149162"/>
                  <a:gd name="connsiteY0" fmla="*/ 873760 h 1416389"/>
                  <a:gd name="connsiteX1" fmla="*/ 190062 w 1149162"/>
                  <a:gd name="connsiteY1" fmla="*/ 900898 h 1416389"/>
                  <a:gd name="connsiteX2" fmla="*/ 306190 w 1149162"/>
                  <a:gd name="connsiteY2" fmla="*/ 835767 h 1416389"/>
                  <a:gd name="connsiteX3" fmla="*/ 528320 w 1149162"/>
                  <a:gd name="connsiteY3" fmla="*/ 1005840 h 1416389"/>
                  <a:gd name="connsiteX4" fmla="*/ 619760 w 1149162"/>
                  <a:gd name="connsiteY4" fmla="*/ 1168400 h 1416389"/>
                  <a:gd name="connsiteX5" fmla="*/ 898813 w 1149162"/>
                  <a:gd name="connsiteY5" fmla="*/ 1081130 h 1416389"/>
                  <a:gd name="connsiteX6" fmla="*/ 1137920 w 1149162"/>
                  <a:gd name="connsiteY6" fmla="*/ 1361440 h 1416389"/>
                  <a:gd name="connsiteX7" fmla="*/ 487680 w 1149162"/>
                  <a:gd name="connsiteY7" fmla="*/ 0 h 1416389"/>
                  <a:gd name="connsiteX8" fmla="*/ 0 w 1149162"/>
                  <a:gd name="connsiteY8" fmla="*/ 873760 h 1416389"/>
                  <a:gd name="connsiteX0" fmla="*/ 0 w 1149162"/>
                  <a:gd name="connsiteY0" fmla="*/ 873760 h 1416389"/>
                  <a:gd name="connsiteX1" fmla="*/ 190062 w 1149162"/>
                  <a:gd name="connsiteY1" fmla="*/ 900898 h 1416389"/>
                  <a:gd name="connsiteX2" fmla="*/ 306190 w 1149162"/>
                  <a:gd name="connsiteY2" fmla="*/ 835767 h 1416389"/>
                  <a:gd name="connsiteX3" fmla="*/ 528320 w 1149162"/>
                  <a:gd name="connsiteY3" fmla="*/ 1005840 h 1416389"/>
                  <a:gd name="connsiteX4" fmla="*/ 619760 w 1149162"/>
                  <a:gd name="connsiteY4" fmla="*/ 1168400 h 1416389"/>
                  <a:gd name="connsiteX5" fmla="*/ 898813 w 1149162"/>
                  <a:gd name="connsiteY5" fmla="*/ 1081130 h 1416389"/>
                  <a:gd name="connsiteX6" fmla="*/ 1137920 w 1149162"/>
                  <a:gd name="connsiteY6" fmla="*/ 1361440 h 1416389"/>
                  <a:gd name="connsiteX7" fmla="*/ 487680 w 1149162"/>
                  <a:gd name="connsiteY7" fmla="*/ 0 h 1416389"/>
                  <a:gd name="connsiteX8" fmla="*/ 0 w 1149162"/>
                  <a:gd name="connsiteY8" fmla="*/ 873760 h 1416389"/>
                  <a:gd name="connsiteX0" fmla="*/ 0 w 1149162"/>
                  <a:gd name="connsiteY0" fmla="*/ 873760 h 1416389"/>
                  <a:gd name="connsiteX1" fmla="*/ 190062 w 1149162"/>
                  <a:gd name="connsiteY1" fmla="*/ 900898 h 1416389"/>
                  <a:gd name="connsiteX2" fmla="*/ 306190 w 1149162"/>
                  <a:gd name="connsiteY2" fmla="*/ 835767 h 1416389"/>
                  <a:gd name="connsiteX3" fmla="*/ 528320 w 1149162"/>
                  <a:gd name="connsiteY3" fmla="*/ 1005840 h 1416389"/>
                  <a:gd name="connsiteX4" fmla="*/ 619760 w 1149162"/>
                  <a:gd name="connsiteY4" fmla="*/ 1168400 h 1416389"/>
                  <a:gd name="connsiteX5" fmla="*/ 898813 w 1149162"/>
                  <a:gd name="connsiteY5" fmla="*/ 1081130 h 1416389"/>
                  <a:gd name="connsiteX6" fmla="*/ 1137920 w 1149162"/>
                  <a:gd name="connsiteY6" fmla="*/ 1361440 h 1416389"/>
                  <a:gd name="connsiteX7" fmla="*/ 487680 w 1149162"/>
                  <a:gd name="connsiteY7" fmla="*/ 0 h 1416389"/>
                  <a:gd name="connsiteX8" fmla="*/ 0 w 1149162"/>
                  <a:gd name="connsiteY8" fmla="*/ 873760 h 1416389"/>
                  <a:gd name="connsiteX0" fmla="*/ 0 w 1137920"/>
                  <a:gd name="connsiteY0" fmla="*/ 873760 h 1361440"/>
                  <a:gd name="connsiteX1" fmla="*/ 190062 w 1137920"/>
                  <a:gd name="connsiteY1" fmla="*/ 900898 h 1361440"/>
                  <a:gd name="connsiteX2" fmla="*/ 306190 w 1137920"/>
                  <a:gd name="connsiteY2" fmla="*/ 835767 h 1361440"/>
                  <a:gd name="connsiteX3" fmla="*/ 528320 w 1137920"/>
                  <a:gd name="connsiteY3" fmla="*/ 1005840 h 1361440"/>
                  <a:gd name="connsiteX4" fmla="*/ 619760 w 1137920"/>
                  <a:gd name="connsiteY4" fmla="*/ 1168400 h 1361440"/>
                  <a:gd name="connsiteX5" fmla="*/ 898813 w 1137920"/>
                  <a:gd name="connsiteY5" fmla="*/ 1081130 h 1361440"/>
                  <a:gd name="connsiteX6" fmla="*/ 1137920 w 1137920"/>
                  <a:gd name="connsiteY6" fmla="*/ 1361440 h 1361440"/>
                  <a:gd name="connsiteX7" fmla="*/ 487680 w 1137920"/>
                  <a:gd name="connsiteY7" fmla="*/ 0 h 1361440"/>
                  <a:gd name="connsiteX8" fmla="*/ 0 w 1137920"/>
                  <a:gd name="connsiteY8" fmla="*/ 873760 h 1361440"/>
                  <a:gd name="connsiteX0" fmla="*/ 10083 w 1148003"/>
                  <a:gd name="connsiteY0" fmla="*/ 873760 h 1361440"/>
                  <a:gd name="connsiteX1" fmla="*/ 182274 w 1148003"/>
                  <a:gd name="connsiteY1" fmla="*/ 1085565 h 1361440"/>
                  <a:gd name="connsiteX2" fmla="*/ 316273 w 1148003"/>
                  <a:gd name="connsiteY2" fmla="*/ 835767 h 1361440"/>
                  <a:gd name="connsiteX3" fmla="*/ 538403 w 1148003"/>
                  <a:gd name="connsiteY3" fmla="*/ 1005840 h 1361440"/>
                  <a:gd name="connsiteX4" fmla="*/ 629843 w 1148003"/>
                  <a:gd name="connsiteY4" fmla="*/ 1168400 h 1361440"/>
                  <a:gd name="connsiteX5" fmla="*/ 908896 w 1148003"/>
                  <a:gd name="connsiteY5" fmla="*/ 1081130 h 1361440"/>
                  <a:gd name="connsiteX6" fmla="*/ 1148003 w 1148003"/>
                  <a:gd name="connsiteY6" fmla="*/ 1361440 h 1361440"/>
                  <a:gd name="connsiteX7" fmla="*/ 497763 w 1148003"/>
                  <a:gd name="connsiteY7" fmla="*/ 0 h 1361440"/>
                  <a:gd name="connsiteX8" fmla="*/ 10083 w 1148003"/>
                  <a:gd name="connsiteY8" fmla="*/ 873760 h 1361440"/>
                  <a:gd name="connsiteX0" fmla="*/ 10043 w 1147963"/>
                  <a:gd name="connsiteY0" fmla="*/ 873760 h 1361440"/>
                  <a:gd name="connsiteX1" fmla="*/ 182234 w 1147963"/>
                  <a:gd name="connsiteY1" fmla="*/ 1085565 h 1361440"/>
                  <a:gd name="connsiteX2" fmla="*/ 348997 w 1147963"/>
                  <a:gd name="connsiteY2" fmla="*/ 907251 h 1361440"/>
                  <a:gd name="connsiteX3" fmla="*/ 538363 w 1147963"/>
                  <a:gd name="connsiteY3" fmla="*/ 1005840 h 1361440"/>
                  <a:gd name="connsiteX4" fmla="*/ 629803 w 1147963"/>
                  <a:gd name="connsiteY4" fmla="*/ 1168400 h 1361440"/>
                  <a:gd name="connsiteX5" fmla="*/ 908856 w 1147963"/>
                  <a:gd name="connsiteY5" fmla="*/ 1081130 h 1361440"/>
                  <a:gd name="connsiteX6" fmla="*/ 1147963 w 1147963"/>
                  <a:gd name="connsiteY6" fmla="*/ 1361440 h 1361440"/>
                  <a:gd name="connsiteX7" fmla="*/ 497723 w 1147963"/>
                  <a:gd name="connsiteY7" fmla="*/ 0 h 1361440"/>
                  <a:gd name="connsiteX8" fmla="*/ 10043 w 1147963"/>
                  <a:gd name="connsiteY8" fmla="*/ 873760 h 1361440"/>
                  <a:gd name="connsiteX0" fmla="*/ 10043 w 1147963"/>
                  <a:gd name="connsiteY0" fmla="*/ 873760 h 1361440"/>
                  <a:gd name="connsiteX1" fmla="*/ 182234 w 1147963"/>
                  <a:gd name="connsiteY1" fmla="*/ 1085565 h 1361440"/>
                  <a:gd name="connsiteX2" fmla="*/ 348997 w 1147963"/>
                  <a:gd name="connsiteY2" fmla="*/ 907251 h 1361440"/>
                  <a:gd name="connsiteX3" fmla="*/ 475815 w 1147963"/>
                  <a:gd name="connsiteY3" fmla="*/ 1005840 h 1361440"/>
                  <a:gd name="connsiteX4" fmla="*/ 629803 w 1147963"/>
                  <a:gd name="connsiteY4" fmla="*/ 1168400 h 1361440"/>
                  <a:gd name="connsiteX5" fmla="*/ 908856 w 1147963"/>
                  <a:gd name="connsiteY5" fmla="*/ 1081130 h 1361440"/>
                  <a:gd name="connsiteX6" fmla="*/ 1147963 w 1147963"/>
                  <a:gd name="connsiteY6" fmla="*/ 1361440 h 1361440"/>
                  <a:gd name="connsiteX7" fmla="*/ 497723 w 1147963"/>
                  <a:gd name="connsiteY7" fmla="*/ 0 h 1361440"/>
                  <a:gd name="connsiteX8" fmla="*/ 10043 w 1147963"/>
                  <a:gd name="connsiteY8" fmla="*/ 873760 h 1361440"/>
                  <a:gd name="connsiteX0" fmla="*/ 9998 w 1147918"/>
                  <a:gd name="connsiteY0" fmla="*/ 873760 h 1361440"/>
                  <a:gd name="connsiteX1" fmla="*/ 182189 w 1147918"/>
                  <a:gd name="connsiteY1" fmla="*/ 1085565 h 1361440"/>
                  <a:gd name="connsiteX2" fmla="*/ 342995 w 1147918"/>
                  <a:gd name="connsiteY2" fmla="*/ 951929 h 1361440"/>
                  <a:gd name="connsiteX3" fmla="*/ 475770 w 1147918"/>
                  <a:gd name="connsiteY3" fmla="*/ 1005840 h 1361440"/>
                  <a:gd name="connsiteX4" fmla="*/ 629758 w 1147918"/>
                  <a:gd name="connsiteY4" fmla="*/ 1168400 h 1361440"/>
                  <a:gd name="connsiteX5" fmla="*/ 908811 w 1147918"/>
                  <a:gd name="connsiteY5" fmla="*/ 1081130 h 1361440"/>
                  <a:gd name="connsiteX6" fmla="*/ 1147918 w 1147918"/>
                  <a:gd name="connsiteY6" fmla="*/ 1361440 h 1361440"/>
                  <a:gd name="connsiteX7" fmla="*/ 497678 w 1147918"/>
                  <a:gd name="connsiteY7" fmla="*/ 0 h 1361440"/>
                  <a:gd name="connsiteX8" fmla="*/ 9998 w 1147918"/>
                  <a:gd name="connsiteY8" fmla="*/ 873760 h 1361440"/>
                  <a:gd name="connsiteX0" fmla="*/ 9998 w 1147918"/>
                  <a:gd name="connsiteY0" fmla="*/ 873760 h 1361440"/>
                  <a:gd name="connsiteX1" fmla="*/ 182189 w 1147918"/>
                  <a:gd name="connsiteY1" fmla="*/ 1085565 h 1361440"/>
                  <a:gd name="connsiteX2" fmla="*/ 342995 w 1147918"/>
                  <a:gd name="connsiteY2" fmla="*/ 951929 h 1361440"/>
                  <a:gd name="connsiteX3" fmla="*/ 475770 w 1147918"/>
                  <a:gd name="connsiteY3" fmla="*/ 990947 h 1361440"/>
                  <a:gd name="connsiteX4" fmla="*/ 629758 w 1147918"/>
                  <a:gd name="connsiteY4" fmla="*/ 1168400 h 1361440"/>
                  <a:gd name="connsiteX5" fmla="*/ 908811 w 1147918"/>
                  <a:gd name="connsiteY5" fmla="*/ 1081130 h 1361440"/>
                  <a:gd name="connsiteX6" fmla="*/ 1147918 w 1147918"/>
                  <a:gd name="connsiteY6" fmla="*/ 1361440 h 1361440"/>
                  <a:gd name="connsiteX7" fmla="*/ 497678 w 1147918"/>
                  <a:gd name="connsiteY7" fmla="*/ 0 h 1361440"/>
                  <a:gd name="connsiteX8" fmla="*/ 9998 w 1147918"/>
                  <a:gd name="connsiteY8" fmla="*/ 873760 h 1361440"/>
                  <a:gd name="connsiteX0" fmla="*/ 9998 w 1147918"/>
                  <a:gd name="connsiteY0" fmla="*/ 873760 h 1361440"/>
                  <a:gd name="connsiteX1" fmla="*/ 182189 w 1147918"/>
                  <a:gd name="connsiteY1" fmla="*/ 1085565 h 1361440"/>
                  <a:gd name="connsiteX2" fmla="*/ 342995 w 1147918"/>
                  <a:gd name="connsiteY2" fmla="*/ 951929 h 1361440"/>
                  <a:gd name="connsiteX3" fmla="*/ 475770 w 1147918"/>
                  <a:gd name="connsiteY3" fmla="*/ 990947 h 1361440"/>
                  <a:gd name="connsiteX4" fmla="*/ 629758 w 1147918"/>
                  <a:gd name="connsiteY4" fmla="*/ 1168400 h 1361440"/>
                  <a:gd name="connsiteX5" fmla="*/ 831370 w 1147918"/>
                  <a:gd name="connsiteY5" fmla="*/ 1081130 h 1361440"/>
                  <a:gd name="connsiteX6" fmla="*/ 1147918 w 1147918"/>
                  <a:gd name="connsiteY6" fmla="*/ 1361440 h 1361440"/>
                  <a:gd name="connsiteX7" fmla="*/ 497678 w 1147918"/>
                  <a:gd name="connsiteY7" fmla="*/ 0 h 1361440"/>
                  <a:gd name="connsiteX8" fmla="*/ 9998 w 1147918"/>
                  <a:gd name="connsiteY8" fmla="*/ 873760 h 1361440"/>
                  <a:gd name="connsiteX0" fmla="*/ 0 w 1137920"/>
                  <a:gd name="connsiteY0" fmla="*/ 873760 h 1361440"/>
                  <a:gd name="connsiteX1" fmla="*/ 172191 w 1137920"/>
                  <a:gd name="connsiteY1" fmla="*/ 1085565 h 1361440"/>
                  <a:gd name="connsiteX2" fmla="*/ 332997 w 1137920"/>
                  <a:gd name="connsiteY2" fmla="*/ 951929 h 1361440"/>
                  <a:gd name="connsiteX3" fmla="*/ 465772 w 1137920"/>
                  <a:gd name="connsiteY3" fmla="*/ 990947 h 1361440"/>
                  <a:gd name="connsiteX4" fmla="*/ 619760 w 1137920"/>
                  <a:gd name="connsiteY4" fmla="*/ 1168400 h 1361440"/>
                  <a:gd name="connsiteX5" fmla="*/ 821372 w 1137920"/>
                  <a:gd name="connsiteY5" fmla="*/ 1081130 h 1361440"/>
                  <a:gd name="connsiteX6" fmla="*/ 1137920 w 1137920"/>
                  <a:gd name="connsiteY6" fmla="*/ 1361440 h 1361440"/>
                  <a:gd name="connsiteX7" fmla="*/ 487680 w 1137920"/>
                  <a:gd name="connsiteY7" fmla="*/ 0 h 1361440"/>
                  <a:gd name="connsiteX8" fmla="*/ 0 w 1137920"/>
                  <a:gd name="connsiteY8" fmla="*/ 873760 h 1361440"/>
                  <a:gd name="connsiteX0" fmla="*/ 0 w 1191533"/>
                  <a:gd name="connsiteY0" fmla="*/ 1031091 h 1363889"/>
                  <a:gd name="connsiteX1" fmla="*/ 225804 w 1191533"/>
                  <a:gd name="connsiteY1" fmla="*/ 1088014 h 1363889"/>
                  <a:gd name="connsiteX2" fmla="*/ 386610 w 1191533"/>
                  <a:gd name="connsiteY2" fmla="*/ 954378 h 1363889"/>
                  <a:gd name="connsiteX3" fmla="*/ 519385 w 1191533"/>
                  <a:gd name="connsiteY3" fmla="*/ 993396 h 1363889"/>
                  <a:gd name="connsiteX4" fmla="*/ 673373 w 1191533"/>
                  <a:gd name="connsiteY4" fmla="*/ 1170849 h 1363889"/>
                  <a:gd name="connsiteX5" fmla="*/ 874985 w 1191533"/>
                  <a:gd name="connsiteY5" fmla="*/ 1083579 h 1363889"/>
                  <a:gd name="connsiteX6" fmla="*/ 1191533 w 1191533"/>
                  <a:gd name="connsiteY6" fmla="*/ 1363889 h 1363889"/>
                  <a:gd name="connsiteX7" fmla="*/ 541293 w 1191533"/>
                  <a:gd name="connsiteY7" fmla="*/ 2449 h 1363889"/>
                  <a:gd name="connsiteX8" fmla="*/ 0 w 1191533"/>
                  <a:gd name="connsiteY8" fmla="*/ 1031091 h 1363889"/>
                  <a:gd name="connsiteX0" fmla="*/ 13135 w 1204668"/>
                  <a:gd name="connsiteY0" fmla="*/ 1031044 h 1363842"/>
                  <a:gd name="connsiteX1" fmla="*/ 173015 w 1204668"/>
                  <a:gd name="connsiteY1" fmla="*/ 974553 h 1363842"/>
                  <a:gd name="connsiteX2" fmla="*/ 238939 w 1204668"/>
                  <a:gd name="connsiteY2" fmla="*/ 1087967 h 1363842"/>
                  <a:gd name="connsiteX3" fmla="*/ 399745 w 1204668"/>
                  <a:gd name="connsiteY3" fmla="*/ 954331 h 1363842"/>
                  <a:gd name="connsiteX4" fmla="*/ 532520 w 1204668"/>
                  <a:gd name="connsiteY4" fmla="*/ 993349 h 1363842"/>
                  <a:gd name="connsiteX5" fmla="*/ 686508 w 1204668"/>
                  <a:gd name="connsiteY5" fmla="*/ 1170802 h 1363842"/>
                  <a:gd name="connsiteX6" fmla="*/ 888120 w 1204668"/>
                  <a:gd name="connsiteY6" fmla="*/ 1083532 h 1363842"/>
                  <a:gd name="connsiteX7" fmla="*/ 1204668 w 1204668"/>
                  <a:gd name="connsiteY7" fmla="*/ 1363842 h 1363842"/>
                  <a:gd name="connsiteX8" fmla="*/ 554428 w 1204668"/>
                  <a:gd name="connsiteY8" fmla="*/ 2402 h 1363842"/>
                  <a:gd name="connsiteX9" fmla="*/ 13135 w 1204668"/>
                  <a:gd name="connsiteY9" fmla="*/ 1031044 h 1363842"/>
                  <a:gd name="connsiteX0" fmla="*/ 9404 w 1293270"/>
                  <a:gd name="connsiteY0" fmla="*/ 1198928 h 1361952"/>
                  <a:gd name="connsiteX1" fmla="*/ 261617 w 1293270"/>
                  <a:gd name="connsiteY1" fmla="*/ 972663 h 1361952"/>
                  <a:gd name="connsiteX2" fmla="*/ 327541 w 1293270"/>
                  <a:gd name="connsiteY2" fmla="*/ 1086077 h 1361952"/>
                  <a:gd name="connsiteX3" fmla="*/ 488347 w 1293270"/>
                  <a:gd name="connsiteY3" fmla="*/ 952441 h 1361952"/>
                  <a:gd name="connsiteX4" fmla="*/ 621122 w 1293270"/>
                  <a:gd name="connsiteY4" fmla="*/ 991459 h 1361952"/>
                  <a:gd name="connsiteX5" fmla="*/ 775110 w 1293270"/>
                  <a:gd name="connsiteY5" fmla="*/ 1168912 h 1361952"/>
                  <a:gd name="connsiteX6" fmla="*/ 976722 w 1293270"/>
                  <a:gd name="connsiteY6" fmla="*/ 1081642 h 1361952"/>
                  <a:gd name="connsiteX7" fmla="*/ 1293270 w 1293270"/>
                  <a:gd name="connsiteY7" fmla="*/ 1361952 h 1361952"/>
                  <a:gd name="connsiteX8" fmla="*/ 643030 w 1293270"/>
                  <a:gd name="connsiteY8" fmla="*/ 512 h 1361952"/>
                  <a:gd name="connsiteX9" fmla="*/ 9404 w 1293270"/>
                  <a:gd name="connsiteY9" fmla="*/ 1198928 h 1361952"/>
                  <a:gd name="connsiteX0" fmla="*/ 0 w 1283866"/>
                  <a:gd name="connsiteY0" fmla="*/ 1198928 h 1361952"/>
                  <a:gd name="connsiteX1" fmla="*/ 252213 w 1283866"/>
                  <a:gd name="connsiteY1" fmla="*/ 972663 h 1361952"/>
                  <a:gd name="connsiteX2" fmla="*/ 318137 w 1283866"/>
                  <a:gd name="connsiteY2" fmla="*/ 1086077 h 1361952"/>
                  <a:gd name="connsiteX3" fmla="*/ 478943 w 1283866"/>
                  <a:gd name="connsiteY3" fmla="*/ 952441 h 1361952"/>
                  <a:gd name="connsiteX4" fmla="*/ 611718 w 1283866"/>
                  <a:gd name="connsiteY4" fmla="*/ 991459 h 1361952"/>
                  <a:gd name="connsiteX5" fmla="*/ 765706 w 1283866"/>
                  <a:gd name="connsiteY5" fmla="*/ 1168912 h 1361952"/>
                  <a:gd name="connsiteX6" fmla="*/ 967318 w 1283866"/>
                  <a:gd name="connsiteY6" fmla="*/ 1081642 h 1361952"/>
                  <a:gd name="connsiteX7" fmla="*/ 1283866 w 1283866"/>
                  <a:gd name="connsiteY7" fmla="*/ 1361952 h 1361952"/>
                  <a:gd name="connsiteX8" fmla="*/ 633626 w 1283866"/>
                  <a:gd name="connsiteY8" fmla="*/ 512 h 1361952"/>
                  <a:gd name="connsiteX9" fmla="*/ 0 w 1283866"/>
                  <a:gd name="connsiteY9" fmla="*/ 1198928 h 1361952"/>
                  <a:gd name="connsiteX0" fmla="*/ 0 w 1283866"/>
                  <a:gd name="connsiteY0" fmla="*/ 1198416 h 1361440"/>
                  <a:gd name="connsiteX1" fmla="*/ 252213 w 1283866"/>
                  <a:gd name="connsiteY1" fmla="*/ 972151 h 1361440"/>
                  <a:gd name="connsiteX2" fmla="*/ 318137 w 1283866"/>
                  <a:gd name="connsiteY2" fmla="*/ 1085565 h 1361440"/>
                  <a:gd name="connsiteX3" fmla="*/ 478943 w 1283866"/>
                  <a:gd name="connsiteY3" fmla="*/ 951929 h 1361440"/>
                  <a:gd name="connsiteX4" fmla="*/ 611718 w 1283866"/>
                  <a:gd name="connsiteY4" fmla="*/ 990947 h 1361440"/>
                  <a:gd name="connsiteX5" fmla="*/ 765706 w 1283866"/>
                  <a:gd name="connsiteY5" fmla="*/ 1168400 h 1361440"/>
                  <a:gd name="connsiteX6" fmla="*/ 967318 w 1283866"/>
                  <a:gd name="connsiteY6" fmla="*/ 1081130 h 1361440"/>
                  <a:gd name="connsiteX7" fmla="*/ 1283866 w 1283866"/>
                  <a:gd name="connsiteY7" fmla="*/ 1361440 h 1361440"/>
                  <a:gd name="connsiteX8" fmla="*/ 633626 w 1283866"/>
                  <a:gd name="connsiteY8" fmla="*/ 0 h 1361440"/>
                  <a:gd name="connsiteX9" fmla="*/ 0 w 1283866"/>
                  <a:gd name="connsiteY9" fmla="*/ 1198416 h 1361440"/>
                  <a:gd name="connsiteX0" fmla="*/ 0 w 1283866"/>
                  <a:gd name="connsiteY0" fmla="*/ 1198416 h 1361440"/>
                  <a:gd name="connsiteX1" fmla="*/ 252213 w 1283866"/>
                  <a:gd name="connsiteY1" fmla="*/ 972151 h 1361440"/>
                  <a:gd name="connsiteX2" fmla="*/ 318137 w 1283866"/>
                  <a:gd name="connsiteY2" fmla="*/ 1085565 h 1361440"/>
                  <a:gd name="connsiteX3" fmla="*/ 478943 w 1283866"/>
                  <a:gd name="connsiteY3" fmla="*/ 951929 h 1361440"/>
                  <a:gd name="connsiteX4" fmla="*/ 611718 w 1283866"/>
                  <a:gd name="connsiteY4" fmla="*/ 990947 h 1361440"/>
                  <a:gd name="connsiteX5" fmla="*/ 765706 w 1283866"/>
                  <a:gd name="connsiteY5" fmla="*/ 1168400 h 1361440"/>
                  <a:gd name="connsiteX6" fmla="*/ 967318 w 1283866"/>
                  <a:gd name="connsiteY6" fmla="*/ 1081130 h 1361440"/>
                  <a:gd name="connsiteX7" fmla="*/ 1283866 w 1283866"/>
                  <a:gd name="connsiteY7" fmla="*/ 1361440 h 1361440"/>
                  <a:gd name="connsiteX8" fmla="*/ 633626 w 1283866"/>
                  <a:gd name="connsiteY8" fmla="*/ 0 h 1361440"/>
                  <a:gd name="connsiteX9" fmla="*/ 0 w 1283866"/>
                  <a:gd name="connsiteY9" fmla="*/ 1198416 h 1361440"/>
                  <a:gd name="connsiteX0" fmla="*/ 0 w 1283866"/>
                  <a:gd name="connsiteY0" fmla="*/ 1198416 h 1361440"/>
                  <a:gd name="connsiteX1" fmla="*/ 252213 w 1283866"/>
                  <a:gd name="connsiteY1" fmla="*/ 972151 h 1361440"/>
                  <a:gd name="connsiteX2" fmla="*/ 318137 w 1283866"/>
                  <a:gd name="connsiteY2" fmla="*/ 1085565 h 1361440"/>
                  <a:gd name="connsiteX3" fmla="*/ 478943 w 1283866"/>
                  <a:gd name="connsiteY3" fmla="*/ 951929 h 1361440"/>
                  <a:gd name="connsiteX4" fmla="*/ 611718 w 1283866"/>
                  <a:gd name="connsiteY4" fmla="*/ 990947 h 1361440"/>
                  <a:gd name="connsiteX5" fmla="*/ 765706 w 1283866"/>
                  <a:gd name="connsiteY5" fmla="*/ 1168400 h 1361440"/>
                  <a:gd name="connsiteX6" fmla="*/ 967318 w 1283866"/>
                  <a:gd name="connsiteY6" fmla="*/ 1081130 h 1361440"/>
                  <a:gd name="connsiteX7" fmla="*/ 1283866 w 1283866"/>
                  <a:gd name="connsiteY7" fmla="*/ 1361440 h 1361440"/>
                  <a:gd name="connsiteX8" fmla="*/ 633626 w 1283866"/>
                  <a:gd name="connsiteY8" fmla="*/ 0 h 1361440"/>
                  <a:gd name="connsiteX9" fmla="*/ 0 w 1283866"/>
                  <a:gd name="connsiteY9" fmla="*/ 1198416 h 1361440"/>
                  <a:gd name="connsiteX0" fmla="*/ 0 w 1283866"/>
                  <a:gd name="connsiteY0" fmla="*/ 1198416 h 1361440"/>
                  <a:gd name="connsiteX1" fmla="*/ 252213 w 1283866"/>
                  <a:gd name="connsiteY1" fmla="*/ 972151 h 1361440"/>
                  <a:gd name="connsiteX2" fmla="*/ 318137 w 1283866"/>
                  <a:gd name="connsiteY2" fmla="*/ 1085565 h 1361440"/>
                  <a:gd name="connsiteX3" fmla="*/ 478943 w 1283866"/>
                  <a:gd name="connsiteY3" fmla="*/ 951929 h 1361440"/>
                  <a:gd name="connsiteX4" fmla="*/ 611718 w 1283866"/>
                  <a:gd name="connsiteY4" fmla="*/ 990947 h 1361440"/>
                  <a:gd name="connsiteX5" fmla="*/ 765706 w 1283866"/>
                  <a:gd name="connsiteY5" fmla="*/ 1168400 h 1361440"/>
                  <a:gd name="connsiteX6" fmla="*/ 967318 w 1283866"/>
                  <a:gd name="connsiteY6" fmla="*/ 1081130 h 1361440"/>
                  <a:gd name="connsiteX7" fmla="*/ 1283866 w 1283866"/>
                  <a:gd name="connsiteY7" fmla="*/ 1361440 h 1361440"/>
                  <a:gd name="connsiteX8" fmla="*/ 633626 w 1283866"/>
                  <a:gd name="connsiteY8" fmla="*/ 0 h 1361440"/>
                  <a:gd name="connsiteX9" fmla="*/ 0 w 1283866"/>
                  <a:gd name="connsiteY9" fmla="*/ 1198416 h 1361440"/>
                  <a:gd name="connsiteX0" fmla="*/ 0 w 1283866"/>
                  <a:gd name="connsiteY0" fmla="*/ 1198416 h 1361440"/>
                  <a:gd name="connsiteX1" fmla="*/ 252213 w 1283866"/>
                  <a:gd name="connsiteY1" fmla="*/ 972151 h 1361440"/>
                  <a:gd name="connsiteX2" fmla="*/ 318137 w 1283866"/>
                  <a:gd name="connsiteY2" fmla="*/ 1085565 h 1361440"/>
                  <a:gd name="connsiteX3" fmla="*/ 478943 w 1283866"/>
                  <a:gd name="connsiteY3" fmla="*/ 951929 h 1361440"/>
                  <a:gd name="connsiteX4" fmla="*/ 611718 w 1283866"/>
                  <a:gd name="connsiteY4" fmla="*/ 990947 h 1361440"/>
                  <a:gd name="connsiteX5" fmla="*/ 765706 w 1283866"/>
                  <a:gd name="connsiteY5" fmla="*/ 1168400 h 1361440"/>
                  <a:gd name="connsiteX6" fmla="*/ 967318 w 1283866"/>
                  <a:gd name="connsiteY6" fmla="*/ 1081130 h 1361440"/>
                  <a:gd name="connsiteX7" fmla="*/ 1283866 w 1283866"/>
                  <a:gd name="connsiteY7" fmla="*/ 1361440 h 1361440"/>
                  <a:gd name="connsiteX8" fmla="*/ 633626 w 1283866"/>
                  <a:gd name="connsiteY8" fmla="*/ 0 h 1361440"/>
                  <a:gd name="connsiteX9" fmla="*/ 0 w 1283866"/>
                  <a:gd name="connsiteY9" fmla="*/ 1198416 h 1361440"/>
                  <a:gd name="connsiteX0" fmla="*/ 0 w 1283866"/>
                  <a:gd name="connsiteY0" fmla="*/ 1198416 h 1361440"/>
                  <a:gd name="connsiteX1" fmla="*/ 252213 w 1283866"/>
                  <a:gd name="connsiteY1" fmla="*/ 972151 h 1361440"/>
                  <a:gd name="connsiteX2" fmla="*/ 318137 w 1283866"/>
                  <a:gd name="connsiteY2" fmla="*/ 1085565 h 1361440"/>
                  <a:gd name="connsiteX3" fmla="*/ 478943 w 1283866"/>
                  <a:gd name="connsiteY3" fmla="*/ 951929 h 1361440"/>
                  <a:gd name="connsiteX4" fmla="*/ 611718 w 1283866"/>
                  <a:gd name="connsiteY4" fmla="*/ 990947 h 1361440"/>
                  <a:gd name="connsiteX5" fmla="*/ 765706 w 1283866"/>
                  <a:gd name="connsiteY5" fmla="*/ 1168400 h 1361440"/>
                  <a:gd name="connsiteX6" fmla="*/ 967318 w 1283866"/>
                  <a:gd name="connsiteY6" fmla="*/ 1081130 h 1361440"/>
                  <a:gd name="connsiteX7" fmla="*/ 1283866 w 1283866"/>
                  <a:gd name="connsiteY7" fmla="*/ 1361440 h 1361440"/>
                  <a:gd name="connsiteX8" fmla="*/ 633626 w 1283866"/>
                  <a:gd name="connsiteY8" fmla="*/ 0 h 1361440"/>
                  <a:gd name="connsiteX9" fmla="*/ 0 w 1283866"/>
                  <a:gd name="connsiteY9" fmla="*/ 1198416 h 1361440"/>
                  <a:gd name="connsiteX0" fmla="*/ 0 w 1283866"/>
                  <a:gd name="connsiteY0" fmla="*/ 1198416 h 1361440"/>
                  <a:gd name="connsiteX1" fmla="*/ 252213 w 1283866"/>
                  <a:gd name="connsiteY1" fmla="*/ 972151 h 1361440"/>
                  <a:gd name="connsiteX2" fmla="*/ 318137 w 1283866"/>
                  <a:gd name="connsiteY2" fmla="*/ 1085565 h 1361440"/>
                  <a:gd name="connsiteX3" fmla="*/ 478943 w 1283866"/>
                  <a:gd name="connsiteY3" fmla="*/ 951929 h 1361440"/>
                  <a:gd name="connsiteX4" fmla="*/ 611718 w 1283866"/>
                  <a:gd name="connsiteY4" fmla="*/ 990947 h 1361440"/>
                  <a:gd name="connsiteX5" fmla="*/ 765706 w 1283866"/>
                  <a:gd name="connsiteY5" fmla="*/ 1168400 h 1361440"/>
                  <a:gd name="connsiteX6" fmla="*/ 967318 w 1283866"/>
                  <a:gd name="connsiteY6" fmla="*/ 1081130 h 1361440"/>
                  <a:gd name="connsiteX7" fmla="*/ 1283866 w 1283866"/>
                  <a:gd name="connsiteY7" fmla="*/ 1361440 h 1361440"/>
                  <a:gd name="connsiteX8" fmla="*/ 633626 w 1283866"/>
                  <a:gd name="connsiteY8" fmla="*/ 0 h 1361440"/>
                  <a:gd name="connsiteX9" fmla="*/ 0 w 1283866"/>
                  <a:gd name="connsiteY9" fmla="*/ 1198416 h 1361440"/>
                  <a:gd name="connsiteX0" fmla="*/ 0 w 1307694"/>
                  <a:gd name="connsiteY0" fmla="*/ 1199093 h 1365095"/>
                  <a:gd name="connsiteX1" fmla="*/ 252213 w 1307694"/>
                  <a:gd name="connsiteY1" fmla="*/ 972828 h 1365095"/>
                  <a:gd name="connsiteX2" fmla="*/ 318137 w 1307694"/>
                  <a:gd name="connsiteY2" fmla="*/ 1086242 h 1365095"/>
                  <a:gd name="connsiteX3" fmla="*/ 478943 w 1307694"/>
                  <a:gd name="connsiteY3" fmla="*/ 952606 h 1365095"/>
                  <a:gd name="connsiteX4" fmla="*/ 611718 w 1307694"/>
                  <a:gd name="connsiteY4" fmla="*/ 991624 h 1365095"/>
                  <a:gd name="connsiteX5" fmla="*/ 765706 w 1307694"/>
                  <a:gd name="connsiteY5" fmla="*/ 1169077 h 1365095"/>
                  <a:gd name="connsiteX6" fmla="*/ 967318 w 1307694"/>
                  <a:gd name="connsiteY6" fmla="*/ 1081807 h 1365095"/>
                  <a:gd name="connsiteX7" fmla="*/ 1307694 w 1307694"/>
                  <a:gd name="connsiteY7" fmla="*/ 1365095 h 1365095"/>
                  <a:gd name="connsiteX8" fmla="*/ 633626 w 1307694"/>
                  <a:gd name="connsiteY8" fmla="*/ 677 h 1365095"/>
                  <a:gd name="connsiteX9" fmla="*/ 0 w 1307694"/>
                  <a:gd name="connsiteY9" fmla="*/ 1199093 h 1365095"/>
                  <a:gd name="connsiteX0" fmla="*/ 0 w 1307694"/>
                  <a:gd name="connsiteY0" fmla="*/ 1199093 h 1365095"/>
                  <a:gd name="connsiteX1" fmla="*/ 252213 w 1307694"/>
                  <a:gd name="connsiteY1" fmla="*/ 972828 h 1365095"/>
                  <a:gd name="connsiteX2" fmla="*/ 318137 w 1307694"/>
                  <a:gd name="connsiteY2" fmla="*/ 1086242 h 1365095"/>
                  <a:gd name="connsiteX3" fmla="*/ 478943 w 1307694"/>
                  <a:gd name="connsiteY3" fmla="*/ 952606 h 1365095"/>
                  <a:gd name="connsiteX4" fmla="*/ 611718 w 1307694"/>
                  <a:gd name="connsiteY4" fmla="*/ 991624 h 1365095"/>
                  <a:gd name="connsiteX5" fmla="*/ 765706 w 1307694"/>
                  <a:gd name="connsiteY5" fmla="*/ 1169077 h 1365095"/>
                  <a:gd name="connsiteX6" fmla="*/ 967318 w 1307694"/>
                  <a:gd name="connsiteY6" fmla="*/ 1081807 h 1365095"/>
                  <a:gd name="connsiteX7" fmla="*/ 1307694 w 1307694"/>
                  <a:gd name="connsiteY7" fmla="*/ 1365095 h 1365095"/>
                  <a:gd name="connsiteX8" fmla="*/ 633626 w 1307694"/>
                  <a:gd name="connsiteY8" fmla="*/ 677 h 1365095"/>
                  <a:gd name="connsiteX9" fmla="*/ 0 w 1307694"/>
                  <a:gd name="connsiteY9" fmla="*/ 1199093 h 1365095"/>
                  <a:gd name="connsiteX0" fmla="*/ 0 w 1307694"/>
                  <a:gd name="connsiteY0" fmla="*/ 1199093 h 1365095"/>
                  <a:gd name="connsiteX1" fmla="*/ 252213 w 1307694"/>
                  <a:gd name="connsiteY1" fmla="*/ 972828 h 1365095"/>
                  <a:gd name="connsiteX2" fmla="*/ 318137 w 1307694"/>
                  <a:gd name="connsiteY2" fmla="*/ 1086242 h 1365095"/>
                  <a:gd name="connsiteX3" fmla="*/ 478943 w 1307694"/>
                  <a:gd name="connsiteY3" fmla="*/ 952606 h 1365095"/>
                  <a:gd name="connsiteX4" fmla="*/ 611718 w 1307694"/>
                  <a:gd name="connsiteY4" fmla="*/ 991624 h 1365095"/>
                  <a:gd name="connsiteX5" fmla="*/ 765706 w 1307694"/>
                  <a:gd name="connsiteY5" fmla="*/ 1169077 h 1365095"/>
                  <a:gd name="connsiteX6" fmla="*/ 967318 w 1307694"/>
                  <a:gd name="connsiteY6" fmla="*/ 1081807 h 1365095"/>
                  <a:gd name="connsiteX7" fmla="*/ 1307694 w 1307694"/>
                  <a:gd name="connsiteY7" fmla="*/ 1365095 h 1365095"/>
                  <a:gd name="connsiteX8" fmla="*/ 633626 w 1307694"/>
                  <a:gd name="connsiteY8" fmla="*/ 677 h 1365095"/>
                  <a:gd name="connsiteX9" fmla="*/ 0 w 1307694"/>
                  <a:gd name="connsiteY9" fmla="*/ 1199093 h 1365095"/>
                  <a:gd name="connsiteX0" fmla="*/ 0 w 1307694"/>
                  <a:gd name="connsiteY0" fmla="*/ 1199093 h 1365095"/>
                  <a:gd name="connsiteX1" fmla="*/ 252213 w 1307694"/>
                  <a:gd name="connsiteY1" fmla="*/ 972828 h 1365095"/>
                  <a:gd name="connsiteX2" fmla="*/ 318137 w 1307694"/>
                  <a:gd name="connsiteY2" fmla="*/ 1086242 h 1365095"/>
                  <a:gd name="connsiteX3" fmla="*/ 478943 w 1307694"/>
                  <a:gd name="connsiteY3" fmla="*/ 952606 h 1365095"/>
                  <a:gd name="connsiteX4" fmla="*/ 611718 w 1307694"/>
                  <a:gd name="connsiteY4" fmla="*/ 991624 h 1365095"/>
                  <a:gd name="connsiteX5" fmla="*/ 765706 w 1307694"/>
                  <a:gd name="connsiteY5" fmla="*/ 1169077 h 1365095"/>
                  <a:gd name="connsiteX6" fmla="*/ 967318 w 1307694"/>
                  <a:gd name="connsiteY6" fmla="*/ 1081807 h 1365095"/>
                  <a:gd name="connsiteX7" fmla="*/ 1307694 w 1307694"/>
                  <a:gd name="connsiteY7" fmla="*/ 1365095 h 1365095"/>
                  <a:gd name="connsiteX8" fmla="*/ 633626 w 1307694"/>
                  <a:gd name="connsiteY8" fmla="*/ 677 h 1365095"/>
                  <a:gd name="connsiteX9" fmla="*/ 0 w 1307694"/>
                  <a:gd name="connsiteY9" fmla="*/ 1199093 h 1365095"/>
                  <a:gd name="connsiteX0" fmla="*/ 0 w 1307694"/>
                  <a:gd name="connsiteY0" fmla="*/ 1198416 h 1364418"/>
                  <a:gd name="connsiteX1" fmla="*/ 252213 w 1307694"/>
                  <a:gd name="connsiteY1" fmla="*/ 972151 h 1364418"/>
                  <a:gd name="connsiteX2" fmla="*/ 318137 w 1307694"/>
                  <a:gd name="connsiteY2" fmla="*/ 1085565 h 1364418"/>
                  <a:gd name="connsiteX3" fmla="*/ 478943 w 1307694"/>
                  <a:gd name="connsiteY3" fmla="*/ 951929 h 1364418"/>
                  <a:gd name="connsiteX4" fmla="*/ 611718 w 1307694"/>
                  <a:gd name="connsiteY4" fmla="*/ 990947 h 1364418"/>
                  <a:gd name="connsiteX5" fmla="*/ 765706 w 1307694"/>
                  <a:gd name="connsiteY5" fmla="*/ 1168400 h 1364418"/>
                  <a:gd name="connsiteX6" fmla="*/ 967318 w 1307694"/>
                  <a:gd name="connsiteY6" fmla="*/ 1081130 h 1364418"/>
                  <a:gd name="connsiteX7" fmla="*/ 1307694 w 1307694"/>
                  <a:gd name="connsiteY7" fmla="*/ 1364418 h 1364418"/>
                  <a:gd name="connsiteX8" fmla="*/ 633626 w 1307694"/>
                  <a:gd name="connsiteY8" fmla="*/ 0 h 1364418"/>
                  <a:gd name="connsiteX9" fmla="*/ 0 w 1307694"/>
                  <a:gd name="connsiteY9" fmla="*/ 1198416 h 1364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07694" h="1364418">
                    <a:moveTo>
                      <a:pt x="0" y="1198416"/>
                    </a:moveTo>
                    <a:lnTo>
                      <a:pt x="252213" y="972151"/>
                    </a:lnTo>
                    <a:lnTo>
                      <a:pt x="318137" y="1085565"/>
                    </a:lnTo>
                    <a:lnTo>
                      <a:pt x="478943" y="951929"/>
                    </a:lnTo>
                    <a:lnTo>
                      <a:pt x="611718" y="990947"/>
                    </a:lnTo>
                    <a:lnTo>
                      <a:pt x="765706" y="1168400"/>
                    </a:lnTo>
                    <a:lnTo>
                      <a:pt x="967318" y="1081130"/>
                    </a:lnTo>
                    <a:lnTo>
                      <a:pt x="1307694" y="1364418"/>
                    </a:lnTo>
                    <a:lnTo>
                      <a:pt x="633626" y="0"/>
                    </a:lnTo>
                    <a:lnTo>
                      <a:pt x="0" y="11984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5A448264-F898-421F-AFDE-DBC5069E6FE7}"/>
                </a:ext>
              </a:extLst>
            </p:cNvPr>
            <p:cNvGrpSpPr/>
            <p:nvPr/>
          </p:nvGrpSpPr>
          <p:grpSpPr>
            <a:xfrm>
              <a:off x="2371821" y="4307833"/>
              <a:ext cx="1545518" cy="1857471"/>
              <a:chOff x="1053852" y="2348880"/>
              <a:chExt cx="2875902" cy="3456384"/>
            </a:xfrm>
            <a:effectLst>
              <a:outerShdw dist="88900" dir="5400000" algn="tr" rotWithShape="0">
                <a:schemeClr val="accent3">
                  <a:lumMod val="75000"/>
                </a:schemeClr>
              </a:outerShdw>
            </a:effectLst>
          </p:grpSpPr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xmlns="" id="{1D292D16-59B1-4F12-AD88-D2E0B95E4EA0}"/>
                  </a:ext>
                </a:extLst>
              </p:cNvPr>
              <p:cNvSpPr/>
              <p:nvPr/>
            </p:nvSpPr>
            <p:spPr>
              <a:xfrm>
                <a:off x="1053852" y="2348880"/>
                <a:ext cx="2875902" cy="3456384"/>
              </a:xfrm>
              <a:custGeom>
                <a:avLst/>
                <a:gdLst>
                  <a:gd name="connsiteX0" fmla="*/ 0 w 1857471"/>
                  <a:gd name="connsiteY0" fmla="*/ 1857471 h 1857471"/>
                  <a:gd name="connsiteX1" fmla="*/ 928736 w 1857471"/>
                  <a:gd name="connsiteY1" fmla="*/ 0 h 1857471"/>
                  <a:gd name="connsiteX2" fmla="*/ 1857471 w 1857471"/>
                  <a:gd name="connsiteY2" fmla="*/ 1857471 h 1857471"/>
                  <a:gd name="connsiteX3" fmla="*/ 0 w 1857471"/>
                  <a:gd name="connsiteY3" fmla="*/ 1857471 h 1857471"/>
                  <a:gd name="connsiteX0" fmla="*/ 0 w 1857471"/>
                  <a:gd name="connsiteY0" fmla="*/ 1857471 h 1857471"/>
                  <a:gd name="connsiteX1" fmla="*/ 928736 w 1857471"/>
                  <a:gd name="connsiteY1" fmla="*/ 0 h 1857471"/>
                  <a:gd name="connsiteX2" fmla="*/ 1857471 w 1857471"/>
                  <a:gd name="connsiteY2" fmla="*/ 1857471 h 1857471"/>
                  <a:gd name="connsiteX3" fmla="*/ 1258647 w 1857471"/>
                  <a:gd name="connsiteY3" fmla="*/ 1855694 h 1857471"/>
                  <a:gd name="connsiteX4" fmla="*/ 0 w 1857471"/>
                  <a:gd name="connsiteY4" fmla="*/ 1857471 h 1857471"/>
                  <a:gd name="connsiteX0" fmla="*/ 0 w 1857471"/>
                  <a:gd name="connsiteY0" fmla="*/ 1857471 h 1857471"/>
                  <a:gd name="connsiteX1" fmla="*/ 928736 w 1857471"/>
                  <a:gd name="connsiteY1" fmla="*/ 0 h 1857471"/>
                  <a:gd name="connsiteX2" fmla="*/ 1545518 w 1857471"/>
                  <a:gd name="connsiteY2" fmla="*/ 1228165 h 1857471"/>
                  <a:gd name="connsiteX3" fmla="*/ 1857471 w 1857471"/>
                  <a:gd name="connsiteY3" fmla="*/ 1857471 h 1857471"/>
                  <a:gd name="connsiteX4" fmla="*/ 1258647 w 1857471"/>
                  <a:gd name="connsiteY4" fmla="*/ 1855694 h 1857471"/>
                  <a:gd name="connsiteX5" fmla="*/ 0 w 1857471"/>
                  <a:gd name="connsiteY5" fmla="*/ 1857471 h 1857471"/>
                  <a:gd name="connsiteX0" fmla="*/ 0 w 1545518"/>
                  <a:gd name="connsiteY0" fmla="*/ 1857471 h 1857471"/>
                  <a:gd name="connsiteX1" fmla="*/ 928736 w 1545518"/>
                  <a:gd name="connsiteY1" fmla="*/ 0 h 1857471"/>
                  <a:gd name="connsiteX2" fmla="*/ 1545518 w 1545518"/>
                  <a:gd name="connsiteY2" fmla="*/ 1228165 h 1857471"/>
                  <a:gd name="connsiteX3" fmla="*/ 1258647 w 1545518"/>
                  <a:gd name="connsiteY3" fmla="*/ 1855694 h 1857471"/>
                  <a:gd name="connsiteX4" fmla="*/ 0 w 1545518"/>
                  <a:gd name="connsiteY4" fmla="*/ 1857471 h 1857471"/>
                  <a:gd name="connsiteX0" fmla="*/ 0 w 1545518"/>
                  <a:gd name="connsiteY0" fmla="*/ 1857471 h 1857471"/>
                  <a:gd name="connsiteX1" fmla="*/ 928736 w 1545518"/>
                  <a:gd name="connsiteY1" fmla="*/ 0 h 1857471"/>
                  <a:gd name="connsiteX2" fmla="*/ 1545518 w 1545518"/>
                  <a:gd name="connsiteY2" fmla="*/ 1228165 h 1857471"/>
                  <a:gd name="connsiteX3" fmla="*/ 1428977 w 1545518"/>
                  <a:gd name="connsiteY3" fmla="*/ 1470212 h 1857471"/>
                  <a:gd name="connsiteX4" fmla="*/ 1258647 w 1545518"/>
                  <a:gd name="connsiteY4" fmla="*/ 1855694 h 1857471"/>
                  <a:gd name="connsiteX5" fmla="*/ 0 w 1545518"/>
                  <a:gd name="connsiteY5" fmla="*/ 1857471 h 1857471"/>
                  <a:gd name="connsiteX0" fmla="*/ 1428977 w 1545518"/>
                  <a:gd name="connsiteY0" fmla="*/ 1470212 h 1857471"/>
                  <a:gd name="connsiteX1" fmla="*/ 1258647 w 1545518"/>
                  <a:gd name="connsiteY1" fmla="*/ 1855694 h 1857471"/>
                  <a:gd name="connsiteX2" fmla="*/ 0 w 1545518"/>
                  <a:gd name="connsiteY2" fmla="*/ 1857471 h 1857471"/>
                  <a:gd name="connsiteX3" fmla="*/ 928736 w 1545518"/>
                  <a:gd name="connsiteY3" fmla="*/ 0 h 1857471"/>
                  <a:gd name="connsiteX4" fmla="*/ 1545518 w 1545518"/>
                  <a:gd name="connsiteY4" fmla="*/ 1228165 h 1857471"/>
                  <a:gd name="connsiteX5" fmla="*/ 1520417 w 1545518"/>
                  <a:gd name="connsiteY5" fmla="*/ 1561652 h 1857471"/>
                  <a:gd name="connsiteX0" fmla="*/ 1428977 w 1545518"/>
                  <a:gd name="connsiteY0" fmla="*/ 1470212 h 1857471"/>
                  <a:gd name="connsiteX1" fmla="*/ 1258647 w 1545518"/>
                  <a:gd name="connsiteY1" fmla="*/ 1855694 h 1857471"/>
                  <a:gd name="connsiteX2" fmla="*/ 0 w 1545518"/>
                  <a:gd name="connsiteY2" fmla="*/ 1857471 h 1857471"/>
                  <a:gd name="connsiteX3" fmla="*/ 928736 w 1545518"/>
                  <a:gd name="connsiteY3" fmla="*/ 0 h 1857471"/>
                  <a:gd name="connsiteX4" fmla="*/ 1545518 w 1545518"/>
                  <a:gd name="connsiteY4" fmla="*/ 1228165 h 1857471"/>
                  <a:gd name="connsiteX0" fmla="*/ 1258647 w 1545518"/>
                  <a:gd name="connsiteY0" fmla="*/ 1855694 h 1857471"/>
                  <a:gd name="connsiteX1" fmla="*/ 0 w 1545518"/>
                  <a:gd name="connsiteY1" fmla="*/ 1857471 h 1857471"/>
                  <a:gd name="connsiteX2" fmla="*/ 928736 w 1545518"/>
                  <a:gd name="connsiteY2" fmla="*/ 0 h 1857471"/>
                  <a:gd name="connsiteX3" fmla="*/ 1545518 w 1545518"/>
                  <a:gd name="connsiteY3" fmla="*/ 1228165 h 1857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5518" h="1857471">
                    <a:moveTo>
                      <a:pt x="1258647" y="1855694"/>
                    </a:moveTo>
                    <a:lnTo>
                      <a:pt x="0" y="1857471"/>
                    </a:lnTo>
                    <a:lnTo>
                      <a:pt x="928736" y="0"/>
                    </a:lnTo>
                    <a:lnTo>
                      <a:pt x="1545518" y="1228165"/>
                    </a:lnTo>
                  </a:path>
                </a:pathLst>
              </a:cu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6F6FC2FB-953A-4B4D-8A68-276B95200327}"/>
                  </a:ext>
                </a:extLst>
              </p:cNvPr>
              <p:cNvSpPr/>
              <p:nvPr/>
            </p:nvSpPr>
            <p:spPr>
              <a:xfrm>
                <a:off x="2160373" y="2387600"/>
                <a:ext cx="1307694" cy="1364418"/>
              </a:xfrm>
              <a:custGeom>
                <a:avLst/>
                <a:gdLst>
                  <a:gd name="connsiteX0" fmla="*/ 8340 w 1157130"/>
                  <a:gd name="connsiteY0" fmla="*/ 879152 h 1423214"/>
                  <a:gd name="connsiteX1" fmla="*/ 201380 w 1157130"/>
                  <a:gd name="connsiteY1" fmla="*/ 980752 h 1423214"/>
                  <a:gd name="connsiteX2" fmla="*/ 374100 w 1157130"/>
                  <a:gd name="connsiteY2" fmla="*/ 736912 h 1423214"/>
                  <a:gd name="connsiteX3" fmla="*/ 536660 w 1157130"/>
                  <a:gd name="connsiteY3" fmla="*/ 1011232 h 1423214"/>
                  <a:gd name="connsiteX4" fmla="*/ 628100 w 1157130"/>
                  <a:gd name="connsiteY4" fmla="*/ 1173792 h 1423214"/>
                  <a:gd name="connsiteX5" fmla="*/ 739860 w 1157130"/>
                  <a:gd name="connsiteY5" fmla="*/ 1173792 h 1423214"/>
                  <a:gd name="connsiteX6" fmla="*/ 892260 w 1157130"/>
                  <a:gd name="connsiteY6" fmla="*/ 1265232 h 1423214"/>
                  <a:gd name="connsiteX7" fmla="*/ 902420 w 1157130"/>
                  <a:gd name="connsiteY7" fmla="*/ 1173792 h 1423214"/>
                  <a:gd name="connsiteX8" fmla="*/ 1146260 w 1157130"/>
                  <a:gd name="connsiteY8" fmla="*/ 1366832 h 1423214"/>
                  <a:gd name="connsiteX9" fmla="*/ 496020 w 1157130"/>
                  <a:gd name="connsiteY9" fmla="*/ 5392 h 1423214"/>
                  <a:gd name="connsiteX10" fmla="*/ 8340 w 1157130"/>
                  <a:gd name="connsiteY10" fmla="*/ 879152 h 1423214"/>
                  <a:gd name="connsiteX0" fmla="*/ 8340 w 1157130"/>
                  <a:gd name="connsiteY0" fmla="*/ 873760 h 1417822"/>
                  <a:gd name="connsiteX1" fmla="*/ 201380 w 1157130"/>
                  <a:gd name="connsiteY1" fmla="*/ 975360 h 1417822"/>
                  <a:gd name="connsiteX2" fmla="*/ 374100 w 1157130"/>
                  <a:gd name="connsiteY2" fmla="*/ 731520 h 1417822"/>
                  <a:gd name="connsiteX3" fmla="*/ 536660 w 1157130"/>
                  <a:gd name="connsiteY3" fmla="*/ 1005840 h 1417822"/>
                  <a:gd name="connsiteX4" fmla="*/ 628100 w 1157130"/>
                  <a:gd name="connsiteY4" fmla="*/ 1168400 h 1417822"/>
                  <a:gd name="connsiteX5" fmla="*/ 739860 w 1157130"/>
                  <a:gd name="connsiteY5" fmla="*/ 1168400 h 1417822"/>
                  <a:gd name="connsiteX6" fmla="*/ 892260 w 1157130"/>
                  <a:gd name="connsiteY6" fmla="*/ 1259840 h 1417822"/>
                  <a:gd name="connsiteX7" fmla="*/ 902420 w 1157130"/>
                  <a:gd name="connsiteY7" fmla="*/ 1168400 h 1417822"/>
                  <a:gd name="connsiteX8" fmla="*/ 1146260 w 1157130"/>
                  <a:gd name="connsiteY8" fmla="*/ 1361440 h 1417822"/>
                  <a:gd name="connsiteX9" fmla="*/ 496020 w 1157130"/>
                  <a:gd name="connsiteY9" fmla="*/ 0 h 1417822"/>
                  <a:gd name="connsiteX10" fmla="*/ 8340 w 1157130"/>
                  <a:gd name="connsiteY10" fmla="*/ 873760 h 1417822"/>
                  <a:gd name="connsiteX0" fmla="*/ 0 w 1148790"/>
                  <a:gd name="connsiteY0" fmla="*/ 873760 h 1417822"/>
                  <a:gd name="connsiteX1" fmla="*/ 193040 w 1148790"/>
                  <a:gd name="connsiteY1" fmla="*/ 975360 h 1417822"/>
                  <a:gd name="connsiteX2" fmla="*/ 365760 w 1148790"/>
                  <a:gd name="connsiteY2" fmla="*/ 731520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31520 w 1148790"/>
                  <a:gd name="connsiteY5" fmla="*/ 1168400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3040 w 1148790"/>
                  <a:gd name="connsiteY1" fmla="*/ 975360 h 1417822"/>
                  <a:gd name="connsiteX2" fmla="*/ 365760 w 1148790"/>
                  <a:gd name="connsiteY2" fmla="*/ 731520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31520 w 1148790"/>
                  <a:gd name="connsiteY5" fmla="*/ 1168400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3040 w 1148790"/>
                  <a:gd name="connsiteY1" fmla="*/ 975360 h 1417822"/>
                  <a:gd name="connsiteX2" fmla="*/ 365760 w 1148790"/>
                  <a:gd name="connsiteY2" fmla="*/ 731520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31520 w 1148790"/>
                  <a:gd name="connsiteY5" fmla="*/ 1168400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3040 w 1148790"/>
                  <a:gd name="connsiteY1" fmla="*/ 975360 h 1417822"/>
                  <a:gd name="connsiteX2" fmla="*/ 306190 w 1148790"/>
                  <a:gd name="connsiteY2" fmla="*/ 835767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31520 w 1148790"/>
                  <a:gd name="connsiteY5" fmla="*/ 1168400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8232 w 1157022"/>
                  <a:gd name="connsiteY0" fmla="*/ 873760 h 1417822"/>
                  <a:gd name="connsiteX1" fmla="*/ 198294 w 1157022"/>
                  <a:gd name="connsiteY1" fmla="*/ 900898 h 1417822"/>
                  <a:gd name="connsiteX2" fmla="*/ 314422 w 1157022"/>
                  <a:gd name="connsiteY2" fmla="*/ 835767 h 1417822"/>
                  <a:gd name="connsiteX3" fmla="*/ 536552 w 1157022"/>
                  <a:gd name="connsiteY3" fmla="*/ 1005840 h 1417822"/>
                  <a:gd name="connsiteX4" fmla="*/ 627992 w 1157022"/>
                  <a:gd name="connsiteY4" fmla="*/ 1168400 h 1417822"/>
                  <a:gd name="connsiteX5" fmla="*/ 739752 w 1157022"/>
                  <a:gd name="connsiteY5" fmla="*/ 1168400 h 1417822"/>
                  <a:gd name="connsiteX6" fmla="*/ 892152 w 1157022"/>
                  <a:gd name="connsiteY6" fmla="*/ 1259840 h 1417822"/>
                  <a:gd name="connsiteX7" fmla="*/ 902312 w 1157022"/>
                  <a:gd name="connsiteY7" fmla="*/ 1168400 h 1417822"/>
                  <a:gd name="connsiteX8" fmla="*/ 1146152 w 1157022"/>
                  <a:gd name="connsiteY8" fmla="*/ 1361440 h 1417822"/>
                  <a:gd name="connsiteX9" fmla="*/ 495912 w 1157022"/>
                  <a:gd name="connsiteY9" fmla="*/ 0 h 1417822"/>
                  <a:gd name="connsiteX10" fmla="*/ 8232 w 1157022"/>
                  <a:gd name="connsiteY10" fmla="*/ 873760 h 1417822"/>
                  <a:gd name="connsiteX0" fmla="*/ 0 w 1148790"/>
                  <a:gd name="connsiteY0" fmla="*/ 873760 h 1417822"/>
                  <a:gd name="connsiteX1" fmla="*/ 190062 w 1148790"/>
                  <a:gd name="connsiteY1" fmla="*/ 900898 h 1417822"/>
                  <a:gd name="connsiteX2" fmla="*/ 306190 w 1148790"/>
                  <a:gd name="connsiteY2" fmla="*/ 835767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31520 w 1148790"/>
                  <a:gd name="connsiteY5" fmla="*/ 1168400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0062 w 1148790"/>
                  <a:gd name="connsiteY1" fmla="*/ 900898 h 1417822"/>
                  <a:gd name="connsiteX2" fmla="*/ 306190 w 1148790"/>
                  <a:gd name="connsiteY2" fmla="*/ 835767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31520 w 1148790"/>
                  <a:gd name="connsiteY5" fmla="*/ 1168400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0062 w 1148790"/>
                  <a:gd name="connsiteY1" fmla="*/ 900898 h 1417822"/>
                  <a:gd name="connsiteX2" fmla="*/ 306190 w 1148790"/>
                  <a:gd name="connsiteY2" fmla="*/ 835767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31520 w 1148790"/>
                  <a:gd name="connsiteY5" fmla="*/ 1168400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0062 w 1148790"/>
                  <a:gd name="connsiteY1" fmla="*/ 900898 h 1417822"/>
                  <a:gd name="connsiteX2" fmla="*/ 306190 w 1148790"/>
                  <a:gd name="connsiteY2" fmla="*/ 835767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31520 w 1148790"/>
                  <a:gd name="connsiteY5" fmla="*/ 1168400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0062 w 1148790"/>
                  <a:gd name="connsiteY1" fmla="*/ 900898 h 1417822"/>
                  <a:gd name="connsiteX2" fmla="*/ 306190 w 1148790"/>
                  <a:gd name="connsiteY2" fmla="*/ 835767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70240 w 1148790"/>
                  <a:gd name="connsiteY5" fmla="*/ 1162443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0062 w 1148790"/>
                  <a:gd name="connsiteY1" fmla="*/ 900898 h 1417822"/>
                  <a:gd name="connsiteX2" fmla="*/ 306190 w 1148790"/>
                  <a:gd name="connsiteY2" fmla="*/ 835767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70240 w 1148790"/>
                  <a:gd name="connsiteY5" fmla="*/ 1162443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0062 w 1148790"/>
                  <a:gd name="connsiteY1" fmla="*/ 900898 h 1417822"/>
                  <a:gd name="connsiteX2" fmla="*/ 306190 w 1148790"/>
                  <a:gd name="connsiteY2" fmla="*/ 835767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70240 w 1148790"/>
                  <a:gd name="connsiteY5" fmla="*/ 1162443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0062 w 1148790"/>
                  <a:gd name="connsiteY1" fmla="*/ 900898 h 1417822"/>
                  <a:gd name="connsiteX2" fmla="*/ 306190 w 1148790"/>
                  <a:gd name="connsiteY2" fmla="*/ 835767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70240 w 1148790"/>
                  <a:gd name="connsiteY5" fmla="*/ 1162443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620"/>
                  <a:gd name="connsiteY0" fmla="*/ 873760 h 1439149"/>
                  <a:gd name="connsiteX1" fmla="*/ 190062 w 1148620"/>
                  <a:gd name="connsiteY1" fmla="*/ 900898 h 1439149"/>
                  <a:gd name="connsiteX2" fmla="*/ 306190 w 1148620"/>
                  <a:gd name="connsiteY2" fmla="*/ 835767 h 1439149"/>
                  <a:gd name="connsiteX3" fmla="*/ 528320 w 1148620"/>
                  <a:gd name="connsiteY3" fmla="*/ 1005840 h 1439149"/>
                  <a:gd name="connsiteX4" fmla="*/ 619760 w 1148620"/>
                  <a:gd name="connsiteY4" fmla="*/ 1168400 h 1439149"/>
                  <a:gd name="connsiteX5" fmla="*/ 770240 w 1148620"/>
                  <a:gd name="connsiteY5" fmla="*/ 1162443 h 1439149"/>
                  <a:gd name="connsiteX6" fmla="*/ 883920 w 1148620"/>
                  <a:gd name="connsiteY6" fmla="*/ 1259840 h 1439149"/>
                  <a:gd name="connsiteX7" fmla="*/ 1137920 w 1148620"/>
                  <a:gd name="connsiteY7" fmla="*/ 1361440 h 1439149"/>
                  <a:gd name="connsiteX8" fmla="*/ 487680 w 1148620"/>
                  <a:gd name="connsiteY8" fmla="*/ 0 h 1439149"/>
                  <a:gd name="connsiteX9" fmla="*/ 0 w 1148620"/>
                  <a:gd name="connsiteY9" fmla="*/ 873760 h 1439149"/>
                  <a:gd name="connsiteX0" fmla="*/ 0 w 1149162"/>
                  <a:gd name="connsiteY0" fmla="*/ 873760 h 1416389"/>
                  <a:gd name="connsiteX1" fmla="*/ 190062 w 1149162"/>
                  <a:gd name="connsiteY1" fmla="*/ 900898 h 1416389"/>
                  <a:gd name="connsiteX2" fmla="*/ 306190 w 1149162"/>
                  <a:gd name="connsiteY2" fmla="*/ 835767 h 1416389"/>
                  <a:gd name="connsiteX3" fmla="*/ 528320 w 1149162"/>
                  <a:gd name="connsiteY3" fmla="*/ 1005840 h 1416389"/>
                  <a:gd name="connsiteX4" fmla="*/ 619760 w 1149162"/>
                  <a:gd name="connsiteY4" fmla="*/ 1168400 h 1416389"/>
                  <a:gd name="connsiteX5" fmla="*/ 770240 w 1149162"/>
                  <a:gd name="connsiteY5" fmla="*/ 1162443 h 1416389"/>
                  <a:gd name="connsiteX6" fmla="*/ 898813 w 1149162"/>
                  <a:gd name="connsiteY6" fmla="*/ 1081130 h 1416389"/>
                  <a:gd name="connsiteX7" fmla="*/ 1137920 w 1149162"/>
                  <a:gd name="connsiteY7" fmla="*/ 1361440 h 1416389"/>
                  <a:gd name="connsiteX8" fmla="*/ 487680 w 1149162"/>
                  <a:gd name="connsiteY8" fmla="*/ 0 h 1416389"/>
                  <a:gd name="connsiteX9" fmla="*/ 0 w 1149162"/>
                  <a:gd name="connsiteY9" fmla="*/ 873760 h 1416389"/>
                  <a:gd name="connsiteX0" fmla="*/ 0 w 1149162"/>
                  <a:gd name="connsiteY0" fmla="*/ 873760 h 1416389"/>
                  <a:gd name="connsiteX1" fmla="*/ 190062 w 1149162"/>
                  <a:gd name="connsiteY1" fmla="*/ 900898 h 1416389"/>
                  <a:gd name="connsiteX2" fmla="*/ 306190 w 1149162"/>
                  <a:gd name="connsiteY2" fmla="*/ 835767 h 1416389"/>
                  <a:gd name="connsiteX3" fmla="*/ 528320 w 1149162"/>
                  <a:gd name="connsiteY3" fmla="*/ 1005840 h 1416389"/>
                  <a:gd name="connsiteX4" fmla="*/ 619760 w 1149162"/>
                  <a:gd name="connsiteY4" fmla="*/ 1168400 h 1416389"/>
                  <a:gd name="connsiteX5" fmla="*/ 770240 w 1149162"/>
                  <a:gd name="connsiteY5" fmla="*/ 1162443 h 1416389"/>
                  <a:gd name="connsiteX6" fmla="*/ 898813 w 1149162"/>
                  <a:gd name="connsiteY6" fmla="*/ 1081130 h 1416389"/>
                  <a:gd name="connsiteX7" fmla="*/ 1137920 w 1149162"/>
                  <a:gd name="connsiteY7" fmla="*/ 1361440 h 1416389"/>
                  <a:gd name="connsiteX8" fmla="*/ 487680 w 1149162"/>
                  <a:gd name="connsiteY8" fmla="*/ 0 h 1416389"/>
                  <a:gd name="connsiteX9" fmla="*/ 0 w 1149162"/>
                  <a:gd name="connsiteY9" fmla="*/ 873760 h 1416389"/>
                  <a:gd name="connsiteX0" fmla="*/ 0 w 1149162"/>
                  <a:gd name="connsiteY0" fmla="*/ 873760 h 1416389"/>
                  <a:gd name="connsiteX1" fmla="*/ 190062 w 1149162"/>
                  <a:gd name="connsiteY1" fmla="*/ 900898 h 1416389"/>
                  <a:gd name="connsiteX2" fmla="*/ 306190 w 1149162"/>
                  <a:gd name="connsiteY2" fmla="*/ 835767 h 1416389"/>
                  <a:gd name="connsiteX3" fmla="*/ 528320 w 1149162"/>
                  <a:gd name="connsiteY3" fmla="*/ 1005840 h 1416389"/>
                  <a:gd name="connsiteX4" fmla="*/ 619760 w 1149162"/>
                  <a:gd name="connsiteY4" fmla="*/ 1168400 h 1416389"/>
                  <a:gd name="connsiteX5" fmla="*/ 898813 w 1149162"/>
                  <a:gd name="connsiteY5" fmla="*/ 1081130 h 1416389"/>
                  <a:gd name="connsiteX6" fmla="*/ 1137920 w 1149162"/>
                  <a:gd name="connsiteY6" fmla="*/ 1361440 h 1416389"/>
                  <a:gd name="connsiteX7" fmla="*/ 487680 w 1149162"/>
                  <a:gd name="connsiteY7" fmla="*/ 0 h 1416389"/>
                  <a:gd name="connsiteX8" fmla="*/ 0 w 1149162"/>
                  <a:gd name="connsiteY8" fmla="*/ 873760 h 1416389"/>
                  <a:gd name="connsiteX0" fmla="*/ 0 w 1149162"/>
                  <a:gd name="connsiteY0" fmla="*/ 873760 h 1416389"/>
                  <a:gd name="connsiteX1" fmla="*/ 190062 w 1149162"/>
                  <a:gd name="connsiteY1" fmla="*/ 900898 h 1416389"/>
                  <a:gd name="connsiteX2" fmla="*/ 306190 w 1149162"/>
                  <a:gd name="connsiteY2" fmla="*/ 835767 h 1416389"/>
                  <a:gd name="connsiteX3" fmla="*/ 528320 w 1149162"/>
                  <a:gd name="connsiteY3" fmla="*/ 1005840 h 1416389"/>
                  <a:gd name="connsiteX4" fmla="*/ 619760 w 1149162"/>
                  <a:gd name="connsiteY4" fmla="*/ 1168400 h 1416389"/>
                  <a:gd name="connsiteX5" fmla="*/ 898813 w 1149162"/>
                  <a:gd name="connsiteY5" fmla="*/ 1081130 h 1416389"/>
                  <a:gd name="connsiteX6" fmla="*/ 1137920 w 1149162"/>
                  <a:gd name="connsiteY6" fmla="*/ 1361440 h 1416389"/>
                  <a:gd name="connsiteX7" fmla="*/ 487680 w 1149162"/>
                  <a:gd name="connsiteY7" fmla="*/ 0 h 1416389"/>
                  <a:gd name="connsiteX8" fmla="*/ 0 w 1149162"/>
                  <a:gd name="connsiteY8" fmla="*/ 873760 h 1416389"/>
                  <a:gd name="connsiteX0" fmla="*/ 0 w 1149162"/>
                  <a:gd name="connsiteY0" fmla="*/ 873760 h 1416389"/>
                  <a:gd name="connsiteX1" fmla="*/ 190062 w 1149162"/>
                  <a:gd name="connsiteY1" fmla="*/ 900898 h 1416389"/>
                  <a:gd name="connsiteX2" fmla="*/ 306190 w 1149162"/>
                  <a:gd name="connsiteY2" fmla="*/ 835767 h 1416389"/>
                  <a:gd name="connsiteX3" fmla="*/ 528320 w 1149162"/>
                  <a:gd name="connsiteY3" fmla="*/ 1005840 h 1416389"/>
                  <a:gd name="connsiteX4" fmla="*/ 619760 w 1149162"/>
                  <a:gd name="connsiteY4" fmla="*/ 1168400 h 1416389"/>
                  <a:gd name="connsiteX5" fmla="*/ 898813 w 1149162"/>
                  <a:gd name="connsiteY5" fmla="*/ 1081130 h 1416389"/>
                  <a:gd name="connsiteX6" fmla="*/ 1137920 w 1149162"/>
                  <a:gd name="connsiteY6" fmla="*/ 1361440 h 1416389"/>
                  <a:gd name="connsiteX7" fmla="*/ 487680 w 1149162"/>
                  <a:gd name="connsiteY7" fmla="*/ 0 h 1416389"/>
                  <a:gd name="connsiteX8" fmla="*/ 0 w 1149162"/>
                  <a:gd name="connsiteY8" fmla="*/ 873760 h 1416389"/>
                  <a:gd name="connsiteX0" fmla="*/ 0 w 1137920"/>
                  <a:gd name="connsiteY0" fmla="*/ 873760 h 1361440"/>
                  <a:gd name="connsiteX1" fmla="*/ 190062 w 1137920"/>
                  <a:gd name="connsiteY1" fmla="*/ 900898 h 1361440"/>
                  <a:gd name="connsiteX2" fmla="*/ 306190 w 1137920"/>
                  <a:gd name="connsiteY2" fmla="*/ 835767 h 1361440"/>
                  <a:gd name="connsiteX3" fmla="*/ 528320 w 1137920"/>
                  <a:gd name="connsiteY3" fmla="*/ 1005840 h 1361440"/>
                  <a:gd name="connsiteX4" fmla="*/ 619760 w 1137920"/>
                  <a:gd name="connsiteY4" fmla="*/ 1168400 h 1361440"/>
                  <a:gd name="connsiteX5" fmla="*/ 898813 w 1137920"/>
                  <a:gd name="connsiteY5" fmla="*/ 1081130 h 1361440"/>
                  <a:gd name="connsiteX6" fmla="*/ 1137920 w 1137920"/>
                  <a:gd name="connsiteY6" fmla="*/ 1361440 h 1361440"/>
                  <a:gd name="connsiteX7" fmla="*/ 487680 w 1137920"/>
                  <a:gd name="connsiteY7" fmla="*/ 0 h 1361440"/>
                  <a:gd name="connsiteX8" fmla="*/ 0 w 1137920"/>
                  <a:gd name="connsiteY8" fmla="*/ 873760 h 1361440"/>
                  <a:gd name="connsiteX0" fmla="*/ 10083 w 1148003"/>
                  <a:gd name="connsiteY0" fmla="*/ 873760 h 1361440"/>
                  <a:gd name="connsiteX1" fmla="*/ 182274 w 1148003"/>
                  <a:gd name="connsiteY1" fmla="*/ 1085565 h 1361440"/>
                  <a:gd name="connsiteX2" fmla="*/ 316273 w 1148003"/>
                  <a:gd name="connsiteY2" fmla="*/ 835767 h 1361440"/>
                  <a:gd name="connsiteX3" fmla="*/ 538403 w 1148003"/>
                  <a:gd name="connsiteY3" fmla="*/ 1005840 h 1361440"/>
                  <a:gd name="connsiteX4" fmla="*/ 629843 w 1148003"/>
                  <a:gd name="connsiteY4" fmla="*/ 1168400 h 1361440"/>
                  <a:gd name="connsiteX5" fmla="*/ 908896 w 1148003"/>
                  <a:gd name="connsiteY5" fmla="*/ 1081130 h 1361440"/>
                  <a:gd name="connsiteX6" fmla="*/ 1148003 w 1148003"/>
                  <a:gd name="connsiteY6" fmla="*/ 1361440 h 1361440"/>
                  <a:gd name="connsiteX7" fmla="*/ 497763 w 1148003"/>
                  <a:gd name="connsiteY7" fmla="*/ 0 h 1361440"/>
                  <a:gd name="connsiteX8" fmla="*/ 10083 w 1148003"/>
                  <a:gd name="connsiteY8" fmla="*/ 873760 h 1361440"/>
                  <a:gd name="connsiteX0" fmla="*/ 10043 w 1147963"/>
                  <a:gd name="connsiteY0" fmla="*/ 873760 h 1361440"/>
                  <a:gd name="connsiteX1" fmla="*/ 182234 w 1147963"/>
                  <a:gd name="connsiteY1" fmla="*/ 1085565 h 1361440"/>
                  <a:gd name="connsiteX2" fmla="*/ 348997 w 1147963"/>
                  <a:gd name="connsiteY2" fmla="*/ 907251 h 1361440"/>
                  <a:gd name="connsiteX3" fmla="*/ 538363 w 1147963"/>
                  <a:gd name="connsiteY3" fmla="*/ 1005840 h 1361440"/>
                  <a:gd name="connsiteX4" fmla="*/ 629803 w 1147963"/>
                  <a:gd name="connsiteY4" fmla="*/ 1168400 h 1361440"/>
                  <a:gd name="connsiteX5" fmla="*/ 908856 w 1147963"/>
                  <a:gd name="connsiteY5" fmla="*/ 1081130 h 1361440"/>
                  <a:gd name="connsiteX6" fmla="*/ 1147963 w 1147963"/>
                  <a:gd name="connsiteY6" fmla="*/ 1361440 h 1361440"/>
                  <a:gd name="connsiteX7" fmla="*/ 497723 w 1147963"/>
                  <a:gd name="connsiteY7" fmla="*/ 0 h 1361440"/>
                  <a:gd name="connsiteX8" fmla="*/ 10043 w 1147963"/>
                  <a:gd name="connsiteY8" fmla="*/ 873760 h 1361440"/>
                  <a:gd name="connsiteX0" fmla="*/ 10043 w 1147963"/>
                  <a:gd name="connsiteY0" fmla="*/ 873760 h 1361440"/>
                  <a:gd name="connsiteX1" fmla="*/ 182234 w 1147963"/>
                  <a:gd name="connsiteY1" fmla="*/ 1085565 h 1361440"/>
                  <a:gd name="connsiteX2" fmla="*/ 348997 w 1147963"/>
                  <a:gd name="connsiteY2" fmla="*/ 907251 h 1361440"/>
                  <a:gd name="connsiteX3" fmla="*/ 475815 w 1147963"/>
                  <a:gd name="connsiteY3" fmla="*/ 1005840 h 1361440"/>
                  <a:gd name="connsiteX4" fmla="*/ 629803 w 1147963"/>
                  <a:gd name="connsiteY4" fmla="*/ 1168400 h 1361440"/>
                  <a:gd name="connsiteX5" fmla="*/ 908856 w 1147963"/>
                  <a:gd name="connsiteY5" fmla="*/ 1081130 h 1361440"/>
                  <a:gd name="connsiteX6" fmla="*/ 1147963 w 1147963"/>
                  <a:gd name="connsiteY6" fmla="*/ 1361440 h 1361440"/>
                  <a:gd name="connsiteX7" fmla="*/ 497723 w 1147963"/>
                  <a:gd name="connsiteY7" fmla="*/ 0 h 1361440"/>
                  <a:gd name="connsiteX8" fmla="*/ 10043 w 1147963"/>
                  <a:gd name="connsiteY8" fmla="*/ 873760 h 1361440"/>
                  <a:gd name="connsiteX0" fmla="*/ 9998 w 1147918"/>
                  <a:gd name="connsiteY0" fmla="*/ 873760 h 1361440"/>
                  <a:gd name="connsiteX1" fmla="*/ 182189 w 1147918"/>
                  <a:gd name="connsiteY1" fmla="*/ 1085565 h 1361440"/>
                  <a:gd name="connsiteX2" fmla="*/ 342995 w 1147918"/>
                  <a:gd name="connsiteY2" fmla="*/ 951929 h 1361440"/>
                  <a:gd name="connsiteX3" fmla="*/ 475770 w 1147918"/>
                  <a:gd name="connsiteY3" fmla="*/ 1005840 h 1361440"/>
                  <a:gd name="connsiteX4" fmla="*/ 629758 w 1147918"/>
                  <a:gd name="connsiteY4" fmla="*/ 1168400 h 1361440"/>
                  <a:gd name="connsiteX5" fmla="*/ 908811 w 1147918"/>
                  <a:gd name="connsiteY5" fmla="*/ 1081130 h 1361440"/>
                  <a:gd name="connsiteX6" fmla="*/ 1147918 w 1147918"/>
                  <a:gd name="connsiteY6" fmla="*/ 1361440 h 1361440"/>
                  <a:gd name="connsiteX7" fmla="*/ 497678 w 1147918"/>
                  <a:gd name="connsiteY7" fmla="*/ 0 h 1361440"/>
                  <a:gd name="connsiteX8" fmla="*/ 9998 w 1147918"/>
                  <a:gd name="connsiteY8" fmla="*/ 873760 h 1361440"/>
                  <a:gd name="connsiteX0" fmla="*/ 9998 w 1147918"/>
                  <a:gd name="connsiteY0" fmla="*/ 873760 h 1361440"/>
                  <a:gd name="connsiteX1" fmla="*/ 182189 w 1147918"/>
                  <a:gd name="connsiteY1" fmla="*/ 1085565 h 1361440"/>
                  <a:gd name="connsiteX2" fmla="*/ 342995 w 1147918"/>
                  <a:gd name="connsiteY2" fmla="*/ 951929 h 1361440"/>
                  <a:gd name="connsiteX3" fmla="*/ 475770 w 1147918"/>
                  <a:gd name="connsiteY3" fmla="*/ 990947 h 1361440"/>
                  <a:gd name="connsiteX4" fmla="*/ 629758 w 1147918"/>
                  <a:gd name="connsiteY4" fmla="*/ 1168400 h 1361440"/>
                  <a:gd name="connsiteX5" fmla="*/ 908811 w 1147918"/>
                  <a:gd name="connsiteY5" fmla="*/ 1081130 h 1361440"/>
                  <a:gd name="connsiteX6" fmla="*/ 1147918 w 1147918"/>
                  <a:gd name="connsiteY6" fmla="*/ 1361440 h 1361440"/>
                  <a:gd name="connsiteX7" fmla="*/ 497678 w 1147918"/>
                  <a:gd name="connsiteY7" fmla="*/ 0 h 1361440"/>
                  <a:gd name="connsiteX8" fmla="*/ 9998 w 1147918"/>
                  <a:gd name="connsiteY8" fmla="*/ 873760 h 1361440"/>
                  <a:gd name="connsiteX0" fmla="*/ 9998 w 1147918"/>
                  <a:gd name="connsiteY0" fmla="*/ 873760 h 1361440"/>
                  <a:gd name="connsiteX1" fmla="*/ 182189 w 1147918"/>
                  <a:gd name="connsiteY1" fmla="*/ 1085565 h 1361440"/>
                  <a:gd name="connsiteX2" fmla="*/ 342995 w 1147918"/>
                  <a:gd name="connsiteY2" fmla="*/ 951929 h 1361440"/>
                  <a:gd name="connsiteX3" fmla="*/ 475770 w 1147918"/>
                  <a:gd name="connsiteY3" fmla="*/ 990947 h 1361440"/>
                  <a:gd name="connsiteX4" fmla="*/ 629758 w 1147918"/>
                  <a:gd name="connsiteY4" fmla="*/ 1168400 h 1361440"/>
                  <a:gd name="connsiteX5" fmla="*/ 831370 w 1147918"/>
                  <a:gd name="connsiteY5" fmla="*/ 1081130 h 1361440"/>
                  <a:gd name="connsiteX6" fmla="*/ 1147918 w 1147918"/>
                  <a:gd name="connsiteY6" fmla="*/ 1361440 h 1361440"/>
                  <a:gd name="connsiteX7" fmla="*/ 497678 w 1147918"/>
                  <a:gd name="connsiteY7" fmla="*/ 0 h 1361440"/>
                  <a:gd name="connsiteX8" fmla="*/ 9998 w 1147918"/>
                  <a:gd name="connsiteY8" fmla="*/ 873760 h 1361440"/>
                  <a:gd name="connsiteX0" fmla="*/ 0 w 1137920"/>
                  <a:gd name="connsiteY0" fmla="*/ 873760 h 1361440"/>
                  <a:gd name="connsiteX1" fmla="*/ 172191 w 1137920"/>
                  <a:gd name="connsiteY1" fmla="*/ 1085565 h 1361440"/>
                  <a:gd name="connsiteX2" fmla="*/ 332997 w 1137920"/>
                  <a:gd name="connsiteY2" fmla="*/ 951929 h 1361440"/>
                  <a:gd name="connsiteX3" fmla="*/ 465772 w 1137920"/>
                  <a:gd name="connsiteY3" fmla="*/ 990947 h 1361440"/>
                  <a:gd name="connsiteX4" fmla="*/ 619760 w 1137920"/>
                  <a:gd name="connsiteY4" fmla="*/ 1168400 h 1361440"/>
                  <a:gd name="connsiteX5" fmla="*/ 821372 w 1137920"/>
                  <a:gd name="connsiteY5" fmla="*/ 1081130 h 1361440"/>
                  <a:gd name="connsiteX6" fmla="*/ 1137920 w 1137920"/>
                  <a:gd name="connsiteY6" fmla="*/ 1361440 h 1361440"/>
                  <a:gd name="connsiteX7" fmla="*/ 487680 w 1137920"/>
                  <a:gd name="connsiteY7" fmla="*/ 0 h 1361440"/>
                  <a:gd name="connsiteX8" fmla="*/ 0 w 1137920"/>
                  <a:gd name="connsiteY8" fmla="*/ 873760 h 1361440"/>
                  <a:gd name="connsiteX0" fmla="*/ 0 w 1191533"/>
                  <a:gd name="connsiteY0" fmla="*/ 1031091 h 1363889"/>
                  <a:gd name="connsiteX1" fmla="*/ 225804 w 1191533"/>
                  <a:gd name="connsiteY1" fmla="*/ 1088014 h 1363889"/>
                  <a:gd name="connsiteX2" fmla="*/ 386610 w 1191533"/>
                  <a:gd name="connsiteY2" fmla="*/ 954378 h 1363889"/>
                  <a:gd name="connsiteX3" fmla="*/ 519385 w 1191533"/>
                  <a:gd name="connsiteY3" fmla="*/ 993396 h 1363889"/>
                  <a:gd name="connsiteX4" fmla="*/ 673373 w 1191533"/>
                  <a:gd name="connsiteY4" fmla="*/ 1170849 h 1363889"/>
                  <a:gd name="connsiteX5" fmla="*/ 874985 w 1191533"/>
                  <a:gd name="connsiteY5" fmla="*/ 1083579 h 1363889"/>
                  <a:gd name="connsiteX6" fmla="*/ 1191533 w 1191533"/>
                  <a:gd name="connsiteY6" fmla="*/ 1363889 h 1363889"/>
                  <a:gd name="connsiteX7" fmla="*/ 541293 w 1191533"/>
                  <a:gd name="connsiteY7" fmla="*/ 2449 h 1363889"/>
                  <a:gd name="connsiteX8" fmla="*/ 0 w 1191533"/>
                  <a:gd name="connsiteY8" fmla="*/ 1031091 h 1363889"/>
                  <a:gd name="connsiteX0" fmla="*/ 13135 w 1204668"/>
                  <a:gd name="connsiteY0" fmla="*/ 1031044 h 1363842"/>
                  <a:gd name="connsiteX1" fmla="*/ 173015 w 1204668"/>
                  <a:gd name="connsiteY1" fmla="*/ 974553 h 1363842"/>
                  <a:gd name="connsiteX2" fmla="*/ 238939 w 1204668"/>
                  <a:gd name="connsiteY2" fmla="*/ 1087967 h 1363842"/>
                  <a:gd name="connsiteX3" fmla="*/ 399745 w 1204668"/>
                  <a:gd name="connsiteY3" fmla="*/ 954331 h 1363842"/>
                  <a:gd name="connsiteX4" fmla="*/ 532520 w 1204668"/>
                  <a:gd name="connsiteY4" fmla="*/ 993349 h 1363842"/>
                  <a:gd name="connsiteX5" fmla="*/ 686508 w 1204668"/>
                  <a:gd name="connsiteY5" fmla="*/ 1170802 h 1363842"/>
                  <a:gd name="connsiteX6" fmla="*/ 888120 w 1204668"/>
                  <a:gd name="connsiteY6" fmla="*/ 1083532 h 1363842"/>
                  <a:gd name="connsiteX7" fmla="*/ 1204668 w 1204668"/>
                  <a:gd name="connsiteY7" fmla="*/ 1363842 h 1363842"/>
                  <a:gd name="connsiteX8" fmla="*/ 554428 w 1204668"/>
                  <a:gd name="connsiteY8" fmla="*/ 2402 h 1363842"/>
                  <a:gd name="connsiteX9" fmla="*/ 13135 w 1204668"/>
                  <a:gd name="connsiteY9" fmla="*/ 1031044 h 1363842"/>
                  <a:gd name="connsiteX0" fmla="*/ 9404 w 1293270"/>
                  <a:gd name="connsiteY0" fmla="*/ 1198928 h 1361952"/>
                  <a:gd name="connsiteX1" fmla="*/ 261617 w 1293270"/>
                  <a:gd name="connsiteY1" fmla="*/ 972663 h 1361952"/>
                  <a:gd name="connsiteX2" fmla="*/ 327541 w 1293270"/>
                  <a:gd name="connsiteY2" fmla="*/ 1086077 h 1361952"/>
                  <a:gd name="connsiteX3" fmla="*/ 488347 w 1293270"/>
                  <a:gd name="connsiteY3" fmla="*/ 952441 h 1361952"/>
                  <a:gd name="connsiteX4" fmla="*/ 621122 w 1293270"/>
                  <a:gd name="connsiteY4" fmla="*/ 991459 h 1361952"/>
                  <a:gd name="connsiteX5" fmla="*/ 775110 w 1293270"/>
                  <a:gd name="connsiteY5" fmla="*/ 1168912 h 1361952"/>
                  <a:gd name="connsiteX6" fmla="*/ 976722 w 1293270"/>
                  <a:gd name="connsiteY6" fmla="*/ 1081642 h 1361952"/>
                  <a:gd name="connsiteX7" fmla="*/ 1293270 w 1293270"/>
                  <a:gd name="connsiteY7" fmla="*/ 1361952 h 1361952"/>
                  <a:gd name="connsiteX8" fmla="*/ 643030 w 1293270"/>
                  <a:gd name="connsiteY8" fmla="*/ 512 h 1361952"/>
                  <a:gd name="connsiteX9" fmla="*/ 9404 w 1293270"/>
                  <a:gd name="connsiteY9" fmla="*/ 1198928 h 1361952"/>
                  <a:gd name="connsiteX0" fmla="*/ 0 w 1283866"/>
                  <a:gd name="connsiteY0" fmla="*/ 1198928 h 1361952"/>
                  <a:gd name="connsiteX1" fmla="*/ 252213 w 1283866"/>
                  <a:gd name="connsiteY1" fmla="*/ 972663 h 1361952"/>
                  <a:gd name="connsiteX2" fmla="*/ 318137 w 1283866"/>
                  <a:gd name="connsiteY2" fmla="*/ 1086077 h 1361952"/>
                  <a:gd name="connsiteX3" fmla="*/ 478943 w 1283866"/>
                  <a:gd name="connsiteY3" fmla="*/ 952441 h 1361952"/>
                  <a:gd name="connsiteX4" fmla="*/ 611718 w 1283866"/>
                  <a:gd name="connsiteY4" fmla="*/ 991459 h 1361952"/>
                  <a:gd name="connsiteX5" fmla="*/ 765706 w 1283866"/>
                  <a:gd name="connsiteY5" fmla="*/ 1168912 h 1361952"/>
                  <a:gd name="connsiteX6" fmla="*/ 967318 w 1283866"/>
                  <a:gd name="connsiteY6" fmla="*/ 1081642 h 1361952"/>
                  <a:gd name="connsiteX7" fmla="*/ 1283866 w 1283866"/>
                  <a:gd name="connsiteY7" fmla="*/ 1361952 h 1361952"/>
                  <a:gd name="connsiteX8" fmla="*/ 633626 w 1283866"/>
                  <a:gd name="connsiteY8" fmla="*/ 512 h 1361952"/>
                  <a:gd name="connsiteX9" fmla="*/ 0 w 1283866"/>
                  <a:gd name="connsiteY9" fmla="*/ 1198928 h 1361952"/>
                  <a:gd name="connsiteX0" fmla="*/ 0 w 1283866"/>
                  <a:gd name="connsiteY0" fmla="*/ 1198416 h 1361440"/>
                  <a:gd name="connsiteX1" fmla="*/ 252213 w 1283866"/>
                  <a:gd name="connsiteY1" fmla="*/ 972151 h 1361440"/>
                  <a:gd name="connsiteX2" fmla="*/ 318137 w 1283866"/>
                  <a:gd name="connsiteY2" fmla="*/ 1085565 h 1361440"/>
                  <a:gd name="connsiteX3" fmla="*/ 478943 w 1283866"/>
                  <a:gd name="connsiteY3" fmla="*/ 951929 h 1361440"/>
                  <a:gd name="connsiteX4" fmla="*/ 611718 w 1283866"/>
                  <a:gd name="connsiteY4" fmla="*/ 990947 h 1361440"/>
                  <a:gd name="connsiteX5" fmla="*/ 765706 w 1283866"/>
                  <a:gd name="connsiteY5" fmla="*/ 1168400 h 1361440"/>
                  <a:gd name="connsiteX6" fmla="*/ 967318 w 1283866"/>
                  <a:gd name="connsiteY6" fmla="*/ 1081130 h 1361440"/>
                  <a:gd name="connsiteX7" fmla="*/ 1283866 w 1283866"/>
                  <a:gd name="connsiteY7" fmla="*/ 1361440 h 1361440"/>
                  <a:gd name="connsiteX8" fmla="*/ 633626 w 1283866"/>
                  <a:gd name="connsiteY8" fmla="*/ 0 h 1361440"/>
                  <a:gd name="connsiteX9" fmla="*/ 0 w 1283866"/>
                  <a:gd name="connsiteY9" fmla="*/ 1198416 h 1361440"/>
                  <a:gd name="connsiteX0" fmla="*/ 0 w 1283866"/>
                  <a:gd name="connsiteY0" fmla="*/ 1198416 h 1361440"/>
                  <a:gd name="connsiteX1" fmla="*/ 252213 w 1283866"/>
                  <a:gd name="connsiteY1" fmla="*/ 972151 h 1361440"/>
                  <a:gd name="connsiteX2" fmla="*/ 318137 w 1283866"/>
                  <a:gd name="connsiteY2" fmla="*/ 1085565 h 1361440"/>
                  <a:gd name="connsiteX3" fmla="*/ 478943 w 1283866"/>
                  <a:gd name="connsiteY3" fmla="*/ 951929 h 1361440"/>
                  <a:gd name="connsiteX4" fmla="*/ 611718 w 1283866"/>
                  <a:gd name="connsiteY4" fmla="*/ 990947 h 1361440"/>
                  <a:gd name="connsiteX5" fmla="*/ 765706 w 1283866"/>
                  <a:gd name="connsiteY5" fmla="*/ 1168400 h 1361440"/>
                  <a:gd name="connsiteX6" fmla="*/ 967318 w 1283866"/>
                  <a:gd name="connsiteY6" fmla="*/ 1081130 h 1361440"/>
                  <a:gd name="connsiteX7" fmla="*/ 1283866 w 1283866"/>
                  <a:gd name="connsiteY7" fmla="*/ 1361440 h 1361440"/>
                  <a:gd name="connsiteX8" fmla="*/ 633626 w 1283866"/>
                  <a:gd name="connsiteY8" fmla="*/ 0 h 1361440"/>
                  <a:gd name="connsiteX9" fmla="*/ 0 w 1283866"/>
                  <a:gd name="connsiteY9" fmla="*/ 1198416 h 1361440"/>
                  <a:gd name="connsiteX0" fmla="*/ 0 w 1283866"/>
                  <a:gd name="connsiteY0" fmla="*/ 1198416 h 1361440"/>
                  <a:gd name="connsiteX1" fmla="*/ 252213 w 1283866"/>
                  <a:gd name="connsiteY1" fmla="*/ 972151 h 1361440"/>
                  <a:gd name="connsiteX2" fmla="*/ 318137 w 1283866"/>
                  <a:gd name="connsiteY2" fmla="*/ 1085565 h 1361440"/>
                  <a:gd name="connsiteX3" fmla="*/ 478943 w 1283866"/>
                  <a:gd name="connsiteY3" fmla="*/ 951929 h 1361440"/>
                  <a:gd name="connsiteX4" fmla="*/ 611718 w 1283866"/>
                  <a:gd name="connsiteY4" fmla="*/ 990947 h 1361440"/>
                  <a:gd name="connsiteX5" fmla="*/ 765706 w 1283866"/>
                  <a:gd name="connsiteY5" fmla="*/ 1168400 h 1361440"/>
                  <a:gd name="connsiteX6" fmla="*/ 967318 w 1283866"/>
                  <a:gd name="connsiteY6" fmla="*/ 1081130 h 1361440"/>
                  <a:gd name="connsiteX7" fmla="*/ 1283866 w 1283866"/>
                  <a:gd name="connsiteY7" fmla="*/ 1361440 h 1361440"/>
                  <a:gd name="connsiteX8" fmla="*/ 633626 w 1283866"/>
                  <a:gd name="connsiteY8" fmla="*/ 0 h 1361440"/>
                  <a:gd name="connsiteX9" fmla="*/ 0 w 1283866"/>
                  <a:gd name="connsiteY9" fmla="*/ 1198416 h 1361440"/>
                  <a:gd name="connsiteX0" fmla="*/ 0 w 1283866"/>
                  <a:gd name="connsiteY0" fmla="*/ 1198416 h 1361440"/>
                  <a:gd name="connsiteX1" fmla="*/ 252213 w 1283866"/>
                  <a:gd name="connsiteY1" fmla="*/ 972151 h 1361440"/>
                  <a:gd name="connsiteX2" fmla="*/ 318137 w 1283866"/>
                  <a:gd name="connsiteY2" fmla="*/ 1085565 h 1361440"/>
                  <a:gd name="connsiteX3" fmla="*/ 478943 w 1283866"/>
                  <a:gd name="connsiteY3" fmla="*/ 951929 h 1361440"/>
                  <a:gd name="connsiteX4" fmla="*/ 611718 w 1283866"/>
                  <a:gd name="connsiteY4" fmla="*/ 990947 h 1361440"/>
                  <a:gd name="connsiteX5" fmla="*/ 765706 w 1283866"/>
                  <a:gd name="connsiteY5" fmla="*/ 1168400 h 1361440"/>
                  <a:gd name="connsiteX6" fmla="*/ 967318 w 1283866"/>
                  <a:gd name="connsiteY6" fmla="*/ 1081130 h 1361440"/>
                  <a:gd name="connsiteX7" fmla="*/ 1283866 w 1283866"/>
                  <a:gd name="connsiteY7" fmla="*/ 1361440 h 1361440"/>
                  <a:gd name="connsiteX8" fmla="*/ 633626 w 1283866"/>
                  <a:gd name="connsiteY8" fmla="*/ 0 h 1361440"/>
                  <a:gd name="connsiteX9" fmla="*/ 0 w 1283866"/>
                  <a:gd name="connsiteY9" fmla="*/ 1198416 h 1361440"/>
                  <a:gd name="connsiteX0" fmla="*/ 0 w 1283866"/>
                  <a:gd name="connsiteY0" fmla="*/ 1198416 h 1361440"/>
                  <a:gd name="connsiteX1" fmla="*/ 252213 w 1283866"/>
                  <a:gd name="connsiteY1" fmla="*/ 972151 h 1361440"/>
                  <a:gd name="connsiteX2" fmla="*/ 318137 w 1283866"/>
                  <a:gd name="connsiteY2" fmla="*/ 1085565 h 1361440"/>
                  <a:gd name="connsiteX3" fmla="*/ 478943 w 1283866"/>
                  <a:gd name="connsiteY3" fmla="*/ 951929 h 1361440"/>
                  <a:gd name="connsiteX4" fmla="*/ 611718 w 1283866"/>
                  <a:gd name="connsiteY4" fmla="*/ 990947 h 1361440"/>
                  <a:gd name="connsiteX5" fmla="*/ 765706 w 1283866"/>
                  <a:gd name="connsiteY5" fmla="*/ 1168400 h 1361440"/>
                  <a:gd name="connsiteX6" fmla="*/ 967318 w 1283866"/>
                  <a:gd name="connsiteY6" fmla="*/ 1081130 h 1361440"/>
                  <a:gd name="connsiteX7" fmla="*/ 1283866 w 1283866"/>
                  <a:gd name="connsiteY7" fmla="*/ 1361440 h 1361440"/>
                  <a:gd name="connsiteX8" fmla="*/ 633626 w 1283866"/>
                  <a:gd name="connsiteY8" fmla="*/ 0 h 1361440"/>
                  <a:gd name="connsiteX9" fmla="*/ 0 w 1283866"/>
                  <a:gd name="connsiteY9" fmla="*/ 1198416 h 1361440"/>
                  <a:gd name="connsiteX0" fmla="*/ 0 w 1283866"/>
                  <a:gd name="connsiteY0" fmla="*/ 1198416 h 1361440"/>
                  <a:gd name="connsiteX1" fmla="*/ 252213 w 1283866"/>
                  <a:gd name="connsiteY1" fmla="*/ 972151 h 1361440"/>
                  <a:gd name="connsiteX2" fmla="*/ 318137 w 1283866"/>
                  <a:gd name="connsiteY2" fmla="*/ 1085565 h 1361440"/>
                  <a:gd name="connsiteX3" fmla="*/ 478943 w 1283866"/>
                  <a:gd name="connsiteY3" fmla="*/ 951929 h 1361440"/>
                  <a:gd name="connsiteX4" fmla="*/ 611718 w 1283866"/>
                  <a:gd name="connsiteY4" fmla="*/ 990947 h 1361440"/>
                  <a:gd name="connsiteX5" fmla="*/ 765706 w 1283866"/>
                  <a:gd name="connsiteY5" fmla="*/ 1168400 h 1361440"/>
                  <a:gd name="connsiteX6" fmla="*/ 967318 w 1283866"/>
                  <a:gd name="connsiteY6" fmla="*/ 1081130 h 1361440"/>
                  <a:gd name="connsiteX7" fmla="*/ 1283866 w 1283866"/>
                  <a:gd name="connsiteY7" fmla="*/ 1361440 h 1361440"/>
                  <a:gd name="connsiteX8" fmla="*/ 633626 w 1283866"/>
                  <a:gd name="connsiteY8" fmla="*/ 0 h 1361440"/>
                  <a:gd name="connsiteX9" fmla="*/ 0 w 1283866"/>
                  <a:gd name="connsiteY9" fmla="*/ 1198416 h 1361440"/>
                  <a:gd name="connsiteX0" fmla="*/ 0 w 1283866"/>
                  <a:gd name="connsiteY0" fmla="*/ 1198416 h 1361440"/>
                  <a:gd name="connsiteX1" fmla="*/ 252213 w 1283866"/>
                  <a:gd name="connsiteY1" fmla="*/ 972151 h 1361440"/>
                  <a:gd name="connsiteX2" fmla="*/ 318137 w 1283866"/>
                  <a:gd name="connsiteY2" fmla="*/ 1085565 h 1361440"/>
                  <a:gd name="connsiteX3" fmla="*/ 478943 w 1283866"/>
                  <a:gd name="connsiteY3" fmla="*/ 951929 h 1361440"/>
                  <a:gd name="connsiteX4" fmla="*/ 611718 w 1283866"/>
                  <a:gd name="connsiteY4" fmla="*/ 990947 h 1361440"/>
                  <a:gd name="connsiteX5" fmla="*/ 765706 w 1283866"/>
                  <a:gd name="connsiteY5" fmla="*/ 1168400 h 1361440"/>
                  <a:gd name="connsiteX6" fmla="*/ 967318 w 1283866"/>
                  <a:gd name="connsiteY6" fmla="*/ 1081130 h 1361440"/>
                  <a:gd name="connsiteX7" fmla="*/ 1283866 w 1283866"/>
                  <a:gd name="connsiteY7" fmla="*/ 1361440 h 1361440"/>
                  <a:gd name="connsiteX8" fmla="*/ 633626 w 1283866"/>
                  <a:gd name="connsiteY8" fmla="*/ 0 h 1361440"/>
                  <a:gd name="connsiteX9" fmla="*/ 0 w 1283866"/>
                  <a:gd name="connsiteY9" fmla="*/ 1198416 h 1361440"/>
                  <a:gd name="connsiteX0" fmla="*/ 0 w 1307694"/>
                  <a:gd name="connsiteY0" fmla="*/ 1199093 h 1365095"/>
                  <a:gd name="connsiteX1" fmla="*/ 252213 w 1307694"/>
                  <a:gd name="connsiteY1" fmla="*/ 972828 h 1365095"/>
                  <a:gd name="connsiteX2" fmla="*/ 318137 w 1307694"/>
                  <a:gd name="connsiteY2" fmla="*/ 1086242 h 1365095"/>
                  <a:gd name="connsiteX3" fmla="*/ 478943 w 1307694"/>
                  <a:gd name="connsiteY3" fmla="*/ 952606 h 1365095"/>
                  <a:gd name="connsiteX4" fmla="*/ 611718 w 1307694"/>
                  <a:gd name="connsiteY4" fmla="*/ 991624 h 1365095"/>
                  <a:gd name="connsiteX5" fmla="*/ 765706 w 1307694"/>
                  <a:gd name="connsiteY5" fmla="*/ 1169077 h 1365095"/>
                  <a:gd name="connsiteX6" fmla="*/ 967318 w 1307694"/>
                  <a:gd name="connsiteY6" fmla="*/ 1081807 h 1365095"/>
                  <a:gd name="connsiteX7" fmla="*/ 1307694 w 1307694"/>
                  <a:gd name="connsiteY7" fmla="*/ 1365095 h 1365095"/>
                  <a:gd name="connsiteX8" fmla="*/ 633626 w 1307694"/>
                  <a:gd name="connsiteY8" fmla="*/ 677 h 1365095"/>
                  <a:gd name="connsiteX9" fmla="*/ 0 w 1307694"/>
                  <a:gd name="connsiteY9" fmla="*/ 1199093 h 1365095"/>
                  <a:gd name="connsiteX0" fmla="*/ 0 w 1307694"/>
                  <a:gd name="connsiteY0" fmla="*/ 1199093 h 1365095"/>
                  <a:gd name="connsiteX1" fmla="*/ 252213 w 1307694"/>
                  <a:gd name="connsiteY1" fmla="*/ 972828 h 1365095"/>
                  <a:gd name="connsiteX2" fmla="*/ 318137 w 1307694"/>
                  <a:gd name="connsiteY2" fmla="*/ 1086242 h 1365095"/>
                  <a:gd name="connsiteX3" fmla="*/ 478943 w 1307694"/>
                  <a:gd name="connsiteY3" fmla="*/ 952606 h 1365095"/>
                  <a:gd name="connsiteX4" fmla="*/ 611718 w 1307694"/>
                  <a:gd name="connsiteY4" fmla="*/ 991624 h 1365095"/>
                  <a:gd name="connsiteX5" fmla="*/ 765706 w 1307694"/>
                  <a:gd name="connsiteY5" fmla="*/ 1169077 h 1365095"/>
                  <a:gd name="connsiteX6" fmla="*/ 967318 w 1307694"/>
                  <a:gd name="connsiteY6" fmla="*/ 1081807 h 1365095"/>
                  <a:gd name="connsiteX7" fmla="*/ 1307694 w 1307694"/>
                  <a:gd name="connsiteY7" fmla="*/ 1365095 h 1365095"/>
                  <a:gd name="connsiteX8" fmla="*/ 633626 w 1307694"/>
                  <a:gd name="connsiteY8" fmla="*/ 677 h 1365095"/>
                  <a:gd name="connsiteX9" fmla="*/ 0 w 1307694"/>
                  <a:gd name="connsiteY9" fmla="*/ 1199093 h 1365095"/>
                  <a:gd name="connsiteX0" fmla="*/ 0 w 1307694"/>
                  <a:gd name="connsiteY0" fmla="*/ 1199093 h 1365095"/>
                  <a:gd name="connsiteX1" fmla="*/ 252213 w 1307694"/>
                  <a:gd name="connsiteY1" fmla="*/ 972828 h 1365095"/>
                  <a:gd name="connsiteX2" fmla="*/ 318137 w 1307694"/>
                  <a:gd name="connsiteY2" fmla="*/ 1086242 h 1365095"/>
                  <a:gd name="connsiteX3" fmla="*/ 478943 w 1307694"/>
                  <a:gd name="connsiteY3" fmla="*/ 952606 h 1365095"/>
                  <a:gd name="connsiteX4" fmla="*/ 611718 w 1307694"/>
                  <a:gd name="connsiteY4" fmla="*/ 991624 h 1365095"/>
                  <a:gd name="connsiteX5" fmla="*/ 765706 w 1307694"/>
                  <a:gd name="connsiteY5" fmla="*/ 1169077 h 1365095"/>
                  <a:gd name="connsiteX6" fmla="*/ 967318 w 1307694"/>
                  <a:gd name="connsiteY6" fmla="*/ 1081807 h 1365095"/>
                  <a:gd name="connsiteX7" fmla="*/ 1307694 w 1307694"/>
                  <a:gd name="connsiteY7" fmla="*/ 1365095 h 1365095"/>
                  <a:gd name="connsiteX8" fmla="*/ 633626 w 1307694"/>
                  <a:gd name="connsiteY8" fmla="*/ 677 h 1365095"/>
                  <a:gd name="connsiteX9" fmla="*/ 0 w 1307694"/>
                  <a:gd name="connsiteY9" fmla="*/ 1199093 h 1365095"/>
                  <a:gd name="connsiteX0" fmla="*/ 0 w 1307694"/>
                  <a:gd name="connsiteY0" fmla="*/ 1199093 h 1365095"/>
                  <a:gd name="connsiteX1" fmla="*/ 252213 w 1307694"/>
                  <a:gd name="connsiteY1" fmla="*/ 972828 h 1365095"/>
                  <a:gd name="connsiteX2" fmla="*/ 318137 w 1307694"/>
                  <a:gd name="connsiteY2" fmla="*/ 1086242 h 1365095"/>
                  <a:gd name="connsiteX3" fmla="*/ 478943 w 1307694"/>
                  <a:gd name="connsiteY3" fmla="*/ 952606 h 1365095"/>
                  <a:gd name="connsiteX4" fmla="*/ 611718 w 1307694"/>
                  <a:gd name="connsiteY4" fmla="*/ 991624 h 1365095"/>
                  <a:gd name="connsiteX5" fmla="*/ 765706 w 1307694"/>
                  <a:gd name="connsiteY5" fmla="*/ 1169077 h 1365095"/>
                  <a:gd name="connsiteX6" fmla="*/ 967318 w 1307694"/>
                  <a:gd name="connsiteY6" fmla="*/ 1081807 h 1365095"/>
                  <a:gd name="connsiteX7" fmla="*/ 1307694 w 1307694"/>
                  <a:gd name="connsiteY7" fmla="*/ 1365095 h 1365095"/>
                  <a:gd name="connsiteX8" fmla="*/ 633626 w 1307694"/>
                  <a:gd name="connsiteY8" fmla="*/ 677 h 1365095"/>
                  <a:gd name="connsiteX9" fmla="*/ 0 w 1307694"/>
                  <a:gd name="connsiteY9" fmla="*/ 1199093 h 1365095"/>
                  <a:gd name="connsiteX0" fmla="*/ 0 w 1307694"/>
                  <a:gd name="connsiteY0" fmla="*/ 1198416 h 1364418"/>
                  <a:gd name="connsiteX1" fmla="*/ 252213 w 1307694"/>
                  <a:gd name="connsiteY1" fmla="*/ 972151 h 1364418"/>
                  <a:gd name="connsiteX2" fmla="*/ 318137 w 1307694"/>
                  <a:gd name="connsiteY2" fmla="*/ 1085565 h 1364418"/>
                  <a:gd name="connsiteX3" fmla="*/ 478943 w 1307694"/>
                  <a:gd name="connsiteY3" fmla="*/ 951929 h 1364418"/>
                  <a:gd name="connsiteX4" fmla="*/ 611718 w 1307694"/>
                  <a:gd name="connsiteY4" fmla="*/ 990947 h 1364418"/>
                  <a:gd name="connsiteX5" fmla="*/ 765706 w 1307694"/>
                  <a:gd name="connsiteY5" fmla="*/ 1168400 h 1364418"/>
                  <a:gd name="connsiteX6" fmla="*/ 967318 w 1307694"/>
                  <a:gd name="connsiteY6" fmla="*/ 1081130 h 1364418"/>
                  <a:gd name="connsiteX7" fmla="*/ 1307694 w 1307694"/>
                  <a:gd name="connsiteY7" fmla="*/ 1364418 h 1364418"/>
                  <a:gd name="connsiteX8" fmla="*/ 633626 w 1307694"/>
                  <a:gd name="connsiteY8" fmla="*/ 0 h 1364418"/>
                  <a:gd name="connsiteX9" fmla="*/ 0 w 1307694"/>
                  <a:gd name="connsiteY9" fmla="*/ 1198416 h 1364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07694" h="1364418">
                    <a:moveTo>
                      <a:pt x="0" y="1198416"/>
                    </a:moveTo>
                    <a:lnTo>
                      <a:pt x="252213" y="972151"/>
                    </a:lnTo>
                    <a:lnTo>
                      <a:pt x="318137" y="1085565"/>
                    </a:lnTo>
                    <a:lnTo>
                      <a:pt x="478943" y="951929"/>
                    </a:lnTo>
                    <a:lnTo>
                      <a:pt x="611718" y="990947"/>
                    </a:lnTo>
                    <a:lnTo>
                      <a:pt x="765706" y="1168400"/>
                    </a:lnTo>
                    <a:lnTo>
                      <a:pt x="967318" y="1081130"/>
                    </a:lnTo>
                    <a:lnTo>
                      <a:pt x="1307694" y="1364418"/>
                    </a:lnTo>
                    <a:lnTo>
                      <a:pt x="633626" y="0"/>
                    </a:lnTo>
                    <a:lnTo>
                      <a:pt x="0" y="11984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ABE76FEE-0264-44D9-86D5-E676823BD42F}"/>
                </a:ext>
              </a:extLst>
            </p:cNvPr>
            <p:cNvGrpSpPr/>
            <p:nvPr/>
          </p:nvGrpSpPr>
          <p:grpSpPr>
            <a:xfrm>
              <a:off x="3614028" y="3814502"/>
              <a:ext cx="1943851" cy="2350802"/>
              <a:chOff x="1053851" y="2348880"/>
              <a:chExt cx="2858041" cy="3456384"/>
            </a:xfrm>
            <a:effectLst>
              <a:outerShdw dist="88900" dir="5400000" algn="tr" rotWithShape="0">
                <a:schemeClr val="accent3">
                  <a:lumMod val="75000"/>
                </a:schemeClr>
              </a:outerShdw>
            </a:effectLst>
          </p:grpSpPr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xmlns="" id="{C1365C73-EB49-488B-A950-7CA5524B79B3}"/>
                  </a:ext>
                </a:extLst>
              </p:cNvPr>
              <p:cNvSpPr/>
              <p:nvPr/>
            </p:nvSpPr>
            <p:spPr>
              <a:xfrm>
                <a:off x="1053851" y="2348880"/>
                <a:ext cx="2858041" cy="3456384"/>
              </a:xfrm>
              <a:custGeom>
                <a:avLst/>
                <a:gdLst>
                  <a:gd name="connsiteX0" fmla="*/ 0 w 2350804"/>
                  <a:gd name="connsiteY0" fmla="*/ 2350802 h 2350802"/>
                  <a:gd name="connsiteX1" fmla="*/ 1175402 w 2350804"/>
                  <a:gd name="connsiteY1" fmla="*/ 0 h 2350802"/>
                  <a:gd name="connsiteX2" fmla="*/ 2350804 w 2350804"/>
                  <a:gd name="connsiteY2" fmla="*/ 2350802 h 2350802"/>
                  <a:gd name="connsiteX3" fmla="*/ 0 w 2350804"/>
                  <a:gd name="connsiteY3" fmla="*/ 2350802 h 2350802"/>
                  <a:gd name="connsiteX0" fmla="*/ 0 w 2350804"/>
                  <a:gd name="connsiteY0" fmla="*/ 2350802 h 2350802"/>
                  <a:gd name="connsiteX1" fmla="*/ 1175402 w 2350804"/>
                  <a:gd name="connsiteY1" fmla="*/ 0 h 2350802"/>
                  <a:gd name="connsiteX2" fmla="*/ 2350804 w 2350804"/>
                  <a:gd name="connsiteY2" fmla="*/ 2350802 h 2350802"/>
                  <a:gd name="connsiteX3" fmla="*/ 1567333 w 2350804"/>
                  <a:gd name="connsiteY3" fmla="*/ 2349025 h 2350802"/>
                  <a:gd name="connsiteX4" fmla="*/ 0 w 2350804"/>
                  <a:gd name="connsiteY4" fmla="*/ 2350802 h 2350802"/>
                  <a:gd name="connsiteX0" fmla="*/ 0 w 2350804"/>
                  <a:gd name="connsiteY0" fmla="*/ 2350802 h 2350802"/>
                  <a:gd name="connsiteX1" fmla="*/ 1175402 w 2350804"/>
                  <a:gd name="connsiteY1" fmla="*/ 0 h 2350802"/>
                  <a:gd name="connsiteX2" fmla="*/ 1943851 w 2350804"/>
                  <a:gd name="connsiteY2" fmla="*/ 1551166 h 2350802"/>
                  <a:gd name="connsiteX3" fmla="*/ 2350804 w 2350804"/>
                  <a:gd name="connsiteY3" fmla="*/ 2350802 h 2350802"/>
                  <a:gd name="connsiteX4" fmla="*/ 1567333 w 2350804"/>
                  <a:gd name="connsiteY4" fmla="*/ 2349025 h 2350802"/>
                  <a:gd name="connsiteX5" fmla="*/ 0 w 2350804"/>
                  <a:gd name="connsiteY5" fmla="*/ 2350802 h 2350802"/>
                  <a:gd name="connsiteX0" fmla="*/ 2350804 w 2442244"/>
                  <a:gd name="connsiteY0" fmla="*/ 2350802 h 2442242"/>
                  <a:gd name="connsiteX1" fmla="*/ 1567333 w 2442244"/>
                  <a:gd name="connsiteY1" fmla="*/ 2349025 h 2442242"/>
                  <a:gd name="connsiteX2" fmla="*/ 0 w 2442244"/>
                  <a:gd name="connsiteY2" fmla="*/ 2350802 h 2442242"/>
                  <a:gd name="connsiteX3" fmla="*/ 1175402 w 2442244"/>
                  <a:gd name="connsiteY3" fmla="*/ 0 h 2442242"/>
                  <a:gd name="connsiteX4" fmla="*/ 1943851 w 2442244"/>
                  <a:gd name="connsiteY4" fmla="*/ 1551166 h 2442242"/>
                  <a:gd name="connsiteX5" fmla="*/ 2442244 w 2442244"/>
                  <a:gd name="connsiteY5" fmla="*/ 2442242 h 2442242"/>
                  <a:gd name="connsiteX0" fmla="*/ 1567333 w 2442244"/>
                  <a:gd name="connsiteY0" fmla="*/ 2349025 h 2442242"/>
                  <a:gd name="connsiteX1" fmla="*/ 0 w 2442244"/>
                  <a:gd name="connsiteY1" fmla="*/ 2350802 h 2442242"/>
                  <a:gd name="connsiteX2" fmla="*/ 1175402 w 2442244"/>
                  <a:gd name="connsiteY2" fmla="*/ 0 h 2442242"/>
                  <a:gd name="connsiteX3" fmla="*/ 1943851 w 2442244"/>
                  <a:gd name="connsiteY3" fmla="*/ 1551166 h 2442242"/>
                  <a:gd name="connsiteX4" fmla="*/ 2442244 w 2442244"/>
                  <a:gd name="connsiteY4" fmla="*/ 2442242 h 2442242"/>
                  <a:gd name="connsiteX0" fmla="*/ 1567333 w 1943851"/>
                  <a:gd name="connsiteY0" fmla="*/ 2349025 h 2350802"/>
                  <a:gd name="connsiteX1" fmla="*/ 0 w 1943851"/>
                  <a:gd name="connsiteY1" fmla="*/ 2350802 h 2350802"/>
                  <a:gd name="connsiteX2" fmla="*/ 1175402 w 1943851"/>
                  <a:gd name="connsiteY2" fmla="*/ 0 h 2350802"/>
                  <a:gd name="connsiteX3" fmla="*/ 1943851 w 1943851"/>
                  <a:gd name="connsiteY3" fmla="*/ 1551166 h 2350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3851" h="2350802">
                    <a:moveTo>
                      <a:pt x="1567333" y="2349025"/>
                    </a:moveTo>
                    <a:lnTo>
                      <a:pt x="0" y="2350802"/>
                    </a:lnTo>
                    <a:lnTo>
                      <a:pt x="1175402" y="0"/>
                    </a:lnTo>
                    <a:lnTo>
                      <a:pt x="1943851" y="1551166"/>
                    </a:lnTo>
                  </a:path>
                </a:pathLst>
              </a:cu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xmlns="" id="{576C47B2-A9ED-44DB-B1BD-5E81505985C4}"/>
                  </a:ext>
                </a:extLst>
              </p:cNvPr>
              <p:cNvSpPr/>
              <p:nvPr/>
            </p:nvSpPr>
            <p:spPr>
              <a:xfrm>
                <a:off x="2160373" y="2387600"/>
                <a:ext cx="1307694" cy="1364418"/>
              </a:xfrm>
              <a:custGeom>
                <a:avLst/>
                <a:gdLst>
                  <a:gd name="connsiteX0" fmla="*/ 8340 w 1157130"/>
                  <a:gd name="connsiteY0" fmla="*/ 879152 h 1423214"/>
                  <a:gd name="connsiteX1" fmla="*/ 201380 w 1157130"/>
                  <a:gd name="connsiteY1" fmla="*/ 980752 h 1423214"/>
                  <a:gd name="connsiteX2" fmla="*/ 374100 w 1157130"/>
                  <a:gd name="connsiteY2" fmla="*/ 736912 h 1423214"/>
                  <a:gd name="connsiteX3" fmla="*/ 536660 w 1157130"/>
                  <a:gd name="connsiteY3" fmla="*/ 1011232 h 1423214"/>
                  <a:gd name="connsiteX4" fmla="*/ 628100 w 1157130"/>
                  <a:gd name="connsiteY4" fmla="*/ 1173792 h 1423214"/>
                  <a:gd name="connsiteX5" fmla="*/ 739860 w 1157130"/>
                  <a:gd name="connsiteY5" fmla="*/ 1173792 h 1423214"/>
                  <a:gd name="connsiteX6" fmla="*/ 892260 w 1157130"/>
                  <a:gd name="connsiteY6" fmla="*/ 1265232 h 1423214"/>
                  <a:gd name="connsiteX7" fmla="*/ 902420 w 1157130"/>
                  <a:gd name="connsiteY7" fmla="*/ 1173792 h 1423214"/>
                  <a:gd name="connsiteX8" fmla="*/ 1146260 w 1157130"/>
                  <a:gd name="connsiteY8" fmla="*/ 1366832 h 1423214"/>
                  <a:gd name="connsiteX9" fmla="*/ 496020 w 1157130"/>
                  <a:gd name="connsiteY9" fmla="*/ 5392 h 1423214"/>
                  <a:gd name="connsiteX10" fmla="*/ 8340 w 1157130"/>
                  <a:gd name="connsiteY10" fmla="*/ 879152 h 1423214"/>
                  <a:gd name="connsiteX0" fmla="*/ 8340 w 1157130"/>
                  <a:gd name="connsiteY0" fmla="*/ 873760 h 1417822"/>
                  <a:gd name="connsiteX1" fmla="*/ 201380 w 1157130"/>
                  <a:gd name="connsiteY1" fmla="*/ 975360 h 1417822"/>
                  <a:gd name="connsiteX2" fmla="*/ 374100 w 1157130"/>
                  <a:gd name="connsiteY2" fmla="*/ 731520 h 1417822"/>
                  <a:gd name="connsiteX3" fmla="*/ 536660 w 1157130"/>
                  <a:gd name="connsiteY3" fmla="*/ 1005840 h 1417822"/>
                  <a:gd name="connsiteX4" fmla="*/ 628100 w 1157130"/>
                  <a:gd name="connsiteY4" fmla="*/ 1168400 h 1417822"/>
                  <a:gd name="connsiteX5" fmla="*/ 739860 w 1157130"/>
                  <a:gd name="connsiteY5" fmla="*/ 1168400 h 1417822"/>
                  <a:gd name="connsiteX6" fmla="*/ 892260 w 1157130"/>
                  <a:gd name="connsiteY6" fmla="*/ 1259840 h 1417822"/>
                  <a:gd name="connsiteX7" fmla="*/ 902420 w 1157130"/>
                  <a:gd name="connsiteY7" fmla="*/ 1168400 h 1417822"/>
                  <a:gd name="connsiteX8" fmla="*/ 1146260 w 1157130"/>
                  <a:gd name="connsiteY8" fmla="*/ 1361440 h 1417822"/>
                  <a:gd name="connsiteX9" fmla="*/ 496020 w 1157130"/>
                  <a:gd name="connsiteY9" fmla="*/ 0 h 1417822"/>
                  <a:gd name="connsiteX10" fmla="*/ 8340 w 1157130"/>
                  <a:gd name="connsiteY10" fmla="*/ 873760 h 1417822"/>
                  <a:gd name="connsiteX0" fmla="*/ 0 w 1148790"/>
                  <a:gd name="connsiteY0" fmla="*/ 873760 h 1417822"/>
                  <a:gd name="connsiteX1" fmla="*/ 193040 w 1148790"/>
                  <a:gd name="connsiteY1" fmla="*/ 975360 h 1417822"/>
                  <a:gd name="connsiteX2" fmla="*/ 365760 w 1148790"/>
                  <a:gd name="connsiteY2" fmla="*/ 731520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31520 w 1148790"/>
                  <a:gd name="connsiteY5" fmla="*/ 1168400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3040 w 1148790"/>
                  <a:gd name="connsiteY1" fmla="*/ 975360 h 1417822"/>
                  <a:gd name="connsiteX2" fmla="*/ 365760 w 1148790"/>
                  <a:gd name="connsiteY2" fmla="*/ 731520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31520 w 1148790"/>
                  <a:gd name="connsiteY5" fmla="*/ 1168400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3040 w 1148790"/>
                  <a:gd name="connsiteY1" fmla="*/ 975360 h 1417822"/>
                  <a:gd name="connsiteX2" fmla="*/ 365760 w 1148790"/>
                  <a:gd name="connsiteY2" fmla="*/ 731520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31520 w 1148790"/>
                  <a:gd name="connsiteY5" fmla="*/ 1168400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3040 w 1148790"/>
                  <a:gd name="connsiteY1" fmla="*/ 975360 h 1417822"/>
                  <a:gd name="connsiteX2" fmla="*/ 306190 w 1148790"/>
                  <a:gd name="connsiteY2" fmla="*/ 835767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31520 w 1148790"/>
                  <a:gd name="connsiteY5" fmla="*/ 1168400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8232 w 1157022"/>
                  <a:gd name="connsiteY0" fmla="*/ 873760 h 1417822"/>
                  <a:gd name="connsiteX1" fmla="*/ 198294 w 1157022"/>
                  <a:gd name="connsiteY1" fmla="*/ 900898 h 1417822"/>
                  <a:gd name="connsiteX2" fmla="*/ 314422 w 1157022"/>
                  <a:gd name="connsiteY2" fmla="*/ 835767 h 1417822"/>
                  <a:gd name="connsiteX3" fmla="*/ 536552 w 1157022"/>
                  <a:gd name="connsiteY3" fmla="*/ 1005840 h 1417822"/>
                  <a:gd name="connsiteX4" fmla="*/ 627992 w 1157022"/>
                  <a:gd name="connsiteY4" fmla="*/ 1168400 h 1417822"/>
                  <a:gd name="connsiteX5" fmla="*/ 739752 w 1157022"/>
                  <a:gd name="connsiteY5" fmla="*/ 1168400 h 1417822"/>
                  <a:gd name="connsiteX6" fmla="*/ 892152 w 1157022"/>
                  <a:gd name="connsiteY6" fmla="*/ 1259840 h 1417822"/>
                  <a:gd name="connsiteX7" fmla="*/ 902312 w 1157022"/>
                  <a:gd name="connsiteY7" fmla="*/ 1168400 h 1417822"/>
                  <a:gd name="connsiteX8" fmla="*/ 1146152 w 1157022"/>
                  <a:gd name="connsiteY8" fmla="*/ 1361440 h 1417822"/>
                  <a:gd name="connsiteX9" fmla="*/ 495912 w 1157022"/>
                  <a:gd name="connsiteY9" fmla="*/ 0 h 1417822"/>
                  <a:gd name="connsiteX10" fmla="*/ 8232 w 1157022"/>
                  <a:gd name="connsiteY10" fmla="*/ 873760 h 1417822"/>
                  <a:gd name="connsiteX0" fmla="*/ 0 w 1148790"/>
                  <a:gd name="connsiteY0" fmla="*/ 873760 h 1417822"/>
                  <a:gd name="connsiteX1" fmla="*/ 190062 w 1148790"/>
                  <a:gd name="connsiteY1" fmla="*/ 900898 h 1417822"/>
                  <a:gd name="connsiteX2" fmla="*/ 306190 w 1148790"/>
                  <a:gd name="connsiteY2" fmla="*/ 835767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31520 w 1148790"/>
                  <a:gd name="connsiteY5" fmla="*/ 1168400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0062 w 1148790"/>
                  <a:gd name="connsiteY1" fmla="*/ 900898 h 1417822"/>
                  <a:gd name="connsiteX2" fmla="*/ 306190 w 1148790"/>
                  <a:gd name="connsiteY2" fmla="*/ 835767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31520 w 1148790"/>
                  <a:gd name="connsiteY5" fmla="*/ 1168400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0062 w 1148790"/>
                  <a:gd name="connsiteY1" fmla="*/ 900898 h 1417822"/>
                  <a:gd name="connsiteX2" fmla="*/ 306190 w 1148790"/>
                  <a:gd name="connsiteY2" fmla="*/ 835767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31520 w 1148790"/>
                  <a:gd name="connsiteY5" fmla="*/ 1168400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0062 w 1148790"/>
                  <a:gd name="connsiteY1" fmla="*/ 900898 h 1417822"/>
                  <a:gd name="connsiteX2" fmla="*/ 306190 w 1148790"/>
                  <a:gd name="connsiteY2" fmla="*/ 835767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31520 w 1148790"/>
                  <a:gd name="connsiteY5" fmla="*/ 1168400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0062 w 1148790"/>
                  <a:gd name="connsiteY1" fmla="*/ 900898 h 1417822"/>
                  <a:gd name="connsiteX2" fmla="*/ 306190 w 1148790"/>
                  <a:gd name="connsiteY2" fmla="*/ 835767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70240 w 1148790"/>
                  <a:gd name="connsiteY5" fmla="*/ 1162443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0062 w 1148790"/>
                  <a:gd name="connsiteY1" fmla="*/ 900898 h 1417822"/>
                  <a:gd name="connsiteX2" fmla="*/ 306190 w 1148790"/>
                  <a:gd name="connsiteY2" fmla="*/ 835767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70240 w 1148790"/>
                  <a:gd name="connsiteY5" fmla="*/ 1162443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0062 w 1148790"/>
                  <a:gd name="connsiteY1" fmla="*/ 900898 h 1417822"/>
                  <a:gd name="connsiteX2" fmla="*/ 306190 w 1148790"/>
                  <a:gd name="connsiteY2" fmla="*/ 835767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70240 w 1148790"/>
                  <a:gd name="connsiteY5" fmla="*/ 1162443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0062 w 1148790"/>
                  <a:gd name="connsiteY1" fmla="*/ 900898 h 1417822"/>
                  <a:gd name="connsiteX2" fmla="*/ 306190 w 1148790"/>
                  <a:gd name="connsiteY2" fmla="*/ 835767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70240 w 1148790"/>
                  <a:gd name="connsiteY5" fmla="*/ 1162443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620"/>
                  <a:gd name="connsiteY0" fmla="*/ 873760 h 1439149"/>
                  <a:gd name="connsiteX1" fmla="*/ 190062 w 1148620"/>
                  <a:gd name="connsiteY1" fmla="*/ 900898 h 1439149"/>
                  <a:gd name="connsiteX2" fmla="*/ 306190 w 1148620"/>
                  <a:gd name="connsiteY2" fmla="*/ 835767 h 1439149"/>
                  <a:gd name="connsiteX3" fmla="*/ 528320 w 1148620"/>
                  <a:gd name="connsiteY3" fmla="*/ 1005840 h 1439149"/>
                  <a:gd name="connsiteX4" fmla="*/ 619760 w 1148620"/>
                  <a:gd name="connsiteY4" fmla="*/ 1168400 h 1439149"/>
                  <a:gd name="connsiteX5" fmla="*/ 770240 w 1148620"/>
                  <a:gd name="connsiteY5" fmla="*/ 1162443 h 1439149"/>
                  <a:gd name="connsiteX6" fmla="*/ 883920 w 1148620"/>
                  <a:gd name="connsiteY6" fmla="*/ 1259840 h 1439149"/>
                  <a:gd name="connsiteX7" fmla="*/ 1137920 w 1148620"/>
                  <a:gd name="connsiteY7" fmla="*/ 1361440 h 1439149"/>
                  <a:gd name="connsiteX8" fmla="*/ 487680 w 1148620"/>
                  <a:gd name="connsiteY8" fmla="*/ 0 h 1439149"/>
                  <a:gd name="connsiteX9" fmla="*/ 0 w 1148620"/>
                  <a:gd name="connsiteY9" fmla="*/ 873760 h 1439149"/>
                  <a:gd name="connsiteX0" fmla="*/ 0 w 1149162"/>
                  <a:gd name="connsiteY0" fmla="*/ 873760 h 1416389"/>
                  <a:gd name="connsiteX1" fmla="*/ 190062 w 1149162"/>
                  <a:gd name="connsiteY1" fmla="*/ 900898 h 1416389"/>
                  <a:gd name="connsiteX2" fmla="*/ 306190 w 1149162"/>
                  <a:gd name="connsiteY2" fmla="*/ 835767 h 1416389"/>
                  <a:gd name="connsiteX3" fmla="*/ 528320 w 1149162"/>
                  <a:gd name="connsiteY3" fmla="*/ 1005840 h 1416389"/>
                  <a:gd name="connsiteX4" fmla="*/ 619760 w 1149162"/>
                  <a:gd name="connsiteY4" fmla="*/ 1168400 h 1416389"/>
                  <a:gd name="connsiteX5" fmla="*/ 770240 w 1149162"/>
                  <a:gd name="connsiteY5" fmla="*/ 1162443 h 1416389"/>
                  <a:gd name="connsiteX6" fmla="*/ 898813 w 1149162"/>
                  <a:gd name="connsiteY6" fmla="*/ 1081130 h 1416389"/>
                  <a:gd name="connsiteX7" fmla="*/ 1137920 w 1149162"/>
                  <a:gd name="connsiteY7" fmla="*/ 1361440 h 1416389"/>
                  <a:gd name="connsiteX8" fmla="*/ 487680 w 1149162"/>
                  <a:gd name="connsiteY8" fmla="*/ 0 h 1416389"/>
                  <a:gd name="connsiteX9" fmla="*/ 0 w 1149162"/>
                  <a:gd name="connsiteY9" fmla="*/ 873760 h 1416389"/>
                  <a:gd name="connsiteX0" fmla="*/ 0 w 1149162"/>
                  <a:gd name="connsiteY0" fmla="*/ 873760 h 1416389"/>
                  <a:gd name="connsiteX1" fmla="*/ 190062 w 1149162"/>
                  <a:gd name="connsiteY1" fmla="*/ 900898 h 1416389"/>
                  <a:gd name="connsiteX2" fmla="*/ 306190 w 1149162"/>
                  <a:gd name="connsiteY2" fmla="*/ 835767 h 1416389"/>
                  <a:gd name="connsiteX3" fmla="*/ 528320 w 1149162"/>
                  <a:gd name="connsiteY3" fmla="*/ 1005840 h 1416389"/>
                  <a:gd name="connsiteX4" fmla="*/ 619760 w 1149162"/>
                  <a:gd name="connsiteY4" fmla="*/ 1168400 h 1416389"/>
                  <a:gd name="connsiteX5" fmla="*/ 770240 w 1149162"/>
                  <a:gd name="connsiteY5" fmla="*/ 1162443 h 1416389"/>
                  <a:gd name="connsiteX6" fmla="*/ 898813 w 1149162"/>
                  <a:gd name="connsiteY6" fmla="*/ 1081130 h 1416389"/>
                  <a:gd name="connsiteX7" fmla="*/ 1137920 w 1149162"/>
                  <a:gd name="connsiteY7" fmla="*/ 1361440 h 1416389"/>
                  <a:gd name="connsiteX8" fmla="*/ 487680 w 1149162"/>
                  <a:gd name="connsiteY8" fmla="*/ 0 h 1416389"/>
                  <a:gd name="connsiteX9" fmla="*/ 0 w 1149162"/>
                  <a:gd name="connsiteY9" fmla="*/ 873760 h 1416389"/>
                  <a:gd name="connsiteX0" fmla="*/ 0 w 1149162"/>
                  <a:gd name="connsiteY0" fmla="*/ 873760 h 1416389"/>
                  <a:gd name="connsiteX1" fmla="*/ 190062 w 1149162"/>
                  <a:gd name="connsiteY1" fmla="*/ 900898 h 1416389"/>
                  <a:gd name="connsiteX2" fmla="*/ 306190 w 1149162"/>
                  <a:gd name="connsiteY2" fmla="*/ 835767 h 1416389"/>
                  <a:gd name="connsiteX3" fmla="*/ 528320 w 1149162"/>
                  <a:gd name="connsiteY3" fmla="*/ 1005840 h 1416389"/>
                  <a:gd name="connsiteX4" fmla="*/ 619760 w 1149162"/>
                  <a:gd name="connsiteY4" fmla="*/ 1168400 h 1416389"/>
                  <a:gd name="connsiteX5" fmla="*/ 898813 w 1149162"/>
                  <a:gd name="connsiteY5" fmla="*/ 1081130 h 1416389"/>
                  <a:gd name="connsiteX6" fmla="*/ 1137920 w 1149162"/>
                  <a:gd name="connsiteY6" fmla="*/ 1361440 h 1416389"/>
                  <a:gd name="connsiteX7" fmla="*/ 487680 w 1149162"/>
                  <a:gd name="connsiteY7" fmla="*/ 0 h 1416389"/>
                  <a:gd name="connsiteX8" fmla="*/ 0 w 1149162"/>
                  <a:gd name="connsiteY8" fmla="*/ 873760 h 1416389"/>
                  <a:gd name="connsiteX0" fmla="*/ 0 w 1149162"/>
                  <a:gd name="connsiteY0" fmla="*/ 873760 h 1416389"/>
                  <a:gd name="connsiteX1" fmla="*/ 190062 w 1149162"/>
                  <a:gd name="connsiteY1" fmla="*/ 900898 h 1416389"/>
                  <a:gd name="connsiteX2" fmla="*/ 306190 w 1149162"/>
                  <a:gd name="connsiteY2" fmla="*/ 835767 h 1416389"/>
                  <a:gd name="connsiteX3" fmla="*/ 528320 w 1149162"/>
                  <a:gd name="connsiteY3" fmla="*/ 1005840 h 1416389"/>
                  <a:gd name="connsiteX4" fmla="*/ 619760 w 1149162"/>
                  <a:gd name="connsiteY4" fmla="*/ 1168400 h 1416389"/>
                  <a:gd name="connsiteX5" fmla="*/ 898813 w 1149162"/>
                  <a:gd name="connsiteY5" fmla="*/ 1081130 h 1416389"/>
                  <a:gd name="connsiteX6" fmla="*/ 1137920 w 1149162"/>
                  <a:gd name="connsiteY6" fmla="*/ 1361440 h 1416389"/>
                  <a:gd name="connsiteX7" fmla="*/ 487680 w 1149162"/>
                  <a:gd name="connsiteY7" fmla="*/ 0 h 1416389"/>
                  <a:gd name="connsiteX8" fmla="*/ 0 w 1149162"/>
                  <a:gd name="connsiteY8" fmla="*/ 873760 h 1416389"/>
                  <a:gd name="connsiteX0" fmla="*/ 0 w 1149162"/>
                  <a:gd name="connsiteY0" fmla="*/ 873760 h 1416389"/>
                  <a:gd name="connsiteX1" fmla="*/ 190062 w 1149162"/>
                  <a:gd name="connsiteY1" fmla="*/ 900898 h 1416389"/>
                  <a:gd name="connsiteX2" fmla="*/ 306190 w 1149162"/>
                  <a:gd name="connsiteY2" fmla="*/ 835767 h 1416389"/>
                  <a:gd name="connsiteX3" fmla="*/ 528320 w 1149162"/>
                  <a:gd name="connsiteY3" fmla="*/ 1005840 h 1416389"/>
                  <a:gd name="connsiteX4" fmla="*/ 619760 w 1149162"/>
                  <a:gd name="connsiteY4" fmla="*/ 1168400 h 1416389"/>
                  <a:gd name="connsiteX5" fmla="*/ 898813 w 1149162"/>
                  <a:gd name="connsiteY5" fmla="*/ 1081130 h 1416389"/>
                  <a:gd name="connsiteX6" fmla="*/ 1137920 w 1149162"/>
                  <a:gd name="connsiteY6" fmla="*/ 1361440 h 1416389"/>
                  <a:gd name="connsiteX7" fmla="*/ 487680 w 1149162"/>
                  <a:gd name="connsiteY7" fmla="*/ 0 h 1416389"/>
                  <a:gd name="connsiteX8" fmla="*/ 0 w 1149162"/>
                  <a:gd name="connsiteY8" fmla="*/ 873760 h 1416389"/>
                  <a:gd name="connsiteX0" fmla="*/ 0 w 1137920"/>
                  <a:gd name="connsiteY0" fmla="*/ 873760 h 1361440"/>
                  <a:gd name="connsiteX1" fmla="*/ 190062 w 1137920"/>
                  <a:gd name="connsiteY1" fmla="*/ 900898 h 1361440"/>
                  <a:gd name="connsiteX2" fmla="*/ 306190 w 1137920"/>
                  <a:gd name="connsiteY2" fmla="*/ 835767 h 1361440"/>
                  <a:gd name="connsiteX3" fmla="*/ 528320 w 1137920"/>
                  <a:gd name="connsiteY3" fmla="*/ 1005840 h 1361440"/>
                  <a:gd name="connsiteX4" fmla="*/ 619760 w 1137920"/>
                  <a:gd name="connsiteY4" fmla="*/ 1168400 h 1361440"/>
                  <a:gd name="connsiteX5" fmla="*/ 898813 w 1137920"/>
                  <a:gd name="connsiteY5" fmla="*/ 1081130 h 1361440"/>
                  <a:gd name="connsiteX6" fmla="*/ 1137920 w 1137920"/>
                  <a:gd name="connsiteY6" fmla="*/ 1361440 h 1361440"/>
                  <a:gd name="connsiteX7" fmla="*/ 487680 w 1137920"/>
                  <a:gd name="connsiteY7" fmla="*/ 0 h 1361440"/>
                  <a:gd name="connsiteX8" fmla="*/ 0 w 1137920"/>
                  <a:gd name="connsiteY8" fmla="*/ 873760 h 1361440"/>
                  <a:gd name="connsiteX0" fmla="*/ 10083 w 1148003"/>
                  <a:gd name="connsiteY0" fmla="*/ 873760 h 1361440"/>
                  <a:gd name="connsiteX1" fmla="*/ 182274 w 1148003"/>
                  <a:gd name="connsiteY1" fmla="*/ 1085565 h 1361440"/>
                  <a:gd name="connsiteX2" fmla="*/ 316273 w 1148003"/>
                  <a:gd name="connsiteY2" fmla="*/ 835767 h 1361440"/>
                  <a:gd name="connsiteX3" fmla="*/ 538403 w 1148003"/>
                  <a:gd name="connsiteY3" fmla="*/ 1005840 h 1361440"/>
                  <a:gd name="connsiteX4" fmla="*/ 629843 w 1148003"/>
                  <a:gd name="connsiteY4" fmla="*/ 1168400 h 1361440"/>
                  <a:gd name="connsiteX5" fmla="*/ 908896 w 1148003"/>
                  <a:gd name="connsiteY5" fmla="*/ 1081130 h 1361440"/>
                  <a:gd name="connsiteX6" fmla="*/ 1148003 w 1148003"/>
                  <a:gd name="connsiteY6" fmla="*/ 1361440 h 1361440"/>
                  <a:gd name="connsiteX7" fmla="*/ 497763 w 1148003"/>
                  <a:gd name="connsiteY7" fmla="*/ 0 h 1361440"/>
                  <a:gd name="connsiteX8" fmla="*/ 10083 w 1148003"/>
                  <a:gd name="connsiteY8" fmla="*/ 873760 h 1361440"/>
                  <a:gd name="connsiteX0" fmla="*/ 10043 w 1147963"/>
                  <a:gd name="connsiteY0" fmla="*/ 873760 h 1361440"/>
                  <a:gd name="connsiteX1" fmla="*/ 182234 w 1147963"/>
                  <a:gd name="connsiteY1" fmla="*/ 1085565 h 1361440"/>
                  <a:gd name="connsiteX2" fmla="*/ 348997 w 1147963"/>
                  <a:gd name="connsiteY2" fmla="*/ 907251 h 1361440"/>
                  <a:gd name="connsiteX3" fmla="*/ 538363 w 1147963"/>
                  <a:gd name="connsiteY3" fmla="*/ 1005840 h 1361440"/>
                  <a:gd name="connsiteX4" fmla="*/ 629803 w 1147963"/>
                  <a:gd name="connsiteY4" fmla="*/ 1168400 h 1361440"/>
                  <a:gd name="connsiteX5" fmla="*/ 908856 w 1147963"/>
                  <a:gd name="connsiteY5" fmla="*/ 1081130 h 1361440"/>
                  <a:gd name="connsiteX6" fmla="*/ 1147963 w 1147963"/>
                  <a:gd name="connsiteY6" fmla="*/ 1361440 h 1361440"/>
                  <a:gd name="connsiteX7" fmla="*/ 497723 w 1147963"/>
                  <a:gd name="connsiteY7" fmla="*/ 0 h 1361440"/>
                  <a:gd name="connsiteX8" fmla="*/ 10043 w 1147963"/>
                  <a:gd name="connsiteY8" fmla="*/ 873760 h 1361440"/>
                  <a:gd name="connsiteX0" fmla="*/ 10043 w 1147963"/>
                  <a:gd name="connsiteY0" fmla="*/ 873760 h 1361440"/>
                  <a:gd name="connsiteX1" fmla="*/ 182234 w 1147963"/>
                  <a:gd name="connsiteY1" fmla="*/ 1085565 h 1361440"/>
                  <a:gd name="connsiteX2" fmla="*/ 348997 w 1147963"/>
                  <a:gd name="connsiteY2" fmla="*/ 907251 h 1361440"/>
                  <a:gd name="connsiteX3" fmla="*/ 475815 w 1147963"/>
                  <a:gd name="connsiteY3" fmla="*/ 1005840 h 1361440"/>
                  <a:gd name="connsiteX4" fmla="*/ 629803 w 1147963"/>
                  <a:gd name="connsiteY4" fmla="*/ 1168400 h 1361440"/>
                  <a:gd name="connsiteX5" fmla="*/ 908856 w 1147963"/>
                  <a:gd name="connsiteY5" fmla="*/ 1081130 h 1361440"/>
                  <a:gd name="connsiteX6" fmla="*/ 1147963 w 1147963"/>
                  <a:gd name="connsiteY6" fmla="*/ 1361440 h 1361440"/>
                  <a:gd name="connsiteX7" fmla="*/ 497723 w 1147963"/>
                  <a:gd name="connsiteY7" fmla="*/ 0 h 1361440"/>
                  <a:gd name="connsiteX8" fmla="*/ 10043 w 1147963"/>
                  <a:gd name="connsiteY8" fmla="*/ 873760 h 1361440"/>
                  <a:gd name="connsiteX0" fmla="*/ 9998 w 1147918"/>
                  <a:gd name="connsiteY0" fmla="*/ 873760 h 1361440"/>
                  <a:gd name="connsiteX1" fmla="*/ 182189 w 1147918"/>
                  <a:gd name="connsiteY1" fmla="*/ 1085565 h 1361440"/>
                  <a:gd name="connsiteX2" fmla="*/ 342995 w 1147918"/>
                  <a:gd name="connsiteY2" fmla="*/ 951929 h 1361440"/>
                  <a:gd name="connsiteX3" fmla="*/ 475770 w 1147918"/>
                  <a:gd name="connsiteY3" fmla="*/ 1005840 h 1361440"/>
                  <a:gd name="connsiteX4" fmla="*/ 629758 w 1147918"/>
                  <a:gd name="connsiteY4" fmla="*/ 1168400 h 1361440"/>
                  <a:gd name="connsiteX5" fmla="*/ 908811 w 1147918"/>
                  <a:gd name="connsiteY5" fmla="*/ 1081130 h 1361440"/>
                  <a:gd name="connsiteX6" fmla="*/ 1147918 w 1147918"/>
                  <a:gd name="connsiteY6" fmla="*/ 1361440 h 1361440"/>
                  <a:gd name="connsiteX7" fmla="*/ 497678 w 1147918"/>
                  <a:gd name="connsiteY7" fmla="*/ 0 h 1361440"/>
                  <a:gd name="connsiteX8" fmla="*/ 9998 w 1147918"/>
                  <a:gd name="connsiteY8" fmla="*/ 873760 h 1361440"/>
                  <a:gd name="connsiteX0" fmla="*/ 9998 w 1147918"/>
                  <a:gd name="connsiteY0" fmla="*/ 873760 h 1361440"/>
                  <a:gd name="connsiteX1" fmla="*/ 182189 w 1147918"/>
                  <a:gd name="connsiteY1" fmla="*/ 1085565 h 1361440"/>
                  <a:gd name="connsiteX2" fmla="*/ 342995 w 1147918"/>
                  <a:gd name="connsiteY2" fmla="*/ 951929 h 1361440"/>
                  <a:gd name="connsiteX3" fmla="*/ 475770 w 1147918"/>
                  <a:gd name="connsiteY3" fmla="*/ 990947 h 1361440"/>
                  <a:gd name="connsiteX4" fmla="*/ 629758 w 1147918"/>
                  <a:gd name="connsiteY4" fmla="*/ 1168400 h 1361440"/>
                  <a:gd name="connsiteX5" fmla="*/ 908811 w 1147918"/>
                  <a:gd name="connsiteY5" fmla="*/ 1081130 h 1361440"/>
                  <a:gd name="connsiteX6" fmla="*/ 1147918 w 1147918"/>
                  <a:gd name="connsiteY6" fmla="*/ 1361440 h 1361440"/>
                  <a:gd name="connsiteX7" fmla="*/ 497678 w 1147918"/>
                  <a:gd name="connsiteY7" fmla="*/ 0 h 1361440"/>
                  <a:gd name="connsiteX8" fmla="*/ 9998 w 1147918"/>
                  <a:gd name="connsiteY8" fmla="*/ 873760 h 1361440"/>
                  <a:gd name="connsiteX0" fmla="*/ 9998 w 1147918"/>
                  <a:gd name="connsiteY0" fmla="*/ 873760 h 1361440"/>
                  <a:gd name="connsiteX1" fmla="*/ 182189 w 1147918"/>
                  <a:gd name="connsiteY1" fmla="*/ 1085565 h 1361440"/>
                  <a:gd name="connsiteX2" fmla="*/ 342995 w 1147918"/>
                  <a:gd name="connsiteY2" fmla="*/ 951929 h 1361440"/>
                  <a:gd name="connsiteX3" fmla="*/ 475770 w 1147918"/>
                  <a:gd name="connsiteY3" fmla="*/ 990947 h 1361440"/>
                  <a:gd name="connsiteX4" fmla="*/ 629758 w 1147918"/>
                  <a:gd name="connsiteY4" fmla="*/ 1168400 h 1361440"/>
                  <a:gd name="connsiteX5" fmla="*/ 831370 w 1147918"/>
                  <a:gd name="connsiteY5" fmla="*/ 1081130 h 1361440"/>
                  <a:gd name="connsiteX6" fmla="*/ 1147918 w 1147918"/>
                  <a:gd name="connsiteY6" fmla="*/ 1361440 h 1361440"/>
                  <a:gd name="connsiteX7" fmla="*/ 497678 w 1147918"/>
                  <a:gd name="connsiteY7" fmla="*/ 0 h 1361440"/>
                  <a:gd name="connsiteX8" fmla="*/ 9998 w 1147918"/>
                  <a:gd name="connsiteY8" fmla="*/ 873760 h 1361440"/>
                  <a:gd name="connsiteX0" fmla="*/ 0 w 1137920"/>
                  <a:gd name="connsiteY0" fmla="*/ 873760 h 1361440"/>
                  <a:gd name="connsiteX1" fmla="*/ 172191 w 1137920"/>
                  <a:gd name="connsiteY1" fmla="*/ 1085565 h 1361440"/>
                  <a:gd name="connsiteX2" fmla="*/ 332997 w 1137920"/>
                  <a:gd name="connsiteY2" fmla="*/ 951929 h 1361440"/>
                  <a:gd name="connsiteX3" fmla="*/ 465772 w 1137920"/>
                  <a:gd name="connsiteY3" fmla="*/ 990947 h 1361440"/>
                  <a:gd name="connsiteX4" fmla="*/ 619760 w 1137920"/>
                  <a:gd name="connsiteY4" fmla="*/ 1168400 h 1361440"/>
                  <a:gd name="connsiteX5" fmla="*/ 821372 w 1137920"/>
                  <a:gd name="connsiteY5" fmla="*/ 1081130 h 1361440"/>
                  <a:gd name="connsiteX6" fmla="*/ 1137920 w 1137920"/>
                  <a:gd name="connsiteY6" fmla="*/ 1361440 h 1361440"/>
                  <a:gd name="connsiteX7" fmla="*/ 487680 w 1137920"/>
                  <a:gd name="connsiteY7" fmla="*/ 0 h 1361440"/>
                  <a:gd name="connsiteX8" fmla="*/ 0 w 1137920"/>
                  <a:gd name="connsiteY8" fmla="*/ 873760 h 1361440"/>
                  <a:gd name="connsiteX0" fmla="*/ 0 w 1191533"/>
                  <a:gd name="connsiteY0" fmla="*/ 1031091 h 1363889"/>
                  <a:gd name="connsiteX1" fmla="*/ 225804 w 1191533"/>
                  <a:gd name="connsiteY1" fmla="*/ 1088014 h 1363889"/>
                  <a:gd name="connsiteX2" fmla="*/ 386610 w 1191533"/>
                  <a:gd name="connsiteY2" fmla="*/ 954378 h 1363889"/>
                  <a:gd name="connsiteX3" fmla="*/ 519385 w 1191533"/>
                  <a:gd name="connsiteY3" fmla="*/ 993396 h 1363889"/>
                  <a:gd name="connsiteX4" fmla="*/ 673373 w 1191533"/>
                  <a:gd name="connsiteY4" fmla="*/ 1170849 h 1363889"/>
                  <a:gd name="connsiteX5" fmla="*/ 874985 w 1191533"/>
                  <a:gd name="connsiteY5" fmla="*/ 1083579 h 1363889"/>
                  <a:gd name="connsiteX6" fmla="*/ 1191533 w 1191533"/>
                  <a:gd name="connsiteY6" fmla="*/ 1363889 h 1363889"/>
                  <a:gd name="connsiteX7" fmla="*/ 541293 w 1191533"/>
                  <a:gd name="connsiteY7" fmla="*/ 2449 h 1363889"/>
                  <a:gd name="connsiteX8" fmla="*/ 0 w 1191533"/>
                  <a:gd name="connsiteY8" fmla="*/ 1031091 h 1363889"/>
                  <a:gd name="connsiteX0" fmla="*/ 13135 w 1204668"/>
                  <a:gd name="connsiteY0" fmla="*/ 1031044 h 1363842"/>
                  <a:gd name="connsiteX1" fmla="*/ 173015 w 1204668"/>
                  <a:gd name="connsiteY1" fmla="*/ 974553 h 1363842"/>
                  <a:gd name="connsiteX2" fmla="*/ 238939 w 1204668"/>
                  <a:gd name="connsiteY2" fmla="*/ 1087967 h 1363842"/>
                  <a:gd name="connsiteX3" fmla="*/ 399745 w 1204668"/>
                  <a:gd name="connsiteY3" fmla="*/ 954331 h 1363842"/>
                  <a:gd name="connsiteX4" fmla="*/ 532520 w 1204668"/>
                  <a:gd name="connsiteY4" fmla="*/ 993349 h 1363842"/>
                  <a:gd name="connsiteX5" fmla="*/ 686508 w 1204668"/>
                  <a:gd name="connsiteY5" fmla="*/ 1170802 h 1363842"/>
                  <a:gd name="connsiteX6" fmla="*/ 888120 w 1204668"/>
                  <a:gd name="connsiteY6" fmla="*/ 1083532 h 1363842"/>
                  <a:gd name="connsiteX7" fmla="*/ 1204668 w 1204668"/>
                  <a:gd name="connsiteY7" fmla="*/ 1363842 h 1363842"/>
                  <a:gd name="connsiteX8" fmla="*/ 554428 w 1204668"/>
                  <a:gd name="connsiteY8" fmla="*/ 2402 h 1363842"/>
                  <a:gd name="connsiteX9" fmla="*/ 13135 w 1204668"/>
                  <a:gd name="connsiteY9" fmla="*/ 1031044 h 1363842"/>
                  <a:gd name="connsiteX0" fmla="*/ 9404 w 1293270"/>
                  <a:gd name="connsiteY0" fmla="*/ 1198928 h 1361952"/>
                  <a:gd name="connsiteX1" fmla="*/ 261617 w 1293270"/>
                  <a:gd name="connsiteY1" fmla="*/ 972663 h 1361952"/>
                  <a:gd name="connsiteX2" fmla="*/ 327541 w 1293270"/>
                  <a:gd name="connsiteY2" fmla="*/ 1086077 h 1361952"/>
                  <a:gd name="connsiteX3" fmla="*/ 488347 w 1293270"/>
                  <a:gd name="connsiteY3" fmla="*/ 952441 h 1361952"/>
                  <a:gd name="connsiteX4" fmla="*/ 621122 w 1293270"/>
                  <a:gd name="connsiteY4" fmla="*/ 991459 h 1361952"/>
                  <a:gd name="connsiteX5" fmla="*/ 775110 w 1293270"/>
                  <a:gd name="connsiteY5" fmla="*/ 1168912 h 1361952"/>
                  <a:gd name="connsiteX6" fmla="*/ 976722 w 1293270"/>
                  <a:gd name="connsiteY6" fmla="*/ 1081642 h 1361952"/>
                  <a:gd name="connsiteX7" fmla="*/ 1293270 w 1293270"/>
                  <a:gd name="connsiteY7" fmla="*/ 1361952 h 1361952"/>
                  <a:gd name="connsiteX8" fmla="*/ 643030 w 1293270"/>
                  <a:gd name="connsiteY8" fmla="*/ 512 h 1361952"/>
                  <a:gd name="connsiteX9" fmla="*/ 9404 w 1293270"/>
                  <a:gd name="connsiteY9" fmla="*/ 1198928 h 1361952"/>
                  <a:gd name="connsiteX0" fmla="*/ 0 w 1283866"/>
                  <a:gd name="connsiteY0" fmla="*/ 1198928 h 1361952"/>
                  <a:gd name="connsiteX1" fmla="*/ 252213 w 1283866"/>
                  <a:gd name="connsiteY1" fmla="*/ 972663 h 1361952"/>
                  <a:gd name="connsiteX2" fmla="*/ 318137 w 1283866"/>
                  <a:gd name="connsiteY2" fmla="*/ 1086077 h 1361952"/>
                  <a:gd name="connsiteX3" fmla="*/ 478943 w 1283866"/>
                  <a:gd name="connsiteY3" fmla="*/ 952441 h 1361952"/>
                  <a:gd name="connsiteX4" fmla="*/ 611718 w 1283866"/>
                  <a:gd name="connsiteY4" fmla="*/ 991459 h 1361952"/>
                  <a:gd name="connsiteX5" fmla="*/ 765706 w 1283866"/>
                  <a:gd name="connsiteY5" fmla="*/ 1168912 h 1361952"/>
                  <a:gd name="connsiteX6" fmla="*/ 967318 w 1283866"/>
                  <a:gd name="connsiteY6" fmla="*/ 1081642 h 1361952"/>
                  <a:gd name="connsiteX7" fmla="*/ 1283866 w 1283866"/>
                  <a:gd name="connsiteY7" fmla="*/ 1361952 h 1361952"/>
                  <a:gd name="connsiteX8" fmla="*/ 633626 w 1283866"/>
                  <a:gd name="connsiteY8" fmla="*/ 512 h 1361952"/>
                  <a:gd name="connsiteX9" fmla="*/ 0 w 1283866"/>
                  <a:gd name="connsiteY9" fmla="*/ 1198928 h 1361952"/>
                  <a:gd name="connsiteX0" fmla="*/ 0 w 1283866"/>
                  <a:gd name="connsiteY0" fmla="*/ 1198416 h 1361440"/>
                  <a:gd name="connsiteX1" fmla="*/ 252213 w 1283866"/>
                  <a:gd name="connsiteY1" fmla="*/ 972151 h 1361440"/>
                  <a:gd name="connsiteX2" fmla="*/ 318137 w 1283866"/>
                  <a:gd name="connsiteY2" fmla="*/ 1085565 h 1361440"/>
                  <a:gd name="connsiteX3" fmla="*/ 478943 w 1283866"/>
                  <a:gd name="connsiteY3" fmla="*/ 951929 h 1361440"/>
                  <a:gd name="connsiteX4" fmla="*/ 611718 w 1283866"/>
                  <a:gd name="connsiteY4" fmla="*/ 990947 h 1361440"/>
                  <a:gd name="connsiteX5" fmla="*/ 765706 w 1283866"/>
                  <a:gd name="connsiteY5" fmla="*/ 1168400 h 1361440"/>
                  <a:gd name="connsiteX6" fmla="*/ 967318 w 1283866"/>
                  <a:gd name="connsiteY6" fmla="*/ 1081130 h 1361440"/>
                  <a:gd name="connsiteX7" fmla="*/ 1283866 w 1283866"/>
                  <a:gd name="connsiteY7" fmla="*/ 1361440 h 1361440"/>
                  <a:gd name="connsiteX8" fmla="*/ 633626 w 1283866"/>
                  <a:gd name="connsiteY8" fmla="*/ 0 h 1361440"/>
                  <a:gd name="connsiteX9" fmla="*/ 0 w 1283866"/>
                  <a:gd name="connsiteY9" fmla="*/ 1198416 h 1361440"/>
                  <a:gd name="connsiteX0" fmla="*/ 0 w 1283866"/>
                  <a:gd name="connsiteY0" fmla="*/ 1198416 h 1361440"/>
                  <a:gd name="connsiteX1" fmla="*/ 252213 w 1283866"/>
                  <a:gd name="connsiteY1" fmla="*/ 972151 h 1361440"/>
                  <a:gd name="connsiteX2" fmla="*/ 318137 w 1283866"/>
                  <a:gd name="connsiteY2" fmla="*/ 1085565 h 1361440"/>
                  <a:gd name="connsiteX3" fmla="*/ 478943 w 1283866"/>
                  <a:gd name="connsiteY3" fmla="*/ 951929 h 1361440"/>
                  <a:gd name="connsiteX4" fmla="*/ 611718 w 1283866"/>
                  <a:gd name="connsiteY4" fmla="*/ 990947 h 1361440"/>
                  <a:gd name="connsiteX5" fmla="*/ 765706 w 1283866"/>
                  <a:gd name="connsiteY5" fmla="*/ 1168400 h 1361440"/>
                  <a:gd name="connsiteX6" fmla="*/ 967318 w 1283866"/>
                  <a:gd name="connsiteY6" fmla="*/ 1081130 h 1361440"/>
                  <a:gd name="connsiteX7" fmla="*/ 1283866 w 1283866"/>
                  <a:gd name="connsiteY7" fmla="*/ 1361440 h 1361440"/>
                  <a:gd name="connsiteX8" fmla="*/ 633626 w 1283866"/>
                  <a:gd name="connsiteY8" fmla="*/ 0 h 1361440"/>
                  <a:gd name="connsiteX9" fmla="*/ 0 w 1283866"/>
                  <a:gd name="connsiteY9" fmla="*/ 1198416 h 1361440"/>
                  <a:gd name="connsiteX0" fmla="*/ 0 w 1283866"/>
                  <a:gd name="connsiteY0" fmla="*/ 1198416 h 1361440"/>
                  <a:gd name="connsiteX1" fmla="*/ 252213 w 1283866"/>
                  <a:gd name="connsiteY1" fmla="*/ 972151 h 1361440"/>
                  <a:gd name="connsiteX2" fmla="*/ 318137 w 1283866"/>
                  <a:gd name="connsiteY2" fmla="*/ 1085565 h 1361440"/>
                  <a:gd name="connsiteX3" fmla="*/ 478943 w 1283866"/>
                  <a:gd name="connsiteY3" fmla="*/ 951929 h 1361440"/>
                  <a:gd name="connsiteX4" fmla="*/ 611718 w 1283866"/>
                  <a:gd name="connsiteY4" fmla="*/ 990947 h 1361440"/>
                  <a:gd name="connsiteX5" fmla="*/ 765706 w 1283866"/>
                  <a:gd name="connsiteY5" fmla="*/ 1168400 h 1361440"/>
                  <a:gd name="connsiteX6" fmla="*/ 967318 w 1283866"/>
                  <a:gd name="connsiteY6" fmla="*/ 1081130 h 1361440"/>
                  <a:gd name="connsiteX7" fmla="*/ 1283866 w 1283866"/>
                  <a:gd name="connsiteY7" fmla="*/ 1361440 h 1361440"/>
                  <a:gd name="connsiteX8" fmla="*/ 633626 w 1283866"/>
                  <a:gd name="connsiteY8" fmla="*/ 0 h 1361440"/>
                  <a:gd name="connsiteX9" fmla="*/ 0 w 1283866"/>
                  <a:gd name="connsiteY9" fmla="*/ 1198416 h 1361440"/>
                  <a:gd name="connsiteX0" fmla="*/ 0 w 1283866"/>
                  <a:gd name="connsiteY0" fmla="*/ 1198416 h 1361440"/>
                  <a:gd name="connsiteX1" fmla="*/ 252213 w 1283866"/>
                  <a:gd name="connsiteY1" fmla="*/ 972151 h 1361440"/>
                  <a:gd name="connsiteX2" fmla="*/ 318137 w 1283866"/>
                  <a:gd name="connsiteY2" fmla="*/ 1085565 h 1361440"/>
                  <a:gd name="connsiteX3" fmla="*/ 478943 w 1283866"/>
                  <a:gd name="connsiteY3" fmla="*/ 951929 h 1361440"/>
                  <a:gd name="connsiteX4" fmla="*/ 611718 w 1283866"/>
                  <a:gd name="connsiteY4" fmla="*/ 990947 h 1361440"/>
                  <a:gd name="connsiteX5" fmla="*/ 765706 w 1283866"/>
                  <a:gd name="connsiteY5" fmla="*/ 1168400 h 1361440"/>
                  <a:gd name="connsiteX6" fmla="*/ 967318 w 1283866"/>
                  <a:gd name="connsiteY6" fmla="*/ 1081130 h 1361440"/>
                  <a:gd name="connsiteX7" fmla="*/ 1283866 w 1283866"/>
                  <a:gd name="connsiteY7" fmla="*/ 1361440 h 1361440"/>
                  <a:gd name="connsiteX8" fmla="*/ 633626 w 1283866"/>
                  <a:gd name="connsiteY8" fmla="*/ 0 h 1361440"/>
                  <a:gd name="connsiteX9" fmla="*/ 0 w 1283866"/>
                  <a:gd name="connsiteY9" fmla="*/ 1198416 h 1361440"/>
                  <a:gd name="connsiteX0" fmla="*/ 0 w 1283866"/>
                  <a:gd name="connsiteY0" fmla="*/ 1198416 h 1361440"/>
                  <a:gd name="connsiteX1" fmla="*/ 252213 w 1283866"/>
                  <a:gd name="connsiteY1" fmla="*/ 972151 h 1361440"/>
                  <a:gd name="connsiteX2" fmla="*/ 318137 w 1283866"/>
                  <a:gd name="connsiteY2" fmla="*/ 1085565 h 1361440"/>
                  <a:gd name="connsiteX3" fmla="*/ 478943 w 1283866"/>
                  <a:gd name="connsiteY3" fmla="*/ 951929 h 1361440"/>
                  <a:gd name="connsiteX4" fmla="*/ 611718 w 1283866"/>
                  <a:gd name="connsiteY4" fmla="*/ 990947 h 1361440"/>
                  <a:gd name="connsiteX5" fmla="*/ 765706 w 1283866"/>
                  <a:gd name="connsiteY5" fmla="*/ 1168400 h 1361440"/>
                  <a:gd name="connsiteX6" fmla="*/ 967318 w 1283866"/>
                  <a:gd name="connsiteY6" fmla="*/ 1081130 h 1361440"/>
                  <a:gd name="connsiteX7" fmla="*/ 1283866 w 1283866"/>
                  <a:gd name="connsiteY7" fmla="*/ 1361440 h 1361440"/>
                  <a:gd name="connsiteX8" fmla="*/ 633626 w 1283866"/>
                  <a:gd name="connsiteY8" fmla="*/ 0 h 1361440"/>
                  <a:gd name="connsiteX9" fmla="*/ 0 w 1283866"/>
                  <a:gd name="connsiteY9" fmla="*/ 1198416 h 1361440"/>
                  <a:gd name="connsiteX0" fmla="*/ 0 w 1283866"/>
                  <a:gd name="connsiteY0" fmla="*/ 1198416 h 1361440"/>
                  <a:gd name="connsiteX1" fmla="*/ 252213 w 1283866"/>
                  <a:gd name="connsiteY1" fmla="*/ 972151 h 1361440"/>
                  <a:gd name="connsiteX2" fmla="*/ 318137 w 1283866"/>
                  <a:gd name="connsiteY2" fmla="*/ 1085565 h 1361440"/>
                  <a:gd name="connsiteX3" fmla="*/ 478943 w 1283866"/>
                  <a:gd name="connsiteY3" fmla="*/ 951929 h 1361440"/>
                  <a:gd name="connsiteX4" fmla="*/ 611718 w 1283866"/>
                  <a:gd name="connsiteY4" fmla="*/ 990947 h 1361440"/>
                  <a:gd name="connsiteX5" fmla="*/ 765706 w 1283866"/>
                  <a:gd name="connsiteY5" fmla="*/ 1168400 h 1361440"/>
                  <a:gd name="connsiteX6" fmla="*/ 967318 w 1283866"/>
                  <a:gd name="connsiteY6" fmla="*/ 1081130 h 1361440"/>
                  <a:gd name="connsiteX7" fmla="*/ 1283866 w 1283866"/>
                  <a:gd name="connsiteY7" fmla="*/ 1361440 h 1361440"/>
                  <a:gd name="connsiteX8" fmla="*/ 633626 w 1283866"/>
                  <a:gd name="connsiteY8" fmla="*/ 0 h 1361440"/>
                  <a:gd name="connsiteX9" fmla="*/ 0 w 1283866"/>
                  <a:gd name="connsiteY9" fmla="*/ 1198416 h 1361440"/>
                  <a:gd name="connsiteX0" fmla="*/ 0 w 1283866"/>
                  <a:gd name="connsiteY0" fmla="*/ 1198416 h 1361440"/>
                  <a:gd name="connsiteX1" fmla="*/ 252213 w 1283866"/>
                  <a:gd name="connsiteY1" fmla="*/ 972151 h 1361440"/>
                  <a:gd name="connsiteX2" fmla="*/ 318137 w 1283866"/>
                  <a:gd name="connsiteY2" fmla="*/ 1085565 h 1361440"/>
                  <a:gd name="connsiteX3" fmla="*/ 478943 w 1283866"/>
                  <a:gd name="connsiteY3" fmla="*/ 951929 h 1361440"/>
                  <a:gd name="connsiteX4" fmla="*/ 611718 w 1283866"/>
                  <a:gd name="connsiteY4" fmla="*/ 990947 h 1361440"/>
                  <a:gd name="connsiteX5" fmla="*/ 765706 w 1283866"/>
                  <a:gd name="connsiteY5" fmla="*/ 1168400 h 1361440"/>
                  <a:gd name="connsiteX6" fmla="*/ 967318 w 1283866"/>
                  <a:gd name="connsiteY6" fmla="*/ 1081130 h 1361440"/>
                  <a:gd name="connsiteX7" fmla="*/ 1283866 w 1283866"/>
                  <a:gd name="connsiteY7" fmla="*/ 1361440 h 1361440"/>
                  <a:gd name="connsiteX8" fmla="*/ 633626 w 1283866"/>
                  <a:gd name="connsiteY8" fmla="*/ 0 h 1361440"/>
                  <a:gd name="connsiteX9" fmla="*/ 0 w 1283866"/>
                  <a:gd name="connsiteY9" fmla="*/ 1198416 h 1361440"/>
                  <a:gd name="connsiteX0" fmla="*/ 0 w 1307694"/>
                  <a:gd name="connsiteY0" fmla="*/ 1199093 h 1365095"/>
                  <a:gd name="connsiteX1" fmla="*/ 252213 w 1307694"/>
                  <a:gd name="connsiteY1" fmla="*/ 972828 h 1365095"/>
                  <a:gd name="connsiteX2" fmla="*/ 318137 w 1307694"/>
                  <a:gd name="connsiteY2" fmla="*/ 1086242 h 1365095"/>
                  <a:gd name="connsiteX3" fmla="*/ 478943 w 1307694"/>
                  <a:gd name="connsiteY3" fmla="*/ 952606 h 1365095"/>
                  <a:gd name="connsiteX4" fmla="*/ 611718 w 1307694"/>
                  <a:gd name="connsiteY4" fmla="*/ 991624 h 1365095"/>
                  <a:gd name="connsiteX5" fmla="*/ 765706 w 1307694"/>
                  <a:gd name="connsiteY5" fmla="*/ 1169077 h 1365095"/>
                  <a:gd name="connsiteX6" fmla="*/ 967318 w 1307694"/>
                  <a:gd name="connsiteY6" fmla="*/ 1081807 h 1365095"/>
                  <a:gd name="connsiteX7" fmla="*/ 1307694 w 1307694"/>
                  <a:gd name="connsiteY7" fmla="*/ 1365095 h 1365095"/>
                  <a:gd name="connsiteX8" fmla="*/ 633626 w 1307694"/>
                  <a:gd name="connsiteY8" fmla="*/ 677 h 1365095"/>
                  <a:gd name="connsiteX9" fmla="*/ 0 w 1307694"/>
                  <a:gd name="connsiteY9" fmla="*/ 1199093 h 1365095"/>
                  <a:gd name="connsiteX0" fmla="*/ 0 w 1307694"/>
                  <a:gd name="connsiteY0" fmla="*/ 1199093 h 1365095"/>
                  <a:gd name="connsiteX1" fmla="*/ 252213 w 1307694"/>
                  <a:gd name="connsiteY1" fmla="*/ 972828 h 1365095"/>
                  <a:gd name="connsiteX2" fmla="*/ 318137 w 1307694"/>
                  <a:gd name="connsiteY2" fmla="*/ 1086242 h 1365095"/>
                  <a:gd name="connsiteX3" fmla="*/ 478943 w 1307694"/>
                  <a:gd name="connsiteY3" fmla="*/ 952606 h 1365095"/>
                  <a:gd name="connsiteX4" fmla="*/ 611718 w 1307694"/>
                  <a:gd name="connsiteY4" fmla="*/ 991624 h 1365095"/>
                  <a:gd name="connsiteX5" fmla="*/ 765706 w 1307694"/>
                  <a:gd name="connsiteY5" fmla="*/ 1169077 h 1365095"/>
                  <a:gd name="connsiteX6" fmla="*/ 967318 w 1307694"/>
                  <a:gd name="connsiteY6" fmla="*/ 1081807 h 1365095"/>
                  <a:gd name="connsiteX7" fmla="*/ 1307694 w 1307694"/>
                  <a:gd name="connsiteY7" fmla="*/ 1365095 h 1365095"/>
                  <a:gd name="connsiteX8" fmla="*/ 633626 w 1307694"/>
                  <a:gd name="connsiteY8" fmla="*/ 677 h 1365095"/>
                  <a:gd name="connsiteX9" fmla="*/ 0 w 1307694"/>
                  <a:gd name="connsiteY9" fmla="*/ 1199093 h 1365095"/>
                  <a:gd name="connsiteX0" fmla="*/ 0 w 1307694"/>
                  <a:gd name="connsiteY0" fmla="*/ 1199093 h 1365095"/>
                  <a:gd name="connsiteX1" fmla="*/ 252213 w 1307694"/>
                  <a:gd name="connsiteY1" fmla="*/ 972828 h 1365095"/>
                  <a:gd name="connsiteX2" fmla="*/ 318137 w 1307694"/>
                  <a:gd name="connsiteY2" fmla="*/ 1086242 h 1365095"/>
                  <a:gd name="connsiteX3" fmla="*/ 478943 w 1307694"/>
                  <a:gd name="connsiteY3" fmla="*/ 952606 h 1365095"/>
                  <a:gd name="connsiteX4" fmla="*/ 611718 w 1307694"/>
                  <a:gd name="connsiteY4" fmla="*/ 991624 h 1365095"/>
                  <a:gd name="connsiteX5" fmla="*/ 765706 w 1307694"/>
                  <a:gd name="connsiteY5" fmla="*/ 1169077 h 1365095"/>
                  <a:gd name="connsiteX6" fmla="*/ 967318 w 1307694"/>
                  <a:gd name="connsiteY6" fmla="*/ 1081807 h 1365095"/>
                  <a:gd name="connsiteX7" fmla="*/ 1307694 w 1307694"/>
                  <a:gd name="connsiteY7" fmla="*/ 1365095 h 1365095"/>
                  <a:gd name="connsiteX8" fmla="*/ 633626 w 1307694"/>
                  <a:gd name="connsiteY8" fmla="*/ 677 h 1365095"/>
                  <a:gd name="connsiteX9" fmla="*/ 0 w 1307694"/>
                  <a:gd name="connsiteY9" fmla="*/ 1199093 h 1365095"/>
                  <a:gd name="connsiteX0" fmla="*/ 0 w 1307694"/>
                  <a:gd name="connsiteY0" fmla="*/ 1199093 h 1365095"/>
                  <a:gd name="connsiteX1" fmla="*/ 252213 w 1307694"/>
                  <a:gd name="connsiteY1" fmla="*/ 972828 h 1365095"/>
                  <a:gd name="connsiteX2" fmla="*/ 318137 w 1307694"/>
                  <a:gd name="connsiteY2" fmla="*/ 1086242 h 1365095"/>
                  <a:gd name="connsiteX3" fmla="*/ 478943 w 1307694"/>
                  <a:gd name="connsiteY3" fmla="*/ 952606 h 1365095"/>
                  <a:gd name="connsiteX4" fmla="*/ 611718 w 1307694"/>
                  <a:gd name="connsiteY4" fmla="*/ 991624 h 1365095"/>
                  <a:gd name="connsiteX5" fmla="*/ 765706 w 1307694"/>
                  <a:gd name="connsiteY5" fmla="*/ 1169077 h 1365095"/>
                  <a:gd name="connsiteX6" fmla="*/ 967318 w 1307694"/>
                  <a:gd name="connsiteY6" fmla="*/ 1081807 h 1365095"/>
                  <a:gd name="connsiteX7" fmla="*/ 1307694 w 1307694"/>
                  <a:gd name="connsiteY7" fmla="*/ 1365095 h 1365095"/>
                  <a:gd name="connsiteX8" fmla="*/ 633626 w 1307694"/>
                  <a:gd name="connsiteY8" fmla="*/ 677 h 1365095"/>
                  <a:gd name="connsiteX9" fmla="*/ 0 w 1307694"/>
                  <a:gd name="connsiteY9" fmla="*/ 1199093 h 1365095"/>
                  <a:gd name="connsiteX0" fmla="*/ 0 w 1307694"/>
                  <a:gd name="connsiteY0" fmla="*/ 1198416 h 1364418"/>
                  <a:gd name="connsiteX1" fmla="*/ 252213 w 1307694"/>
                  <a:gd name="connsiteY1" fmla="*/ 972151 h 1364418"/>
                  <a:gd name="connsiteX2" fmla="*/ 318137 w 1307694"/>
                  <a:gd name="connsiteY2" fmla="*/ 1085565 h 1364418"/>
                  <a:gd name="connsiteX3" fmla="*/ 478943 w 1307694"/>
                  <a:gd name="connsiteY3" fmla="*/ 951929 h 1364418"/>
                  <a:gd name="connsiteX4" fmla="*/ 611718 w 1307694"/>
                  <a:gd name="connsiteY4" fmla="*/ 990947 h 1364418"/>
                  <a:gd name="connsiteX5" fmla="*/ 765706 w 1307694"/>
                  <a:gd name="connsiteY5" fmla="*/ 1168400 h 1364418"/>
                  <a:gd name="connsiteX6" fmla="*/ 967318 w 1307694"/>
                  <a:gd name="connsiteY6" fmla="*/ 1081130 h 1364418"/>
                  <a:gd name="connsiteX7" fmla="*/ 1307694 w 1307694"/>
                  <a:gd name="connsiteY7" fmla="*/ 1364418 h 1364418"/>
                  <a:gd name="connsiteX8" fmla="*/ 633626 w 1307694"/>
                  <a:gd name="connsiteY8" fmla="*/ 0 h 1364418"/>
                  <a:gd name="connsiteX9" fmla="*/ 0 w 1307694"/>
                  <a:gd name="connsiteY9" fmla="*/ 1198416 h 1364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07694" h="1364418">
                    <a:moveTo>
                      <a:pt x="0" y="1198416"/>
                    </a:moveTo>
                    <a:lnTo>
                      <a:pt x="252213" y="972151"/>
                    </a:lnTo>
                    <a:lnTo>
                      <a:pt x="318137" y="1085565"/>
                    </a:lnTo>
                    <a:lnTo>
                      <a:pt x="478943" y="951929"/>
                    </a:lnTo>
                    <a:lnTo>
                      <a:pt x="611718" y="990947"/>
                    </a:lnTo>
                    <a:lnTo>
                      <a:pt x="765706" y="1168400"/>
                    </a:lnTo>
                    <a:lnTo>
                      <a:pt x="967318" y="1081130"/>
                    </a:lnTo>
                    <a:lnTo>
                      <a:pt x="1307694" y="1364418"/>
                    </a:lnTo>
                    <a:lnTo>
                      <a:pt x="633626" y="0"/>
                    </a:lnTo>
                    <a:lnTo>
                      <a:pt x="0" y="11984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33360AD5-EEA9-434F-91E1-F47A7E911557}"/>
                </a:ext>
              </a:extLst>
            </p:cNvPr>
            <p:cNvGrpSpPr/>
            <p:nvPr/>
          </p:nvGrpSpPr>
          <p:grpSpPr>
            <a:xfrm>
              <a:off x="5163433" y="3135234"/>
              <a:ext cx="2438400" cy="3030070"/>
              <a:chOff x="1053852" y="2348880"/>
              <a:chExt cx="2781469" cy="3456384"/>
            </a:xfrm>
            <a:effectLst>
              <a:outerShdw dist="88900" dir="5400000" algn="tr" rotWithShape="0">
                <a:schemeClr val="accent3">
                  <a:lumMod val="75000"/>
                </a:schemeClr>
              </a:outerShdw>
            </a:effectLst>
          </p:grpSpPr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xmlns="" id="{DAAE3559-AD30-4B36-9F1C-A1BFE44BB84C}"/>
                  </a:ext>
                </a:extLst>
              </p:cNvPr>
              <p:cNvSpPr/>
              <p:nvPr/>
            </p:nvSpPr>
            <p:spPr>
              <a:xfrm>
                <a:off x="1053852" y="2348880"/>
                <a:ext cx="2781469" cy="3456384"/>
              </a:xfrm>
              <a:custGeom>
                <a:avLst/>
                <a:gdLst>
                  <a:gd name="connsiteX0" fmla="*/ 0 w 3030070"/>
                  <a:gd name="connsiteY0" fmla="*/ 3030070 h 3030070"/>
                  <a:gd name="connsiteX1" fmla="*/ 1515035 w 3030070"/>
                  <a:gd name="connsiteY1" fmla="*/ 0 h 3030070"/>
                  <a:gd name="connsiteX2" fmla="*/ 3030070 w 3030070"/>
                  <a:gd name="connsiteY2" fmla="*/ 3030070 h 3030070"/>
                  <a:gd name="connsiteX3" fmla="*/ 0 w 3030070"/>
                  <a:gd name="connsiteY3" fmla="*/ 3030070 h 3030070"/>
                  <a:gd name="connsiteX0" fmla="*/ 0 w 3030070"/>
                  <a:gd name="connsiteY0" fmla="*/ 3030070 h 3030070"/>
                  <a:gd name="connsiteX1" fmla="*/ 1515035 w 3030070"/>
                  <a:gd name="connsiteY1" fmla="*/ 0 h 3030070"/>
                  <a:gd name="connsiteX2" fmla="*/ 3030070 w 3030070"/>
                  <a:gd name="connsiteY2" fmla="*/ 3030070 h 3030070"/>
                  <a:gd name="connsiteX3" fmla="*/ 1882588 w 3030070"/>
                  <a:gd name="connsiteY3" fmla="*/ 3028293 h 3030070"/>
                  <a:gd name="connsiteX4" fmla="*/ 0 w 3030070"/>
                  <a:gd name="connsiteY4" fmla="*/ 3030070 h 3030070"/>
                  <a:gd name="connsiteX0" fmla="*/ 0 w 3030070"/>
                  <a:gd name="connsiteY0" fmla="*/ 3030070 h 3030070"/>
                  <a:gd name="connsiteX1" fmla="*/ 1515035 w 3030070"/>
                  <a:gd name="connsiteY1" fmla="*/ 0 h 3030070"/>
                  <a:gd name="connsiteX2" fmla="*/ 2438400 w 3030070"/>
                  <a:gd name="connsiteY2" fmla="*/ 1871846 h 3030070"/>
                  <a:gd name="connsiteX3" fmla="*/ 3030070 w 3030070"/>
                  <a:gd name="connsiteY3" fmla="*/ 3030070 h 3030070"/>
                  <a:gd name="connsiteX4" fmla="*/ 1882588 w 3030070"/>
                  <a:gd name="connsiteY4" fmla="*/ 3028293 h 3030070"/>
                  <a:gd name="connsiteX5" fmla="*/ 0 w 3030070"/>
                  <a:gd name="connsiteY5" fmla="*/ 3030070 h 3030070"/>
                  <a:gd name="connsiteX0" fmla="*/ 0 w 2438400"/>
                  <a:gd name="connsiteY0" fmla="*/ 3030070 h 3030070"/>
                  <a:gd name="connsiteX1" fmla="*/ 1515035 w 2438400"/>
                  <a:gd name="connsiteY1" fmla="*/ 0 h 3030070"/>
                  <a:gd name="connsiteX2" fmla="*/ 2438400 w 2438400"/>
                  <a:gd name="connsiteY2" fmla="*/ 1871846 h 3030070"/>
                  <a:gd name="connsiteX3" fmla="*/ 1882588 w 2438400"/>
                  <a:gd name="connsiteY3" fmla="*/ 3028293 h 3030070"/>
                  <a:gd name="connsiteX4" fmla="*/ 0 w 2438400"/>
                  <a:gd name="connsiteY4" fmla="*/ 3030070 h 3030070"/>
                  <a:gd name="connsiteX0" fmla="*/ 0 w 2438400"/>
                  <a:gd name="connsiteY0" fmla="*/ 3030070 h 3030070"/>
                  <a:gd name="connsiteX1" fmla="*/ 1515035 w 2438400"/>
                  <a:gd name="connsiteY1" fmla="*/ 0 h 3030070"/>
                  <a:gd name="connsiteX2" fmla="*/ 2438400 w 2438400"/>
                  <a:gd name="connsiteY2" fmla="*/ 1871846 h 3030070"/>
                  <a:gd name="connsiteX3" fmla="*/ 2160494 w 2438400"/>
                  <a:gd name="connsiteY3" fmla="*/ 2472481 h 3030070"/>
                  <a:gd name="connsiteX4" fmla="*/ 1882588 w 2438400"/>
                  <a:gd name="connsiteY4" fmla="*/ 3028293 h 3030070"/>
                  <a:gd name="connsiteX5" fmla="*/ 0 w 2438400"/>
                  <a:gd name="connsiteY5" fmla="*/ 3030070 h 3030070"/>
                  <a:gd name="connsiteX0" fmla="*/ 2160494 w 2438400"/>
                  <a:gd name="connsiteY0" fmla="*/ 2472481 h 3030070"/>
                  <a:gd name="connsiteX1" fmla="*/ 1882588 w 2438400"/>
                  <a:gd name="connsiteY1" fmla="*/ 3028293 h 3030070"/>
                  <a:gd name="connsiteX2" fmla="*/ 0 w 2438400"/>
                  <a:gd name="connsiteY2" fmla="*/ 3030070 h 3030070"/>
                  <a:gd name="connsiteX3" fmla="*/ 1515035 w 2438400"/>
                  <a:gd name="connsiteY3" fmla="*/ 0 h 3030070"/>
                  <a:gd name="connsiteX4" fmla="*/ 2438400 w 2438400"/>
                  <a:gd name="connsiteY4" fmla="*/ 1871846 h 3030070"/>
                  <a:gd name="connsiteX5" fmla="*/ 2251934 w 2438400"/>
                  <a:gd name="connsiteY5" fmla="*/ 2563921 h 3030070"/>
                  <a:gd name="connsiteX0" fmla="*/ 1882588 w 2438400"/>
                  <a:gd name="connsiteY0" fmla="*/ 3028293 h 3030070"/>
                  <a:gd name="connsiteX1" fmla="*/ 0 w 2438400"/>
                  <a:gd name="connsiteY1" fmla="*/ 3030070 h 3030070"/>
                  <a:gd name="connsiteX2" fmla="*/ 1515035 w 2438400"/>
                  <a:gd name="connsiteY2" fmla="*/ 0 h 3030070"/>
                  <a:gd name="connsiteX3" fmla="*/ 2438400 w 2438400"/>
                  <a:gd name="connsiteY3" fmla="*/ 1871846 h 3030070"/>
                  <a:gd name="connsiteX4" fmla="*/ 2251934 w 2438400"/>
                  <a:gd name="connsiteY4" fmla="*/ 2563921 h 3030070"/>
                  <a:gd name="connsiteX0" fmla="*/ 1882588 w 2438400"/>
                  <a:gd name="connsiteY0" fmla="*/ 3028293 h 3030070"/>
                  <a:gd name="connsiteX1" fmla="*/ 0 w 2438400"/>
                  <a:gd name="connsiteY1" fmla="*/ 3030070 h 3030070"/>
                  <a:gd name="connsiteX2" fmla="*/ 1515035 w 2438400"/>
                  <a:gd name="connsiteY2" fmla="*/ 0 h 3030070"/>
                  <a:gd name="connsiteX3" fmla="*/ 2438400 w 2438400"/>
                  <a:gd name="connsiteY3" fmla="*/ 1871846 h 3030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38400" h="3030070">
                    <a:moveTo>
                      <a:pt x="1882588" y="3028293"/>
                    </a:moveTo>
                    <a:lnTo>
                      <a:pt x="0" y="3030070"/>
                    </a:lnTo>
                    <a:lnTo>
                      <a:pt x="1515035" y="0"/>
                    </a:lnTo>
                    <a:lnTo>
                      <a:pt x="2438400" y="1871846"/>
                    </a:lnTo>
                  </a:path>
                </a:pathLst>
              </a:cu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92ED12BA-9E34-4BF1-AAA0-440A3E379B96}"/>
                  </a:ext>
                </a:extLst>
              </p:cNvPr>
              <p:cNvSpPr/>
              <p:nvPr/>
            </p:nvSpPr>
            <p:spPr>
              <a:xfrm>
                <a:off x="2160373" y="2387600"/>
                <a:ext cx="1307694" cy="1364418"/>
              </a:xfrm>
              <a:custGeom>
                <a:avLst/>
                <a:gdLst>
                  <a:gd name="connsiteX0" fmla="*/ 8340 w 1157130"/>
                  <a:gd name="connsiteY0" fmla="*/ 879152 h 1423214"/>
                  <a:gd name="connsiteX1" fmla="*/ 201380 w 1157130"/>
                  <a:gd name="connsiteY1" fmla="*/ 980752 h 1423214"/>
                  <a:gd name="connsiteX2" fmla="*/ 374100 w 1157130"/>
                  <a:gd name="connsiteY2" fmla="*/ 736912 h 1423214"/>
                  <a:gd name="connsiteX3" fmla="*/ 536660 w 1157130"/>
                  <a:gd name="connsiteY3" fmla="*/ 1011232 h 1423214"/>
                  <a:gd name="connsiteX4" fmla="*/ 628100 w 1157130"/>
                  <a:gd name="connsiteY4" fmla="*/ 1173792 h 1423214"/>
                  <a:gd name="connsiteX5" fmla="*/ 739860 w 1157130"/>
                  <a:gd name="connsiteY5" fmla="*/ 1173792 h 1423214"/>
                  <a:gd name="connsiteX6" fmla="*/ 892260 w 1157130"/>
                  <a:gd name="connsiteY6" fmla="*/ 1265232 h 1423214"/>
                  <a:gd name="connsiteX7" fmla="*/ 902420 w 1157130"/>
                  <a:gd name="connsiteY7" fmla="*/ 1173792 h 1423214"/>
                  <a:gd name="connsiteX8" fmla="*/ 1146260 w 1157130"/>
                  <a:gd name="connsiteY8" fmla="*/ 1366832 h 1423214"/>
                  <a:gd name="connsiteX9" fmla="*/ 496020 w 1157130"/>
                  <a:gd name="connsiteY9" fmla="*/ 5392 h 1423214"/>
                  <a:gd name="connsiteX10" fmla="*/ 8340 w 1157130"/>
                  <a:gd name="connsiteY10" fmla="*/ 879152 h 1423214"/>
                  <a:gd name="connsiteX0" fmla="*/ 8340 w 1157130"/>
                  <a:gd name="connsiteY0" fmla="*/ 873760 h 1417822"/>
                  <a:gd name="connsiteX1" fmla="*/ 201380 w 1157130"/>
                  <a:gd name="connsiteY1" fmla="*/ 975360 h 1417822"/>
                  <a:gd name="connsiteX2" fmla="*/ 374100 w 1157130"/>
                  <a:gd name="connsiteY2" fmla="*/ 731520 h 1417822"/>
                  <a:gd name="connsiteX3" fmla="*/ 536660 w 1157130"/>
                  <a:gd name="connsiteY3" fmla="*/ 1005840 h 1417822"/>
                  <a:gd name="connsiteX4" fmla="*/ 628100 w 1157130"/>
                  <a:gd name="connsiteY4" fmla="*/ 1168400 h 1417822"/>
                  <a:gd name="connsiteX5" fmla="*/ 739860 w 1157130"/>
                  <a:gd name="connsiteY5" fmla="*/ 1168400 h 1417822"/>
                  <a:gd name="connsiteX6" fmla="*/ 892260 w 1157130"/>
                  <a:gd name="connsiteY6" fmla="*/ 1259840 h 1417822"/>
                  <a:gd name="connsiteX7" fmla="*/ 902420 w 1157130"/>
                  <a:gd name="connsiteY7" fmla="*/ 1168400 h 1417822"/>
                  <a:gd name="connsiteX8" fmla="*/ 1146260 w 1157130"/>
                  <a:gd name="connsiteY8" fmla="*/ 1361440 h 1417822"/>
                  <a:gd name="connsiteX9" fmla="*/ 496020 w 1157130"/>
                  <a:gd name="connsiteY9" fmla="*/ 0 h 1417822"/>
                  <a:gd name="connsiteX10" fmla="*/ 8340 w 1157130"/>
                  <a:gd name="connsiteY10" fmla="*/ 873760 h 1417822"/>
                  <a:gd name="connsiteX0" fmla="*/ 0 w 1148790"/>
                  <a:gd name="connsiteY0" fmla="*/ 873760 h 1417822"/>
                  <a:gd name="connsiteX1" fmla="*/ 193040 w 1148790"/>
                  <a:gd name="connsiteY1" fmla="*/ 975360 h 1417822"/>
                  <a:gd name="connsiteX2" fmla="*/ 365760 w 1148790"/>
                  <a:gd name="connsiteY2" fmla="*/ 731520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31520 w 1148790"/>
                  <a:gd name="connsiteY5" fmla="*/ 1168400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3040 w 1148790"/>
                  <a:gd name="connsiteY1" fmla="*/ 975360 h 1417822"/>
                  <a:gd name="connsiteX2" fmla="*/ 365760 w 1148790"/>
                  <a:gd name="connsiteY2" fmla="*/ 731520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31520 w 1148790"/>
                  <a:gd name="connsiteY5" fmla="*/ 1168400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3040 w 1148790"/>
                  <a:gd name="connsiteY1" fmla="*/ 975360 h 1417822"/>
                  <a:gd name="connsiteX2" fmla="*/ 365760 w 1148790"/>
                  <a:gd name="connsiteY2" fmla="*/ 731520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31520 w 1148790"/>
                  <a:gd name="connsiteY5" fmla="*/ 1168400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3040 w 1148790"/>
                  <a:gd name="connsiteY1" fmla="*/ 975360 h 1417822"/>
                  <a:gd name="connsiteX2" fmla="*/ 306190 w 1148790"/>
                  <a:gd name="connsiteY2" fmla="*/ 835767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31520 w 1148790"/>
                  <a:gd name="connsiteY5" fmla="*/ 1168400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8232 w 1157022"/>
                  <a:gd name="connsiteY0" fmla="*/ 873760 h 1417822"/>
                  <a:gd name="connsiteX1" fmla="*/ 198294 w 1157022"/>
                  <a:gd name="connsiteY1" fmla="*/ 900898 h 1417822"/>
                  <a:gd name="connsiteX2" fmla="*/ 314422 w 1157022"/>
                  <a:gd name="connsiteY2" fmla="*/ 835767 h 1417822"/>
                  <a:gd name="connsiteX3" fmla="*/ 536552 w 1157022"/>
                  <a:gd name="connsiteY3" fmla="*/ 1005840 h 1417822"/>
                  <a:gd name="connsiteX4" fmla="*/ 627992 w 1157022"/>
                  <a:gd name="connsiteY4" fmla="*/ 1168400 h 1417822"/>
                  <a:gd name="connsiteX5" fmla="*/ 739752 w 1157022"/>
                  <a:gd name="connsiteY5" fmla="*/ 1168400 h 1417822"/>
                  <a:gd name="connsiteX6" fmla="*/ 892152 w 1157022"/>
                  <a:gd name="connsiteY6" fmla="*/ 1259840 h 1417822"/>
                  <a:gd name="connsiteX7" fmla="*/ 902312 w 1157022"/>
                  <a:gd name="connsiteY7" fmla="*/ 1168400 h 1417822"/>
                  <a:gd name="connsiteX8" fmla="*/ 1146152 w 1157022"/>
                  <a:gd name="connsiteY8" fmla="*/ 1361440 h 1417822"/>
                  <a:gd name="connsiteX9" fmla="*/ 495912 w 1157022"/>
                  <a:gd name="connsiteY9" fmla="*/ 0 h 1417822"/>
                  <a:gd name="connsiteX10" fmla="*/ 8232 w 1157022"/>
                  <a:gd name="connsiteY10" fmla="*/ 873760 h 1417822"/>
                  <a:gd name="connsiteX0" fmla="*/ 0 w 1148790"/>
                  <a:gd name="connsiteY0" fmla="*/ 873760 h 1417822"/>
                  <a:gd name="connsiteX1" fmla="*/ 190062 w 1148790"/>
                  <a:gd name="connsiteY1" fmla="*/ 900898 h 1417822"/>
                  <a:gd name="connsiteX2" fmla="*/ 306190 w 1148790"/>
                  <a:gd name="connsiteY2" fmla="*/ 835767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31520 w 1148790"/>
                  <a:gd name="connsiteY5" fmla="*/ 1168400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0062 w 1148790"/>
                  <a:gd name="connsiteY1" fmla="*/ 900898 h 1417822"/>
                  <a:gd name="connsiteX2" fmla="*/ 306190 w 1148790"/>
                  <a:gd name="connsiteY2" fmla="*/ 835767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31520 w 1148790"/>
                  <a:gd name="connsiteY5" fmla="*/ 1168400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0062 w 1148790"/>
                  <a:gd name="connsiteY1" fmla="*/ 900898 h 1417822"/>
                  <a:gd name="connsiteX2" fmla="*/ 306190 w 1148790"/>
                  <a:gd name="connsiteY2" fmla="*/ 835767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31520 w 1148790"/>
                  <a:gd name="connsiteY5" fmla="*/ 1168400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0062 w 1148790"/>
                  <a:gd name="connsiteY1" fmla="*/ 900898 h 1417822"/>
                  <a:gd name="connsiteX2" fmla="*/ 306190 w 1148790"/>
                  <a:gd name="connsiteY2" fmla="*/ 835767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31520 w 1148790"/>
                  <a:gd name="connsiteY5" fmla="*/ 1168400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0062 w 1148790"/>
                  <a:gd name="connsiteY1" fmla="*/ 900898 h 1417822"/>
                  <a:gd name="connsiteX2" fmla="*/ 306190 w 1148790"/>
                  <a:gd name="connsiteY2" fmla="*/ 835767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70240 w 1148790"/>
                  <a:gd name="connsiteY5" fmla="*/ 1162443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0062 w 1148790"/>
                  <a:gd name="connsiteY1" fmla="*/ 900898 h 1417822"/>
                  <a:gd name="connsiteX2" fmla="*/ 306190 w 1148790"/>
                  <a:gd name="connsiteY2" fmla="*/ 835767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70240 w 1148790"/>
                  <a:gd name="connsiteY5" fmla="*/ 1162443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0062 w 1148790"/>
                  <a:gd name="connsiteY1" fmla="*/ 900898 h 1417822"/>
                  <a:gd name="connsiteX2" fmla="*/ 306190 w 1148790"/>
                  <a:gd name="connsiteY2" fmla="*/ 835767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70240 w 1148790"/>
                  <a:gd name="connsiteY5" fmla="*/ 1162443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0062 w 1148790"/>
                  <a:gd name="connsiteY1" fmla="*/ 900898 h 1417822"/>
                  <a:gd name="connsiteX2" fmla="*/ 306190 w 1148790"/>
                  <a:gd name="connsiteY2" fmla="*/ 835767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70240 w 1148790"/>
                  <a:gd name="connsiteY5" fmla="*/ 1162443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620"/>
                  <a:gd name="connsiteY0" fmla="*/ 873760 h 1439149"/>
                  <a:gd name="connsiteX1" fmla="*/ 190062 w 1148620"/>
                  <a:gd name="connsiteY1" fmla="*/ 900898 h 1439149"/>
                  <a:gd name="connsiteX2" fmla="*/ 306190 w 1148620"/>
                  <a:gd name="connsiteY2" fmla="*/ 835767 h 1439149"/>
                  <a:gd name="connsiteX3" fmla="*/ 528320 w 1148620"/>
                  <a:gd name="connsiteY3" fmla="*/ 1005840 h 1439149"/>
                  <a:gd name="connsiteX4" fmla="*/ 619760 w 1148620"/>
                  <a:gd name="connsiteY4" fmla="*/ 1168400 h 1439149"/>
                  <a:gd name="connsiteX5" fmla="*/ 770240 w 1148620"/>
                  <a:gd name="connsiteY5" fmla="*/ 1162443 h 1439149"/>
                  <a:gd name="connsiteX6" fmla="*/ 883920 w 1148620"/>
                  <a:gd name="connsiteY6" fmla="*/ 1259840 h 1439149"/>
                  <a:gd name="connsiteX7" fmla="*/ 1137920 w 1148620"/>
                  <a:gd name="connsiteY7" fmla="*/ 1361440 h 1439149"/>
                  <a:gd name="connsiteX8" fmla="*/ 487680 w 1148620"/>
                  <a:gd name="connsiteY8" fmla="*/ 0 h 1439149"/>
                  <a:gd name="connsiteX9" fmla="*/ 0 w 1148620"/>
                  <a:gd name="connsiteY9" fmla="*/ 873760 h 1439149"/>
                  <a:gd name="connsiteX0" fmla="*/ 0 w 1149162"/>
                  <a:gd name="connsiteY0" fmla="*/ 873760 h 1416389"/>
                  <a:gd name="connsiteX1" fmla="*/ 190062 w 1149162"/>
                  <a:gd name="connsiteY1" fmla="*/ 900898 h 1416389"/>
                  <a:gd name="connsiteX2" fmla="*/ 306190 w 1149162"/>
                  <a:gd name="connsiteY2" fmla="*/ 835767 h 1416389"/>
                  <a:gd name="connsiteX3" fmla="*/ 528320 w 1149162"/>
                  <a:gd name="connsiteY3" fmla="*/ 1005840 h 1416389"/>
                  <a:gd name="connsiteX4" fmla="*/ 619760 w 1149162"/>
                  <a:gd name="connsiteY4" fmla="*/ 1168400 h 1416389"/>
                  <a:gd name="connsiteX5" fmla="*/ 770240 w 1149162"/>
                  <a:gd name="connsiteY5" fmla="*/ 1162443 h 1416389"/>
                  <a:gd name="connsiteX6" fmla="*/ 898813 w 1149162"/>
                  <a:gd name="connsiteY6" fmla="*/ 1081130 h 1416389"/>
                  <a:gd name="connsiteX7" fmla="*/ 1137920 w 1149162"/>
                  <a:gd name="connsiteY7" fmla="*/ 1361440 h 1416389"/>
                  <a:gd name="connsiteX8" fmla="*/ 487680 w 1149162"/>
                  <a:gd name="connsiteY8" fmla="*/ 0 h 1416389"/>
                  <a:gd name="connsiteX9" fmla="*/ 0 w 1149162"/>
                  <a:gd name="connsiteY9" fmla="*/ 873760 h 1416389"/>
                  <a:gd name="connsiteX0" fmla="*/ 0 w 1149162"/>
                  <a:gd name="connsiteY0" fmla="*/ 873760 h 1416389"/>
                  <a:gd name="connsiteX1" fmla="*/ 190062 w 1149162"/>
                  <a:gd name="connsiteY1" fmla="*/ 900898 h 1416389"/>
                  <a:gd name="connsiteX2" fmla="*/ 306190 w 1149162"/>
                  <a:gd name="connsiteY2" fmla="*/ 835767 h 1416389"/>
                  <a:gd name="connsiteX3" fmla="*/ 528320 w 1149162"/>
                  <a:gd name="connsiteY3" fmla="*/ 1005840 h 1416389"/>
                  <a:gd name="connsiteX4" fmla="*/ 619760 w 1149162"/>
                  <a:gd name="connsiteY4" fmla="*/ 1168400 h 1416389"/>
                  <a:gd name="connsiteX5" fmla="*/ 770240 w 1149162"/>
                  <a:gd name="connsiteY5" fmla="*/ 1162443 h 1416389"/>
                  <a:gd name="connsiteX6" fmla="*/ 898813 w 1149162"/>
                  <a:gd name="connsiteY6" fmla="*/ 1081130 h 1416389"/>
                  <a:gd name="connsiteX7" fmla="*/ 1137920 w 1149162"/>
                  <a:gd name="connsiteY7" fmla="*/ 1361440 h 1416389"/>
                  <a:gd name="connsiteX8" fmla="*/ 487680 w 1149162"/>
                  <a:gd name="connsiteY8" fmla="*/ 0 h 1416389"/>
                  <a:gd name="connsiteX9" fmla="*/ 0 w 1149162"/>
                  <a:gd name="connsiteY9" fmla="*/ 873760 h 1416389"/>
                  <a:gd name="connsiteX0" fmla="*/ 0 w 1149162"/>
                  <a:gd name="connsiteY0" fmla="*/ 873760 h 1416389"/>
                  <a:gd name="connsiteX1" fmla="*/ 190062 w 1149162"/>
                  <a:gd name="connsiteY1" fmla="*/ 900898 h 1416389"/>
                  <a:gd name="connsiteX2" fmla="*/ 306190 w 1149162"/>
                  <a:gd name="connsiteY2" fmla="*/ 835767 h 1416389"/>
                  <a:gd name="connsiteX3" fmla="*/ 528320 w 1149162"/>
                  <a:gd name="connsiteY3" fmla="*/ 1005840 h 1416389"/>
                  <a:gd name="connsiteX4" fmla="*/ 619760 w 1149162"/>
                  <a:gd name="connsiteY4" fmla="*/ 1168400 h 1416389"/>
                  <a:gd name="connsiteX5" fmla="*/ 898813 w 1149162"/>
                  <a:gd name="connsiteY5" fmla="*/ 1081130 h 1416389"/>
                  <a:gd name="connsiteX6" fmla="*/ 1137920 w 1149162"/>
                  <a:gd name="connsiteY6" fmla="*/ 1361440 h 1416389"/>
                  <a:gd name="connsiteX7" fmla="*/ 487680 w 1149162"/>
                  <a:gd name="connsiteY7" fmla="*/ 0 h 1416389"/>
                  <a:gd name="connsiteX8" fmla="*/ 0 w 1149162"/>
                  <a:gd name="connsiteY8" fmla="*/ 873760 h 1416389"/>
                  <a:gd name="connsiteX0" fmla="*/ 0 w 1149162"/>
                  <a:gd name="connsiteY0" fmla="*/ 873760 h 1416389"/>
                  <a:gd name="connsiteX1" fmla="*/ 190062 w 1149162"/>
                  <a:gd name="connsiteY1" fmla="*/ 900898 h 1416389"/>
                  <a:gd name="connsiteX2" fmla="*/ 306190 w 1149162"/>
                  <a:gd name="connsiteY2" fmla="*/ 835767 h 1416389"/>
                  <a:gd name="connsiteX3" fmla="*/ 528320 w 1149162"/>
                  <a:gd name="connsiteY3" fmla="*/ 1005840 h 1416389"/>
                  <a:gd name="connsiteX4" fmla="*/ 619760 w 1149162"/>
                  <a:gd name="connsiteY4" fmla="*/ 1168400 h 1416389"/>
                  <a:gd name="connsiteX5" fmla="*/ 898813 w 1149162"/>
                  <a:gd name="connsiteY5" fmla="*/ 1081130 h 1416389"/>
                  <a:gd name="connsiteX6" fmla="*/ 1137920 w 1149162"/>
                  <a:gd name="connsiteY6" fmla="*/ 1361440 h 1416389"/>
                  <a:gd name="connsiteX7" fmla="*/ 487680 w 1149162"/>
                  <a:gd name="connsiteY7" fmla="*/ 0 h 1416389"/>
                  <a:gd name="connsiteX8" fmla="*/ 0 w 1149162"/>
                  <a:gd name="connsiteY8" fmla="*/ 873760 h 1416389"/>
                  <a:gd name="connsiteX0" fmla="*/ 0 w 1149162"/>
                  <a:gd name="connsiteY0" fmla="*/ 873760 h 1416389"/>
                  <a:gd name="connsiteX1" fmla="*/ 190062 w 1149162"/>
                  <a:gd name="connsiteY1" fmla="*/ 900898 h 1416389"/>
                  <a:gd name="connsiteX2" fmla="*/ 306190 w 1149162"/>
                  <a:gd name="connsiteY2" fmla="*/ 835767 h 1416389"/>
                  <a:gd name="connsiteX3" fmla="*/ 528320 w 1149162"/>
                  <a:gd name="connsiteY3" fmla="*/ 1005840 h 1416389"/>
                  <a:gd name="connsiteX4" fmla="*/ 619760 w 1149162"/>
                  <a:gd name="connsiteY4" fmla="*/ 1168400 h 1416389"/>
                  <a:gd name="connsiteX5" fmla="*/ 898813 w 1149162"/>
                  <a:gd name="connsiteY5" fmla="*/ 1081130 h 1416389"/>
                  <a:gd name="connsiteX6" fmla="*/ 1137920 w 1149162"/>
                  <a:gd name="connsiteY6" fmla="*/ 1361440 h 1416389"/>
                  <a:gd name="connsiteX7" fmla="*/ 487680 w 1149162"/>
                  <a:gd name="connsiteY7" fmla="*/ 0 h 1416389"/>
                  <a:gd name="connsiteX8" fmla="*/ 0 w 1149162"/>
                  <a:gd name="connsiteY8" fmla="*/ 873760 h 1416389"/>
                  <a:gd name="connsiteX0" fmla="*/ 0 w 1137920"/>
                  <a:gd name="connsiteY0" fmla="*/ 873760 h 1361440"/>
                  <a:gd name="connsiteX1" fmla="*/ 190062 w 1137920"/>
                  <a:gd name="connsiteY1" fmla="*/ 900898 h 1361440"/>
                  <a:gd name="connsiteX2" fmla="*/ 306190 w 1137920"/>
                  <a:gd name="connsiteY2" fmla="*/ 835767 h 1361440"/>
                  <a:gd name="connsiteX3" fmla="*/ 528320 w 1137920"/>
                  <a:gd name="connsiteY3" fmla="*/ 1005840 h 1361440"/>
                  <a:gd name="connsiteX4" fmla="*/ 619760 w 1137920"/>
                  <a:gd name="connsiteY4" fmla="*/ 1168400 h 1361440"/>
                  <a:gd name="connsiteX5" fmla="*/ 898813 w 1137920"/>
                  <a:gd name="connsiteY5" fmla="*/ 1081130 h 1361440"/>
                  <a:gd name="connsiteX6" fmla="*/ 1137920 w 1137920"/>
                  <a:gd name="connsiteY6" fmla="*/ 1361440 h 1361440"/>
                  <a:gd name="connsiteX7" fmla="*/ 487680 w 1137920"/>
                  <a:gd name="connsiteY7" fmla="*/ 0 h 1361440"/>
                  <a:gd name="connsiteX8" fmla="*/ 0 w 1137920"/>
                  <a:gd name="connsiteY8" fmla="*/ 873760 h 1361440"/>
                  <a:gd name="connsiteX0" fmla="*/ 10083 w 1148003"/>
                  <a:gd name="connsiteY0" fmla="*/ 873760 h 1361440"/>
                  <a:gd name="connsiteX1" fmla="*/ 182274 w 1148003"/>
                  <a:gd name="connsiteY1" fmla="*/ 1085565 h 1361440"/>
                  <a:gd name="connsiteX2" fmla="*/ 316273 w 1148003"/>
                  <a:gd name="connsiteY2" fmla="*/ 835767 h 1361440"/>
                  <a:gd name="connsiteX3" fmla="*/ 538403 w 1148003"/>
                  <a:gd name="connsiteY3" fmla="*/ 1005840 h 1361440"/>
                  <a:gd name="connsiteX4" fmla="*/ 629843 w 1148003"/>
                  <a:gd name="connsiteY4" fmla="*/ 1168400 h 1361440"/>
                  <a:gd name="connsiteX5" fmla="*/ 908896 w 1148003"/>
                  <a:gd name="connsiteY5" fmla="*/ 1081130 h 1361440"/>
                  <a:gd name="connsiteX6" fmla="*/ 1148003 w 1148003"/>
                  <a:gd name="connsiteY6" fmla="*/ 1361440 h 1361440"/>
                  <a:gd name="connsiteX7" fmla="*/ 497763 w 1148003"/>
                  <a:gd name="connsiteY7" fmla="*/ 0 h 1361440"/>
                  <a:gd name="connsiteX8" fmla="*/ 10083 w 1148003"/>
                  <a:gd name="connsiteY8" fmla="*/ 873760 h 1361440"/>
                  <a:gd name="connsiteX0" fmla="*/ 10043 w 1147963"/>
                  <a:gd name="connsiteY0" fmla="*/ 873760 h 1361440"/>
                  <a:gd name="connsiteX1" fmla="*/ 182234 w 1147963"/>
                  <a:gd name="connsiteY1" fmla="*/ 1085565 h 1361440"/>
                  <a:gd name="connsiteX2" fmla="*/ 348997 w 1147963"/>
                  <a:gd name="connsiteY2" fmla="*/ 907251 h 1361440"/>
                  <a:gd name="connsiteX3" fmla="*/ 538363 w 1147963"/>
                  <a:gd name="connsiteY3" fmla="*/ 1005840 h 1361440"/>
                  <a:gd name="connsiteX4" fmla="*/ 629803 w 1147963"/>
                  <a:gd name="connsiteY4" fmla="*/ 1168400 h 1361440"/>
                  <a:gd name="connsiteX5" fmla="*/ 908856 w 1147963"/>
                  <a:gd name="connsiteY5" fmla="*/ 1081130 h 1361440"/>
                  <a:gd name="connsiteX6" fmla="*/ 1147963 w 1147963"/>
                  <a:gd name="connsiteY6" fmla="*/ 1361440 h 1361440"/>
                  <a:gd name="connsiteX7" fmla="*/ 497723 w 1147963"/>
                  <a:gd name="connsiteY7" fmla="*/ 0 h 1361440"/>
                  <a:gd name="connsiteX8" fmla="*/ 10043 w 1147963"/>
                  <a:gd name="connsiteY8" fmla="*/ 873760 h 1361440"/>
                  <a:gd name="connsiteX0" fmla="*/ 10043 w 1147963"/>
                  <a:gd name="connsiteY0" fmla="*/ 873760 h 1361440"/>
                  <a:gd name="connsiteX1" fmla="*/ 182234 w 1147963"/>
                  <a:gd name="connsiteY1" fmla="*/ 1085565 h 1361440"/>
                  <a:gd name="connsiteX2" fmla="*/ 348997 w 1147963"/>
                  <a:gd name="connsiteY2" fmla="*/ 907251 h 1361440"/>
                  <a:gd name="connsiteX3" fmla="*/ 475815 w 1147963"/>
                  <a:gd name="connsiteY3" fmla="*/ 1005840 h 1361440"/>
                  <a:gd name="connsiteX4" fmla="*/ 629803 w 1147963"/>
                  <a:gd name="connsiteY4" fmla="*/ 1168400 h 1361440"/>
                  <a:gd name="connsiteX5" fmla="*/ 908856 w 1147963"/>
                  <a:gd name="connsiteY5" fmla="*/ 1081130 h 1361440"/>
                  <a:gd name="connsiteX6" fmla="*/ 1147963 w 1147963"/>
                  <a:gd name="connsiteY6" fmla="*/ 1361440 h 1361440"/>
                  <a:gd name="connsiteX7" fmla="*/ 497723 w 1147963"/>
                  <a:gd name="connsiteY7" fmla="*/ 0 h 1361440"/>
                  <a:gd name="connsiteX8" fmla="*/ 10043 w 1147963"/>
                  <a:gd name="connsiteY8" fmla="*/ 873760 h 1361440"/>
                  <a:gd name="connsiteX0" fmla="*/ 9998 w 1147918"/>
                  <a:gd name="connsiteY0" fmla="*/ 873760 h 1361440"/>
                  <a:gd name="connsiteX1" fmla="*/ 182189 w 1147918"/>
                  <a:gd name="connsiteY1" fmla="*/ 1085565 h 1361440"/>
                  <a:gd name="connsiteX2" fmla="*/ 342995 w 1147918"/>
                  <a:gd name="connsiteY2" fmla="*/ 951929 h 1361440"/>
                  <a:gd name="connsiteX3" fmla="*/ 475770 w 1147918"/>
                  <a:gd name="connsiteY3" fmla="*/ 1005840 h 1361440"/>
                  <a:gd name="connsiteX4" fmla="*/ 629758 w 1147918"/>
                  <a:gd name="connsiteY4" fmla="*/ 1168400 h 1361440"/>
                  <a:gd name="connsiteX5" fmla="*/ 908811 w 1147918"/>
                  <a:gd name="connsiteY5" fmla="*/ 1081130 h 1361440"/>
                  <a:gd name="connsiteX6" fmla="*/ 1147918 w 1147918"/>
                  <a:gd name="connsiteY6" fmla="*/ 1361440 h 1361440"/>
                  <a:gd name="connsiteX7" fmla="*/ 497678 w 1147918"/>
                  <a:gd name="connsiteY7" fmla="*/ 0 h 1361440"/>
                  <a:gd name="connsiteX8" fmla="*/ 9998 w 1147918"/>
                  <a:gd name="connsiteY8" fmla="*/ 873760 h 1361440"/>
                  <a:gd name="connsiteX0" fmla="*/ 9998 w 1147918"/>
                  <a:gd name="connsiteY0" fmla="*/ 873760 h 1361440"/>
                  <a:gd name="connsiteX1" fmla="*/ 182189 w 1147918"/>
                  <a:gd name="connsiteY1" fmla="*/ 1085565 h 1361440"/>
                  <a:gd name="connsiteX2" fmla="*/ 342995 w 1147918"/>
                  <a:gd name="connsiteY2" fmla="*/ 951929 h 1361440"/>
                  <a:gd name="connsiteX3" fmla="*/ 475770 w 1147918"/>
                  <a:gd name="connsiteY3" fmla="*/ 990947 h 1361440"/>
                  <a:gd name="connsiteX4" fmla="*/ 629758 w 1147918"/>
                  <a:gd name="connsiteY4" fmla="*/ 1168400 h 1361440"/>
                  <a:gd name="connsiteX5" fmla="*/ 908811 w 1147918"/>
                  <a:gd name="connsiteY5" fmla="*/ 1081130 h 1361440"/>
                  <a:gd name="connsiteX6" fmla="*/ 1147918 w 1147918"/>
                  <a:gd name="connsiteY6" fmla="*/ 1361440 h 1361440"/>
                  <a:gd name="connsiteX7" fmla="*/ 497678 w 1147918"/>
                  <a:gd name="connsiteY7" fmla="*/ 0 h 1361440"/>
                  <a:gd name="connsiteX8" fmla="*/ 9998 w 1147918"/>
                  <a:gd name="connsiteY8" fmla="*/ 873760 h 1361440"/>
                  <a:gd name="connsiteX0" fmla="*/ 9998 w 1147918"/>
                  <a:gd name="connsiteY0" fmla="*/ 873760 h 1361440"/>
                  <a:gd name="connsiteX1" fmla="*/ 182189 w 1147918"/>
                  <a:gd name="connsiteY1" fmla="*/ 1085565 h 1361440"/>
                  <a:gd name="connsiteX2" fmla="*/ 342995 w 1147918"/>
                  <a:gd name="connsiteY2" fmla="*/ 951929 h 1361440"/>
                  <a:gd name="connsiteX3" fmla="*/ 475770 w 1147918"/>
                  <a:gd name="connsiteY3" fmla="*/ 990947 h 1361440"/>
                  <a:gd name="connsiteX4" fmla="*/ 629758 w 1147918"/>
                  <a:gd name="connsiteY4" fmla="*/ 1168400 h 1361440"/>
                  <a:gd name="connsiteX5" fmla="*/ 831370 w 1147918"/>
                  <a:gd name="connsiteY5" fmla="*/ 1081130 h 1361440"/>
                  <a:gd name="connsiteX6" fmla="*/ 1147918 w 1147918"/>
                  <a:gd name="connsiteY6" fmla="*/ 1361440 h 1361440"/>
                  <a:gd name="connsiteX7" fmla="*/ 497678 w 1147918"/>
                  <a:gd name="connsiteY7" fmla="*/ 0 h 1361440"/>
                  <a:gd name="connsiteX8" fmla="*/ 9998 w 1147918"/>
                  <a:gd name="connsiteY8" fmla="*/ 873760 h 1361440"/>
                  <a:gd name="connsiteX0" fmla="*/ 0 w 1137920"/>
                  <a:gd name="connsiteY0" fmla="*/ 873760 h 1361440"/>
                  <a:gd name="connsiteX1" fmla="*/ 172191 w 1137920"/>
                  <a:gd name="connsiteY1" fmla="*/ 1085565 h 1361440"/>
                  <a:gd name="connsiteX2" fmla="*/ 332997 w 1137920"/>
                  <a:gd name="connsiteY2" fmla="*/ 951929 h 1361440"/>
                  <a:gd name="connsiteX3" fmla="*/ 465772 w 1137920"/>
                  <a:gd name="connsiteY3" fmla="*/ 990947 h 1361440"/>
                  <a:gd name="connsiteX4" fmla="*/ 619760 w 1137920"/>
                  <a:gd name="connsiteY4" fmla="*/ 1168400 h 1361440"/>
                  <a:gd name="connsiteX5" fmla="*/ 821372 w 1137920"/>
                  <a:gd name="connsiteY5" fmla="*/ 1081130 h 1361440"/>
                  <a:gd name="connsiteX6" fmla="*/ 1137920 w 1137920"/>
                  <a:gd name="connsiteY6" fmla="*/ 1361440 h 1361440"/>
                  <a:gd name="connsiteX7" fmla="*/ 487680 w 1137920"/>
                  <a:gd name="connsiteY7" fmla="*/ 0 h 1361440"/>
                  <a:gd name="connsiteX8" fmla="*/ 0 w 1137920"/>
                  <a:gd name="connsiteY8" fmla="*/ 873760 h 1361440"/>
                  <a:gd name="connsiteX0" fmla="*/ 0 w 1191533"/>
                  <a:gd name="connsiteY0" fmla="*/ 1031091 h 1363889"/>
                  <a:gd name="connsiteX1" fmla="*/ 225804 w 1191533"/>
                  <a:gd name="connsiteY1" fmla="*/ 1088014 h 1363889"/>
                  <a:gd name="connsiteX2" fmla="*/ 386610 w 1191533"/>
                  <a:gd name="connsiteY2" fmla="*/ 954378 h 1363889"/>
                  <a:gd name="connsiteX3" fmla="*/ 519385 w 1191533"/>
                  <a:gd name="connsiteY3" fmla="*/ 993396 h 1363889"/>
                  <a:gd name="connsiteX4" fmla="*/ 673373 w 1191533"/>
                  <a:gd name="connsiteY4" fmla="*/ 1170849 h 1363889"/>
                  <a:gd name="connsiteX5" fmla="*/ 874985 w 1191533"/>
                  <a:gd name="connsiteY5" fmla="*/ 1083579 h 1363889"/>
                  <a:gd name="connsiteX6" fmla="*/ 1191533 w 1191533"/>
                  <a:gd name="connsiteY6" fmla="*/ 1363889 h 1363889"/>
                  <a:gd name="connsiteX7" fmla="*/ 541293 w 1191533"/>
                  <a:gd name="connsiteY7" fmla="*/ 2449 h 1363889"/>
                  <a:gd name="connsiteX8" fmla="*/ 0 w 1191533"/>
                  <a:gd name="connsiteY8" fmla="*/ 1031091 h 1363889"/>
                  <a:gd name="connsiteX0" fmla="*/ 13135 w 1204668"/>
                  <a:gd name="connsiteY0" fmla="*/ 1031044 h 1363842"/>
                  <a:gd name="connsiteX1" fmla="*/ 173015 w 1204668"/>
                  <a:gd name="connsiteY1" fmla="*/ 974553 h 1363842"/>
                  <a:gd name="connsiteX2" fmla="*/ 238939 w 1204668"/>
                  <a:gd name="connsiteY2" fmla="*/ 1087967 h 1363842"/>
                  <a:gd name="connsiteX3" fmla="*/ 399745 w 1204668"/>
                  <a:gd name="connsiteY3" fmla="*/ 954331 h 1363842"/>
                  <a:gd name="connsiteX4" fmla="*/ 532520 w 1204668"/>
                  <a:gd name="connsiteY4" fmla="*/ 993349 h 1363842"/>
                  <a:gd name="connsiteX5" fmla="*/ 686508 w 1204668"/>
                  <a:gd name="connsiteY5" fmla="*/ 1170802 h 1363842"/>
                  <a:gd name="connsiteX6" fmla="*/ 888120 w 1204668"/>
                  <a:gd name="connsiteY6" fmla="*/ 1083532 h 1363842"/>
                  <a:gd name="connsiteX7" fmla="*/ 1204668 w 1204668"/>
                  <a:gd name="connsiteY7" fmla="*/ 1363842 h 1363842"/>
                  <a:gd name="connsiteX8" fmla="*/ 554428 w 1204668"/>
                  <a:gd name="connsiteY8" fmla="*/ 2402 h 1363842"/>
                  <a:gd name="connsiteX9" fmla="*/ 13135 w 1204668"/>
                  <a:gd name="connsiteY9" fmla="*/ 1031044 h 1363842"/>
                  <a:gd name="connsiteX0" fmla="*/ 9404 w 1293270"/>
                  <a:gd name="connsiteY0" fmla="*/ 1198928 h 1361952"/>
                  <a:gd name="connsiteX1" fmla="*/ 261617 w 1293270"/>
                  <a:gd name="connsiteY1" fmla="*/ 972663 h 1361952"/>
                  <a:gd name="connsiteX2" fmla="*/ 327541 w 1293270"/>
                  <a:gd name="connsiteY2" fmla="*/ 1086077 h 1361952"/>
                  <a:gd name="connsiteX3" fmla="*/ 488347 w 1293270"/>
                  <a:gd name="connsiteY3" fmla="*/ 952441 h 1361952"/>
                  <a:gd name="connsiteX4" fmla="*/ 621122 w 1293270"/>
                  <a:gd name="connsiteY4" fmla="*/ 991459 h 1361952"/>
                  <a:gd name="connsiteX5" fmla="*/ 775110 w 1293270"/>
                  <a:gd name="connsiteY5" fmla="*/ 1168912 h 1361952"/>
                  <a:gd name="connsiteX6" fmla="*/ 976722 w 1293270"/>
                  <a:gd name="connsiteY6" fmla="*/ 1081642 h 1361952"/>
                  <a:gd name="connsiteX7" fmla="*/ 1293270 w 1293270"/>
                  <a:gd name="connsiteY7" fmla="*/ 1361952 h 1361952"/>
                  <a:gd name="connsiteX8" fmla="*/ 643030 w 1293270"/>
                  <a:gd name="connsiteY8" fmla="*/ 512 h 1361952"/>
                  <a:gd name="connsiteX9" fmla="*/ 9404 w 1293270"/>
                  <a:gd name="connsiteY9" fmla="*/ 1198928 h 1361952"/>
                  <a:gd name="connsiteX0" fmla="*/ 0 w 1283866"/>
                  <a:gd name="connsiteY0" fmla="*/ 1198928 h 1361952"/>
                  <a:gd name="connsiteX1" fmla="*/ 252213 w 1283866"/>
                  <a:gd name="connsiteY1" fmla="*/ 972663 h 1361952"/>
                  <a:gd name="connsiteX2" fmla="*/ 318137 w 1283866"/>
                  <a:gd name="connsiteY2" fmla="*/ 1086077 h 1361952"/>
                  <a:gd name="connsiteX3" fmla="*/ 478943 w 1283866"/>
                  <a:gd name="connsiteY3" fmla="*/ 952441 h 1361952"/>
                  <a:gd name="connsiteX4" fmla="*/ 611718 w 1283866"/>
                  <a:gd name="connsiteY4" fmla="*/ 991459 h 1361952"/>
                  <a:gd name="connsiteX5" fmla="*/ 765706 w 1283866"/>
                  <a:gd name="connsiteY5" fmla="*/ 1168912 h 1361952"/>
                  <a:gd name="connsiteX6" fmla="*/ 967318 w 1283866"/>
                  <a:gd name="connsiteY6" fmla="*/ 1081642 h 1361952"/>
                  <a:gd name="connsiteX7" fmla="*/ 1283866 w 1283866"/>
                  <a:gd name="connsiteY7" fmla="*/ 1361952 h 1361952"/>
                  <a:gd name="connsiteX8" fmla="*/ 633626 w 1283866"/>
                  <a:gd name="connsiteY8" fmla="*/ 512 h 1361952"/>
                  <a:gd name="connsiteX9" fmla="*/ 0 w 1283866"/>
                  <a:gd name="connsiteY9" fmla="*/ 1198928 h 1361952"/>
                  <a:gd name="connsiteX0" fmla="*/ 0 w 1283866"/>
                  <a:gd name="connsiteY0" fmla="*/ 1198416 h 1361440"/>
                  <a:gd name="connsiteX1" fmla="*/ 252213 w 1283866"/>
                  <a:gd name="connsiteY1" fmla="*/ 972151 h 1361440"/>
                  <a:gd name="connsiteX2" fmla="*/ 318137 w 1283866"/>
                  <a:gd name="connsiteY2" fmla="*/ 1085565 h 1361440"/>
                  <a:gd name="connsiteX3" fmla="*/ 478943 w 1283866"/>
                  <a:gd name="connsiteY3" fmla="*/ 951929 h 1361440"/>
                  <a:gd name="connsiteX4" fmla="*/ 611718 w 1283866"/>
                  <a:gd name="connsiteY4" fmla="*/ 990947 h 1361440"/>
                  <a:gd name="connsiteX5" fmla="*/ 765706 w 1283866"/>
                  <a:gd name="connsiteY5" fmla="*/ 1168400 h 1361440"/>
                  <a:gd name="connsiteX6" fmla="*/ 967318 w 1283866"/>
                  <a:gd name="connsiteY6" fmla="*/ 1081130 h 1361440"/>
                  <a:gd name="connsiteX7" fmla="*/ 1283866 w 1283866"/>
                  <a:gd name="connsiteY7" fmla="*/ 1361440 h 1361440"/>
                  <a:gd name="connsiteX8" fmla="*/ 633626 w 1283866"/>
                  <a:gd name="connsiteY8" fmla="*/ 0 h 1361440"/>
                  <a:gd name="connsiteX9" fmla="*/ 0 w 1283866"/>
                  <a:gd name="connsiteY9" fmla="*/ 1198416 h 1361440"/>
                  <a:gd name="connsiteX0" fmla="*/ 0 w 1283866"/>
                  <a:gd name="connsiteY0" fmla="*/ 1198416 h 1361440"/>
                  <a:gd name="connsiteX1" fmla="*/ 252213 w 1283866"/>
                  <a:gd name="connsiteY1" fmla="*/ 972151 h 1361440"/>
                  <a:gd name="connsiteX2" fmla="*/ 318137 w 1283866"/>
                  <a:gd name="connsiteY2" fmla="*/ 1085565 h 1361440"/>
                  <a:gd name="connsiteX3" fmla="*/ 478943 w 1283866"/>
                  <a:gd name="connsiteY3" fmla="*/ 951929 h 1361440"/>
                  <a:gd name="connsiteX4" fmla="*/ 611718 w 1283866"/>
                  <a:gd name="connsiteY4" fmla="*/ 990947 h 1361440"/>
                  <a:gd name="connsiteX5" fmla="*/ 765706 w 1283866"/>
                  <a:gd name="connsiteY5" fmla="*/ 1168400 h 1361440"/>
                  <a:gd name="connsiteX6" fmla="*/ 967318 w 1283866"/>
                  <a:gd name="connsiteY6" fmla="*/ 1081130 h 1361440"/>
                  <a:gd name="connsiteX7" fmla="*/ 1283866 w 1283866"/>
                  <a:gd name="connsiteY7" fmla="*/ 1361440 h 1361440"/>
                  <a:gd name="connsiteX8" fmla="*/ 633626 w 1283866"/>
                  <a:gd name="connsiteY8" fmla="*/ 0 h 1361440"/>
                  <a:gd name="connsiteX9" fmla="*/ 0 w 1283866"/>
                  <a:gd name="connsiteY9" fmla="*/ 1198416 h 1361440"/>
                  <a:gd name="connsiteX0" fmla="*/ 0 w 1283866"/>
                  <a:gd name="connsiteY0" fmla="*/ 1198416 h 1361440"/>
                  <a:gd name="connsiteX1" fmla="*/ 252213 w 1283866"/>
                  <a:gd name="connsiteY1" fmla="*/ 972151 h 1361440"/>
                  <a:gd name="connsiteX2" fmla="*/ 318137 w 1283866"/>
                  <a:gd name="connsiteY2" fmla="*/ 1085565 h 1361440"/>
                  <a:gd name="connsiteX3" fmla="*/ 478943 w 1283866"/>
                  <a:gd name="connsiteY3" fmla="*/ 951929 h 1361440"/>
                  <a:gd name="connsiteX4" fmla="*/ 611718 w 1283866"/>
                  <a:gd name="connsiteY4" fmla="*/ 990947 h 1361440"/>
                  <a:gd name="connsiteX5" fmla="*/ 765706 w 1283866"/>
                  <a:gd name="connsiteY5" fmla="*/ 1168400 h 1361440"/>
                  <a:gd name="connsiteX6" fmla="*/ 967318 w 1283866"/>
                  <a:gd name="connsiteY6" fmla="*/ 1081130 h 1361440"/>
                  <a:gd name="connsiteX7" fmla="*/ 1283866 w 1283866"/>
                  <a:gd name="connsiteY7" fmla="*/ 1361440 h 1361440"/>
                  <a:gd name="connsiteX8" fmla="*/ 633626 w 1283866"/>
                  <a:gd name="connsiteY8" fmla="*/ 0 h 1361440"/>
                  <a:gd name="connsiteX9" fmla="*/ 0 w 1283866"/>
                  <a:gd name="connsiteY9" fmla="*/ 1198416 h 1361440"/>
                  <a:gd name="connsiteX0" fmla="*/ 0 w 1283866"/>
                  <a:gd name="connsiteY0" fmla="*/ 1198416 h 1361440"/>
                  <a:gd name="connsiteX1" fmla="*/ 252213 w 1283866"/>
                  <a:gd name="connsiteY1" fmla="*/ 972151 h 1361440"/>
                  <a:gd name="connsiteX2" fmla="*/ 318137 w 1283866"/>
                  <a:gd name="connsiteY2" fmla="*/ 1085565 h 1361440"/>
                  <a:gd name="connsiteX3" fmla="*/ 478943 w 1283866"/>
                  <a:gd name="connsiteY3" fmla="*/ 951929 h 1361440"/>
                  <a:gd name="connsiteX4" fmla="*/ 611718 w 1283866"/>
                  <a:gd name="connsiteY4" fmla="*/ 990947 h 1361440"/>
                  <a:gd name="connsiteX5" fmla="*/ 765706 w 1283866"/>
                  <a:gd name="connsiteY5" fmla="*/ 1168400 h 1361440"/>
                  <a:gd name="connsiteX6" fmla="*/ 967318 w 1283866"/>
                  <a:gd name="connsiteY6" fmla="*/ 1081130 h 1361440"/>
                  <a:gd name="connsiteX7" fmla="*/ 1283866 w 1283866"/>
                  <a:gd name="connsiteY7" fmla="*/ 1361440 h 1361440"/>
                  <a:gd name="connsiteX8" fmla="*/ 633626 w 1283866"/>
                  <a:gd name="connsiteY8" fmla="*/ 0 h 1361440"/>
                  <a:gd name="connsiteX9" fmla="*/ 0 w 1283866"/>
                  <a:gd name="connsiteY9" fmla="*/ 1198416 h 1361440"/>
                  <a:gd name="connsiteX0" fmla="*/ 0 w 1283866"/>
                  <a:gd name="connsiteY0" fmla="*/ 1198416 h 1361440"/>
                  <a:gd name="connsiteX1" fmla="*/ 252213 w 1283866"/>
                  <a:gd name="connsiteY1" fmla="*/ 972151 h 1361440"/>
                  <a:gd name="connsiteX2" fmla="*/ 318137 w 1283866"/>
                  <a:gd name="connsiteY2" fmla="*/ 1085565 h 1361440"/>
                  <a:gd name="connsiteX3" fmla="*/ 478943 w 1283866"/>
                  <a:gd name="connsiteY3" fmla="*/ 951929 h 1361440"/>
                  <a:gd name="connsiteX4" fmla="*/ 611718 w 1283866"/>
                  <a:gd name="connsiteY4" fmla="*/ 990947 h 1361440"/>
                  <a:gd name="connsiteX5" fmla="*/ 765706 w 1283866"/>
                  <a:gd name="connsiteY5" fmla="*/ 1168400 h 1361440"/>
                  <a:gd name="connsiteX6" fmla="*/ 967318 w 1283866"/>
                  <a:gd name="connsiteY6" fmla="*/ 1081130 h 1361440"/>
                  <a:gd name="connsiteX7" fmla="*/ 1283866 w 1283866"/>
                  <a:gd name="connsiteY7" fmla="*/ 1361440 h 1361440"/>
                  <a:gd name="connsiteX8" fmla="*/ 633626 w 1283866"/>
                  <a:gd name="connsiteY8" fmla="*/ 0 h 1361440"/>
                  <a:gd name="connsiteX9" fmla="*/ 0 w 1283866"/>
                  <a:gd name="connsiteY9" fmla="*/ 1198416 h 1361440"/>
                  <a:gd name="connsiteX0" fmla="*/ 0 w 1283866"/>
                  <a:gd name="connsiteY0" fmla="*/ 1198416 h 1361440"/>
                  <a:gd name="connsiteX1" fmla="*/ 252213 w 1283866"/>
                  <a:gd name="connsiteY1" fmla="*/ 972151 h 1361440"/>
                  <a:gd name="connsiteX2" fmla="*/ 318137 w 1283866"/>
                  <a:gd name="connsiteY2" fmla="*/ 1085565 h 1361440"/>
                  <a:gd name="connsiteX3" fmla="*/ 478943 w 1283866"/>
                  <a:gd name="connsiteY3" fmla="*/ 951929 h 1361440"/>
                  <a:gd name="connsiteX4" fmla="*/ 611718 w 1283866"/>
                  <a:gd name="connsiteY4" fmla="*/ 990947 h 1361440"/>
                  <a:gd name="connsiteX5" fmla="*/ 765706 w 1283866"/>
                  <a:gd name="connsiteY5" fmla="*/ 1168400 h 1361440"/>
                  <a:gd name="connsiteX6" fmla="*/ 967318 w 1283866"/>
                  <a:gd name="connsiteY6" fmla="*/ 1081130 h 1361440"/>
                  <a:gd name="connsiteX7" fmla="*/ 1283866 w 1283866"/>
                  <a:gd name="connsiteY7" fmla="*/ 1361440 h 1361440"/>
                  <a:gd name="connsiteX8" fmla="*/ 633626 w 1283866"/>
                  <a:gd name="connsiteY8" fmla="*/ 0 h 1361440"/>
                  <a:gd name="connsiteX9" fmla="*/ 0 w 1283866"/>
                  <a:gd name="connsiteY9" fmla="*/ 1198416 h 1361440"/>
                  <a:gd name="connsiteX0" fmla="*/ 0 w 1283866"/>
                  <a:gd name="connsiteY0" fmla="*/ 1198416 h 1361440"/>
                  <a:gd name="connsiteX1" fmla="*/ 252213 w 1283866"/>
                  <a:gd name="connsiteY1" fmla="*/ 972151 h 1361440"/>
                  <a:gd name="connsiteX2" fmla="*/ 318137 w 1283866"/>
                  <a:gd name="connsiteY2" fmla="*/ 1085565 h 1361440"/>
                  <a:gd name="connsiteX3" fmla="*/ 478943 w 1283866"/>
                  <a:gd name="connsiteY3" fmla="*/ 951929 h 1361440"/>
                  <a:gd name="connsiteX4" fmla="*/ 611718 w 1283866"/>
                  <a:gd name="connsiteY4" fmla="*/ 990947 h 1361440"/>
                  <a:gd name="connsiteX5" fmla="*/ 765706 w 1283866"/>
                  <a:gd name="connsiteY5" fmla="*/ 1168400 h 1361440"/>
                  <a:gd name="connsiteX6" fmla="*/ 967318 w 1283866"/>
                  <a:gd name="connsiteY6" fmla="*/ 1081130 h 1361440"/>
                  <a:gd name="connsiteX7" fmla="*/ 1283866 w 1283866"/>
                  <a:gd name="connsiteY7" fmla="*/ 1361440 h 1361440"/>
                  <a:gd name="connsiteX8" fmla="*/ 633626 w 1283866"/>
                  <a:gd name="connsiteY8" fmla="*/ 0 h 1361440"/>
                  <a:gd name="connsiteX9" fmla="*/ 0 w 1283866"/>
                  <a:gd name="connsiteY9" fmla="*/ 1198416 h 1361440"/>
                  <a:gd name="connsiteX0" fmla="*/ 0 w 1307694"/>
                  <a:gd name="connsiteY0" fmla="*/ 1199093 h 1365095"/>
                  <a:gd name="connsiteX1" fmla="*/ 252213 w 1307694"/>
                  <a:gd name="connsiteY1" fmla="*/ 972828 h 1365095"/>
                  <a:gd name="connsiteX2" fmla="*/ 318137 w 1307694"/>
                  <a:gd name="connsiteY2" fmla="*/ 1086242 h 1365095"/>
                  <a:gd name="connsiteX3" fmla="*/ 478943 w 1307694"/>
                  <a:gd name="connsiteY3" fmla="*/ 952606 h 1365095"/>
                  <a:gd name="connsiteX4" fmla="*/ 611718 w 1307694"/>
                  <a:gd name="connsiteY4" fmla="*/ 991624 h 1365095"/>
                  <a:gd name="connsiteX5" fmla="*/ 765706 w 1307694"/>
                  <a:gd name="connsiteY5" fmla="*/ 1169077 h 1365095"/>
                  <a:gd name="connsiteX6" fmla="*/ 967318 w 1307694"/>
                  <a:gd name="connsiteY6" fmla="*/ 1081807 h 1365095"/>
                  <a:gd name="connsiteX7" fmla="*/ 1307694 w 1307694"/>
                  <a:gd name="connsiteY7" fmla="*/ 1365095 h 1365095"/>
                  <a:gd name="connsiteX8" fmla="*/ 633626 w 1307694"/>
                  <a:gd name="connsiteY8" fmla="*/ 677 h 1365095"/>
                  <a:gd name="connsiteX9" fmla="*/ 0 w 1307694"/>
                  <a:gd name="connsiteY9" fmla="*/ 1199093 h 1365095"/>
                  <a:gd name="connsiteX0" fmla="*/ 0 w 1307694"/>
                  <a:gd name="connsiteY0" fmla="*/ 1199093 h 1365095"/>
                  <a:gd name="connsiteX1" fmla="*/ 252213 w 1307694"/>
                  <a:gd name="connsiteY1" fmla="*/ 972828 h 1365095"/>
                  <a:gd name="connsiteX2" fmla="*/ 318137 w 1307694"/>
                  <a:gd name="connsiteY2" fmla="*/ 1086242 h 1365095"/>
                  <a:gd name="connsiteX3" fmla="*/ 478943 w 1307694"/>
                  <a:gd name="connsiteY3" fmla="*/ 952606 h 1365095"/>
                  <a:gd name="connsiteX4" fmla="*/ 611718 w 1307694"/>
                  <a:gd name="connsiteY4" fmla="*/ 991624 h 1365095"/>
                  <a:gd name="connsiteX5" fmla="*/ 765706 w 1307694"/>
                  <a:gd name="connsiteY5" fmla="*/ 1169077 h 1365095"/>
                  <a:gd name="connsiteX6" fmla="*/ 967318 w 1307694"/>
                  <a:gd name="connsiteY6" fmla="*/ 1081807 h 1365095"/>
                  <a:gd name="connsiteX7" fmla="*/ 1307694 w 1307694"/>
                  <a:gd name="connsiteY7" fmla="*/ 1365095 h 1365095"/>
                  <a:gd name="connsiteX8" fmla="*/ 633626 w 1307694"/>
                  <a:gd name="connsiteY8" fmla="*/ 677 h 1365095"/>
                  <a:gd name="connsiteX9" fmla="*/ 0 w 1307694"/>
                  <a:gd name="connsiteY9" fmla="*/ 1199093 h 1365095"/>
                  <a:gd name="connsiteX0" fmla="*/ 0 w 1307694"/>
                  <a:gd name="connsiteY0" fmla="*/ 1199093 h 1365095"/>
                  <a:gd name="connsiteX1" fmla="*/ 252213 w 1307694"/>
                  <a:gd name="connsiteY1" fmla="*/ 972828 h 1365095"/>
                  <a:gd name="connsiteX2" fmla="*/ 318137 w 1307694"/>
                  <a:gd name="connsiteY2" fmla="*/ 1086242 h 1365095"/>
                  <a:gd name="connsiteX3" fmla="*/ 478943 w 1307694"/>
                  <a:gd name="connsiteY3" fmla="*/ 952606 h 1365095"/>
                  <a:gd name="connsiteX4" fmla="*/ 611718 w 1307694"/>
                  <a:gd name="connsiteY4" fmla="*/ 991624 h 1365095"/>
                  <a:gd name="connsiteX5" fmla="*/ 765706 w 1307694"/>
                  <a:gd name="connsiteY5" fmla="*/ 1169077 h 1365095"/>
                  <a:gd name="connsiteX6" fmla="*/ 967318 w 1307694"/>
                  <a:gd name="connsiteY6" fmla="*/ 1081807 h 1365095"/>
                  <a:gd name="connsiteX7" fmla="*/ 1307694 w 1307694"/>
                  <a:gd name="connsiteY7" fmla="*/ 1365095 h 1365095"/>
                  <a:gd name="connsiteX8" fmla="*/ 633626 w 1307694"/>
                  <a:gd name="connsiteY8" fmla="*/ 677 h 1365095"/>
                  <a:gd name="connsiteX9" fmla="*/ 0 w 1307694"/>
                  <a:gd name="connsiteY9" fmla="*/ 1199093 h 1365095"/>
                  <a:gd name="connsiteX0" fmla="*/ 0 w 1307694"/>
                  <a:gd name="connsiteY0" fmla="*/ 1199093 h 1365095"/>
                  <a:gd name="connsiteX1" fmla="*/ 252213 w 1307694"/>
                  <a:gd name="connsiteY1" fmla="*/ 972828 h 1365095"/>
                  <a:gd name="connsiteX2" fmla="*/ 318137 w 1307694"/>
                  <a:gd name="connsiteY2" fmla="*/ 1086242 h 1365095"/>
                  <a:gd name="connsiteX3" fmla="*/ 478943 w 1307694"/>
                  <a:gd name="connsiteY3" fmla="*/ 952606 h 1365095"/>
                  <a:gd name="connsiteX4" fmla="*/ 611718 w 1307694"/>
                  <a:gd name="connsiteY4" fmla="*/ 991624 h 1365095"/>
                  <a:gd name="connsiteX5" fmla="*/ 765706 w 1307694"/>
                  <a:gd name="connsiteY5" fmla="*/ 1169077 h 1365095"/>
                  <a:gd name="connsiteX6" fmla="*/ 967318 w 1307694"/>
                  <a:gd name="connsiteY6" fmla="*/ 1081807 h 1365095"/>
                  <a:gd name="connsiteX7" fmla="*/ 1307694 w 1307694"/>
                  <a:gd name="connsiteY7" fmla="*/ 1365095 h 1365095"/>
                  <a:gd name="connsiteX8" fmla="*/ 633626 w 1307694"/>
                  <a:gd name="connsiteY8" fmla="*/ 677 h 1365095"/>
                  <a:gd name="connsiteX9" fmla="*/ 0 w 1307694"/>
                  <a:gd name="connsiteY9" fmla="*/ 1199093 h 1365095"/>
                  <a:gd name="connsiteX0" fmla="*/ 0 w 1307694"/>
                  <a:gd name="connsiteY0" fmla="*/ 1198416 h 1364418"/>
                  <a:gd name="connsiteX1" fmla="*/ 252213 w 1307694"/>
                  <a:gd name="connsiteY1" fmla="*/ 972151 h 1364418"/>
                  <a:gd name="connsiteX2" fmla="*/ 318137 w 1307694"/>
                  <a:gd name="connsiteY2" fmla="*/ 1085565 h 1364418"/>
                  <a:gd name="connsiteX3" fmla="*/ 478943 w 1307694"/>
                  <a:gd name="connsiteY3" fmla="*/ 951929 h 1364418"/>
                  <a:gd name="connsiteX4" fmla="*/ 611718 w 1307694"/>
                  <a:gd name="connsiteY4" fmla="*/ 990947 h 1364418"/>
                  <a:gd name="connsiteX5" fmla="*/ 765706 w 1307694"/>
                  <a:gd name="connsiteY5" fmla="*/ 1168400 h 1364418"/>
                  <a:gd name="connsiteX6" fmla="*/ 967318 w 1307694"/>
                  <a:gd name="connsiteY6" fmla="*/ 1081130 h 1364418"/>
                  <a:gd name="connsiteX7" fmla="*/ 1307694 w 1307694"/>
                  <a:gd name="connsiteY7" fmla="*/ 1364418 h 1364418"/>
                  <a:gd name="connsiteX8" fmla="*/ 633626 w 1307694"/>
                  <a:gd name="connsiteY8" fmla="*/ 0 h 1364418"/>
                  <a:gd name="connsiteX9" fmla="*/ 0 w 1307694"/>
                  <a:gd name="connsiteY9" fmla="*/ 1198416 h 1364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07694" h="1364418">
                    <a:moveTo>
                      <a:pt x="0" y="1198416"/>
                    </a:moveTo>
                    <a:lnTo>
                      <a:pt x="252213" y="972151"/>
                    </a:lnTo>
                    <a:lnTo>
                      <a:pt x="318137" y="1085565"/>
                    </a:lnTo>
                    <a:lnTo>
                      <a:pt x="478943" y="951929"/>
                    </a:lnTo>
                    <a:lnTo>
                      <a:pt x="611718" y="990947"/>
                    </a:lnTo>
                    <a:lnTo>
                      <a:pt x="765706" y="1168400"/>
                    </a:lnTo>
                    <a:lnTo>
                      <a:pt x="967318" y="1081130"/>
                    </a:lnTo>
                    <a:lnTo>
                      <a:pt x="1307694" y="1364418"/>
                    </a:lnTo>
                    <a:lnTo>
                      <a:pt x="633626" y="0"/>
                    </a:lnTo>
                    <a:lnTo>
                      <a:pt x="0" y="11984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61E0C1DA-8E78-404F-AC64-D67CC8938A2C}"/>
                </a:ext>
              </a:extLst>
            </p:cNvPr>
            <p:cNvSpPr txBox="1"/>
            <p:nvPr/>
          </p:nvSpPr>
          <p:spPr>
            <a:xfrm>
              <a:off x="1836393" y="5441094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I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6720CEC4-DD37-45F4-BF9F-B4E8FB77F91B}"/>
                </a:ext>
              </a:extLst>
            </p:cNvPr>
            <p:cNvSpPr txBox="1"/>
            <p:nvPr/>
          </p:nvSpPr>
          <p:spPr>
            <a:xfrm>
              <a:off x="3073523" y="5441094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I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F7047E59-DF25-4D4A-B238-2D94EF811F53}"/>
                </a:ext>
              </a:extLst>
            </p:cNvPr>
            <p:cNvSpPr txBox="1"/>
            <p:nvPr/>
          </p:nvSpPr>
          <p:spPr>
            <a:xfrm>
              <a:off x="4570630" y="5441094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I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EC14D353-3889-4CD1-8648-FF6B4B30B115}"/>
                </a:ext>
              </a:extLst>
            </p:cNvPr>
            <p:cNvSpPr txBox="1"/>
            <p:nvPr/>
          </p:nvSpPr>
          <p:spPr>
            <a:xfrm>
              <a:off x="6462183" y="5441094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I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389C824D-D4EA-490A-969E-AF65EDDC316F}"/>
                </a:ext>
              </a:extLst>
            </p:cNvPr>
            <p:cNvGrpSpPr/>
            <p:nvPr/>
          </p:nvGrpSpPr>
          <p:grpSpPr>
            <a:xfrm>
              <a:off x="7046021" y="2337374"/>
              <a:ext cx="3827930" cy="3827930"/>
              <a:chOff x="1053852" y="2348880"/>
              <a:chExt cx="3456384" cy="3456384"/>
            </a:xfrm>
            <a:effectLst>
              <a:outerShdw dist="88900" dir="5400000" algn="tr" rotWithShape="0">
                <a:schemeClr val="accent3">
                  <a:lumMod val="75000"/>
                </a:schemeClr>
              </a:outerShdw>
            </a:effectLst>
          </p:grpSpPr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xmlns="" id="{0E0CD9A6-6320-40C4-9BD3-338F3E461694}"/>
                  </a:ext>
                </a:extLst>
              </p:cNvPr>
              <p:cNvSpPr/>
              <p:nvPr/>
            </p:nvSpPr>
            <p:spPr>
              <a:xfrm>
                <a:off x="1053852" y="2348880"/>
                <a:ext cx="3456384" cy="3456384"/>
              </a:xfrm>
              <a:prstGeom prst="triangl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xmlns="" id="{FB1575AC-098A-4D17-A350-10DB67E707C2}"/>
                  </a:ext>
                </a:extLst>
              </p:cNvPr>
              <p:cNvSpPr/>
              <p:nvPr/>
            </p:nvSpPr>
            <p:spPr>
              <a:xfrm>
                <a:off x="2160373" y="2387600"/>
                <a:ext cx="1307694" cy="1364418"/>
              </a:xfrm>
              <a:custGeom>
                <a:avLst/>
                <a:gdLst>
                  <a:gd name="connsiteX0" fmla="*/ 8340 w 1157130"/>
                  <a:gd name="connsiteY0" fmla="*/ 879152 h 1423214"/>
                  <a:gd name="connsiteX1" fmla="*/ 201380 w 1157130"/>
                  <a:gd name="connsiteY1" fmla="*/ 980752 h 1423214"/>
                  <a:gd name="connsiteX2" fmla="*/ 374100 w 1157130"/>
                  <a:gd name="connsiteY2" fmla="*/ 736912 h 1423214"/>
                  <a:gd name="connsiteX3" fmla="*/ 536660 w 1157130"/>
                  <a:gd name="connsiteY3" fmla="*/ 1011232 h 1423214"/>
                  <a:gd name="connsiteX4" fmla="*/ 628100 w 1157130"/>
                  <a:gd name="connsiteY4" fmla="*/ 1173792 h 1423214"/>
                  <a:gd name="connsiteX5" fmla="*/ 739860 w 1157130"/>
                  <a:gd name="connsiteY5" fmla="*/ 1173792 h 1423214"/>
                  <a:gd name="connsiteX6" fmla="*/ 892260 w 1157130"/>
                  <a:gd name="connsiteY6" fmla="*/ 1265232 h 1423214"/>
                  <a:gd name="connsiteX7" fmla="*/ 902420 w 1157130"/>
                  <a:gd name="connsiteY7" fmla="*/ 1173792 h 1423214"/>
                  <a:gd name="connsiteX8" fmla="*/ 1146260 w 1157130"/>
                  <a:gd name="connsiteY8" fmla="*/ 1366832 h 1423214"/>
                  <a:gd name="connsiteX9" fmla="*/ 496020 w 1157130"/>
                  <a:gd name="connsiteY9" fmla="*/ 5392 h 1423214"/>
                  <a:gd name="connsiteX10" fmla="*/ 8340 w 1157130"/>
                  <a:gd name="connsiteY10" fmla="*/ 879152 h 1423214"/>
                  <a:gd name="connsiteX0" fmla="*/ 8340 w 1157130"/>
                  <a:gd name="connsiteY0" fmla="*/ 873760 h 1417822"/>
                  <a:gd name="connsiteX1" fmla="*/ 201380 w 1157130"/>
                  <a:gd name="connsiteY1" fmla="*/ 975360 h 1417822"/>
                  <a:gd name="connsiteX2" fmla="*/ 374100 w 1157130"/>
                  <a:gd name="connsiteY2" fmla="*/ 731520 h 1417822"/>
                  <a:gd name="connsiteX3" fmla="*/ 536660 w 1157130"/>
                  <a:gd name="connsiteY3" fmla="*/ 1005840 h 1417822"/>
                  <a:gd name="connsiteX4" fmla="*/ 628100 w 1157130"/>
                  <a:gd name="connsiteY4" fmla="*/ 1168400 h 1417822"/>
                  <a:gd name="connsiteX5" fmla="*/ 739860 w 1157130"/>
                  <a:gd name="connsiteY5" fmla="*/ 1168400 h 1417822"/>
                  <a:gd name="connsiteX6" fmla="*/ 892260 w 1157130"/>
                  <a:gd name="connsiteY6" fmla="*/ 1259840 h 1417822"/>
                  <a:gd name="connsiteX7" fmla="*/ 902420 w 1157130"/>
                  <a:gd name="connsiteY7" fmla="*/ 1168400 h 1417822"/>
                  <a:gd name="connsiteX8" fmla="*/ 1146260 w 1157130"/>
                  <a:gd name="connsiteY8" fmla="*/ 1361440 h 1417822"/>
                  <a:gd name="connsiteX9" fmla="*/ 496020 w 1157130"/>
                  <a:gd name="connsiteY9" fmla="*/ 0 h 1417822"/>
                  <a:gd name="connsiteX10" fmla="*/ 8340 w 1157130"/>
                  <a:gd name="connsiteY10" fmla="*/ 873760 h 1417822"/>
                  <a:gd name="connsiteX0" fmla="*/ 0 w 1148790"/>
                  <a:gd name="connsiteY0" fmla="*/ 873760 h 1417822"/>
                  <a:gd name="connsiteX1" fmla="*/ 193040 w 1148790"/>
                  <a:gd name="connsiteY1" fmla="*/ 975360 h 1417822"/>
                  <a:gd name="connsiteX2" fmla="*/ 365760 w 1148790"/>
                  <a:gd name="connsiteY2" fmla="*/ 731520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31520 w 1148790"/>
                  <a:gd name="connsiteY5" fmla="*/ 1168400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3040 w 1148790"/>
                  <a:gd name="connsiteY1" fmla="*/ 975360 h 1417822"/>
                  <a:gd name="connsiteX2" fmla="*/ 365760 w 1148790"/>
                  <a:gd name="connsiteY2" fmla="*/ 731520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31520 w 1148790"/>
                  <a:gd name="connsiteY5" fmla="*/ 1168400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3040 w 1148790"/>
                  <a:gd name="connsiteY1" fmla="*/ 975360 h 1417822"/>
                  <a:gd name="connsiteX2" fmla="*/ 365760 w 1148790"/>
                  <a:gd name="connsiteY2" fmla="*/ 731520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31520 w 1148790"/>
                  <a:gd name="connsiteY5" fmla="*/ 1168400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3040 w 1148790"/>
                  <a:gd name="connsiteY1" fmla="*/ 975360 h 1417822"/>
                  <a:gd name="connsiteX2" fmla="*/ 306190 w 1148790"/>
                  <a:gd name="connsiteY2" fmla="*/ 835767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31520 w 1148790"/>
                  <a:gd name="connsiteY5" fmla="*/ 1168400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8232 w 1157022"/>
                  <a:gd name="connsiteY0" fmla="*/ 873760 h 1417822"/>
                  <a:gd name="connsiteX1" fmla="*/ 198294 w 1157022"/>
                  <a:gd name="connsiteY1" fmla="*/ 900898 h 1417822"/>
                  <a:gd name="connsiteX2" fmla="*/ 314422 w 1157022"/>
                  <a:gd name="connsiteY2" fmla="*/ 835767 h 1417822"/>
                  <a:gd name="connsiteX3" fmla="*/ 536552 w 1157022"/>
                  <a:gd name="connsiteY3" fmla="*/ 1005840 h 1417822"/>
                  <a:gd name="connsiteX4" fmla="*/ 627992 w 1157022"/>
                  <a:gd name="connsiteY4" fmla="*/ 1168400 h 1417822"/>
                  <a:gd name="connsiteX5" fmla="*/ 739752 w 1157022"/>
                  <a:gd name="connsiteY5" fmla="*/ 1168400 h 1417822"/>
                  <a:gd name="connsiteX6" fmla="*/ 892152 w 1157022"/>
                  <a:gd name="connsiteY6" fmla="*/ 1259840 h 1417822"/>
                  <a:gd name="connsiteX7" fmla="*/ 902312 w 1157022"/>
                  <a:gd name="connsiteY7" fmla="*/ 1168400 h 1417822"/>
                  <a:gd name="connsiteX8" fmla="*/ 1146152 w 1157022"/>
                  <a:gd name="connsiteY8" fmla="*/ 1361440 h 1417822"/>
                  <a:gd name="connsiteX9" fmla="*/ 495912 w 1157022"/>
                  <a:gd name="connsiteY9" fmla="*/ 0 h 1417822"/>
                  <a:gd name="connsiteX10" fmla="*/ 8232 w 1157022"/>
                  <a:gd name="connsiteY10" fmla="*/ 873760 h 1417822"/>
                  <a:gd name="connsiteX0" fmla="*/ 0 w 1148790"/>
                  <a:gd name="connsiteY0" fmla="*/ 873760 h 1417822"/>
                  <a:gd name="connsiteX1" fmla="*/ 190062 w 1148790"/>
                  <a:gd name="connsiteY1" fmla="*/ 900898 h 1417822"/>
                  <a:gd name="connsiteX2" fmla="*/ 306190 w 1148790"/>
                  <a:gd name="connsiteY2" fmla="*/ 835767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31520 w 1148790"/>
                  <a:gd name="connsiteY5" fmla="*/ 1168400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0062 w 1148790"/>
                  <a:gd name="connsiteY1" fmla="*/ 900898 h 1417822"/>
                  <a:gd name="connsiteX2" fmla="*/ 306190 w 1148790"/>
                  <a:gd name="connsiteY2" fmla="*/ 835767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31520 w 1148790"/>
                  <a:gd name="connsiteY5" fmla="*/ 1168400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0062 w 1148790"/>
                  <a:gd name="connsiteY1" fmla="*/ 900898 h 1417822"/>
                  <a:gd name="connsiteX2" fmla="*/ 306190 w 1148790"/>
                  <a:gd name="connsiteY2" fmla="*/ 835767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31520 w 1148790"/>
                  <a:gd name="connsiteY5" fmla="*/ 1168400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0062 w 1148790"/>
                  <a:gd name="connsiteY1" fmla="*/ 900898 h 1417822"/>
                  <a:gd name="connsiteX2" fmla="*/ 306190 w 1148790"/>
                  <a:gd name="connsiteY2" fmla="*/ 835767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31520 w 1148790"/>
                  <a:gd name="connsiteY5" fmla="*/ 1168400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0062 w 1148790"/>
                  <a:gd name="connsiteY1" fmla="*/ 900898 h 1417822"/>
                  <a:gd name="connsiteX2" fmla="*/ 306190 w 1148790"/>
                  <a:gd name="connsiteY2" fmla="*/ 835767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70240 w 1148790"/>
                  <a:gd name="connsiteY5" fmla="*/ 1162443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0062 w 1148790"/>
                  <a:gd name="connsiteY1" fmla="*/ 900898 h 1417822"/>
                  <a:gd name="connsiteX2" fmla="*/ 306190 w 1148790"/>
                  <a:gd name="connsiteY2" fmla="*/ 835767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70240 w 1148790"/>
                  <a:gd name="connsiteY5" fmla="*/ 1162443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0062 w 1148790"/>
                  <a:gd name="connsiteY1" fmla="*/ 900898 h 1417822"/>
                  <a:gd name="connsiteX2" fmla="*/ 306190 w 1148790"/>
                  <a:gd name="connsiteY2" fmla="*/ 835767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70240 w 1148790"/>
                  <a:gd name="connsiteY5" fmla="*/ 1162443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790"/>
                  <a:gd name="connsiteY0" fmla="*/ 873760 h 1417822"/>
                  <a:gd name="connsiteX1" fmla="*/ 190062 w 1148790"/>
                  <a:gd name="connsiteY1" fmla="*/ 900898 h 1417822"/>
                  <a:gd name="connsiteX2" fmla="*/ 306190 w 1148790"/>
                  <a:gd name="connsiteY2" fmla="*/ 835767 h 1417822"/>
                  <a:gd name="connsiteX3" fmla="*/ 528320 w 1148790"/>
                  <a:gd name="connsiteY3" fmla="*/ 1005840 h 1417822"/>
                  <a:gd name="connsiteX4" fmla="*/ 619760 w 1148790"/>
                  <a:gd name="connsiteY4" fmla="*/ 1168400 h 1417822"/>
                  <a:gd name="connsiteX5" fmla="*/ 770240 w 1148790"/>
                  <a:gd name="connsiteY5" fmla="*/ 1162443 h 1417822"/>
                  <a:gd name="connsiteX6" fmla="*/ 883920 w 1148790"/>
                  <a:gd name="connsiteY6" fmla="*/ 1259840 h 1417822"/>
                  <a:gd name="connsiteX7" fmla="*/ 894080 w 1148790"/>
                  <a:gd name="connsiteY7" fmla="*/ 1168400 h 1417822"/>
                  <a:gd name="connsiteX8" fmla="*/ 1137920 w 1148790"/>
                  <a:gd name="connsiteY8" fmla="*/ 1361440 h 1417822"/>
                  <a:gd name="connsiteX9" fmla="*/ 487680 w 1148790"/>
                  <a:gd name="connsiteY9" fmla="*/ 0 h 1417822"/>
                  <a:gd name="connsiteX10" fmla="*/ 0 w 1148790"/>
                  <a:gd name="connsiteY10" fmla="*/ 873760 h 1417822"/>
                  <a:gd name="connsiteX0" fmla="*/ 0 w 1148620"/>
                  <a:gd name="connsiteY0" fmla="*/ 873760 h 1439149"/>
                  <a:gd name="connsiteX1" fmla="*/ 190062 w 1148620"/>
                  <a:gd name="connsiteY1" fmla="*/ 900898 h 1439149"/>
                  <a:gd name="connsiteX2" fmla="*/ 306190 w 1148620"/>
                  <a:gd name="connsiteY2" fmla="*/ 835767 h 1439149"/>
                  <a:gd name="connsiteX3" fmla="*/ 528320 w 1148620"/>
                  <a:gd name="connsiteY3" fmla="*/ 1005840 h 1439149"/>
                  <a:gd name="connsiteX4" fmla="*/ 619760 w 1148620"/>
                  <a:gd name="connsiteY4" fmla="*/ 1168400 h 1439149"/>
                  <a:gd name="connsiteX5" fmla="*/ 770240 w 1148620"/>
                  <a:gd name="connsiteY5" fmla="*/ 1162443 h 1439149"/>
                  <a:gd name="connsiteX6" fmla="*/ 883920 w 1148620"/>
                  <a:gd name="connsiteY6" fmla="*/ 1259840 h 1439149"/>
                  <a:gd name="connsiteX7" fmla="*/ 1137920 w 1148620"/>
                  <a:gd name="connsiteY7" fmla="*/ 1361440 h 1439149"/>
                  <a:gd name="connsiteX8" fmla="*/ 487680 w 1148620"/>
                  <a:gd name="connsiteY8" fmla="*/ 0 h 1439149"/>
                  <a:gd name="connsiteX9" fmla="*/ 0 w 1148620"/>
                  <a:gd name="connsiteY9" fmla="*/ 873760 h 1439149"/>
                  <a:gd name="connsiteX0" fmla="*/ 0 w 1149162"/>
                  <a:gd name="connsiteY0" fmla="*/ 873760 h 1416389"/>
                  <a:gd name="connsiteX1" fmla="*/ 190062 w 1149162"/>
                  <a:gd name="connsiteY1" fmla="*/ 900898 h 1416389"/>
                  <a:gd name="connsiteX2" fmla="*/ 306190 w 1149162"/>
                  <a:gd name="connsiteY2" fmla="*/ 835767 h 1416389"/>
                  <a:gd name="connsiteX3" fmla="*/ 528320 w 1149162"/>
                  <a:gd name="connsiteY3" fmla="*/ 1005840 h 1416389"/>
                  <a:gd name="connsiteX4" fmla="*/ 619760 w 1149162"/>
                  <a:gd name="connsiteY4" fmla="*/ 1168400 h 1416389"/>
                  <a:gd name="connsiteX5" fmla="*/ 770240 w 1149162"/>
                  <a:gd name="connsiteY5" fmla="*/ 1162443 h 1416389"/>
                  <a:gd name="connsiteX6" fmla="*/ 898813 w 1149162"/>
                  <a:gd name="connsiteY6" fmla="*/ 1081130 h 1416389"/>
                  <a:gd name="connsiteX7" fmla="*/ 1137920 w 1149162"/>
                  <a:gd name="connsiteY7" fmla="*/ 1361440 h 1416389"/>
                  <a:gd name="connsiteX8" fmla="*/ 487680 w 1149162"/>
                  <a:gd name="connsiteY8" fmla="*/ 0 h 1416389"/>
                  <a:gd name="connsiteX9" fmla="*/ 0 w 1149162"/>
                  <a:gd name="connsiteY9" fmla="*/ 873760 h 1416389"/>
                  <a:gd name="connsiteX0" fmla="*/ 0 w 1149162"/>
                  <a:gd name="connsiteY0" fmla="*/ 873760 h 1416389"/>
                  <a:gd name="connsiteX1" fmla="*/ 190062 w 1149162"/>
                  <a:gd name="connsiteY1" fmla="*/ 900898 h 1416389"/>
                  <a:gd name="connsiteX2" fmla="*/ 306190 w 1149162"/>
                  <a:gd name="connsiteY2" fmla="*/ 835767 h 1416389"/>
                  <a:gd name="connsiteX3" fmla="*/ 528320 w 1149162"/>
                  <a:gd name="connsiteY3" fmla="*/ 1005840 h 1416389"/>
                  <a:gd name="connsiteX4" fmla="*/ 619760 w 1149162"/>
                  <a:gd name="connsiteY4" fmla="*/ 1168400 h 1416389"/>
                  <a:gd name="connsiteX5" fmla="*/ 770240 w 1149162"/>
                  <a:gd name="connsiteY5" fmla="*/ 1162443 h 1416389"/>
                  <a:gd name="connsiteX6" fmla="*/ 898813 w 1149162"/>
                  <a:gd name="connsiteY6" fmla="*/ 1081130 h 1416389"/>
                  <a:gd name="connsiteX7" fmla="*/ 1137920 w 1149162"/>
                  <a:gd name="connsiteY7" fmla="*/ 1361440 h 1416389"/>
                  <a:gd name="connsiteX8" fmla="*/ 487680 w 1149162"/>
                  <a:gd name="connsiteY8" fmla="*/ 0 h 1416389"/>
                  <a:gd name="connsiteX9" fmla="*/ 0 w 1149162"/>
                  <a:gd name="connsiteY9" fmla="*/ 873760 h 1416389"/>
                  <a:gd name="connsiteX0" fmla="*/ 0 w 1149162"/>
                  <a:gd name="connsiteY0" fmla="*/ 873760 h 1416389"/>
                  <a:gd name="connsiteX1" fmla="*/ 190062 w 1149162"/>
                  <a:gd name="connsiteY1" fmla="*/ 900898 h 1416389"/>
                  <a:gd name="connsiteX2" fmla="*/ 306190 w 1149162"/>
                  <a:gd name="connsiteY2" fmla="*/ 835767 h 1416389"/>
                  <a:gd name="connsiteX3" fmla="*/ 528320 w 1149162"/>
                  <a:gd name="connsiteY3" fmla="*/ 1005840 h 1416389"/>
                  <a:gd name="connsiteX4" fmla="*/ 619760 w 1149162"/>
                  <a:gd name="connsiteY4" fmla="*/ 1168400 h 1416389"/>
                  <a:gd name="connsiteX5" fmla="*/ 898813 w 1149162"/>
                  <a:gd name="connsiteY5" fmla="*/ 1081130 h 1416389"/>
                  <a:gd name="connsiteX6" fmla="*/ 1137920 w 1149162"/>
                  <a:gd name="connsiteY6" fmla="*/ 1361440 h 1416389"/>
                  <a:gd name="connsiteX7" fmla="*/ 487680 w 1149162"/>
                  <a:gd name="connsiteY7" fmla="*/ 0 h 1416389"/>
                  <a:gd name="connsiteX8" fmla="*/ 0 w 1149162"/>
                  <a:gd name="connsiteY8" fmla="*/ 873760 h 1416389"/>
                  <a:gd name="connsiteX0" fmla="*/ 0 w 1149162"/>
                  <a:gd name="connsiteY0" fmla="*/ 873760 h 1416389"/>
                  <a:gd name="connsiteX1" fmla="*/ 190062 w 1149162"/>
                  <a:gd name="connsiteY1" fmla="*/ 900898 h 1416389"/>
                  <a:gd name="connsiteX2" fmla="*/ 306190 w 1149162"/>
                  <a:gd name="connsiteY2" fmla="*/ 835767 h 1416389"/>
                  <a:gd name="connsiteX3" fmla="*/ 528320 w 1149162"/>
                  <a:gd name="connsiteY3" fmla="*/ 1005840 h 1416389"/>
                  <a:gd name="connsiteX4" fmla="*/ 619760 w 1149162"/>
                  <a:gd name="connsiteY4" fmla="*/ 1168400 h 1416389"/>
                  <a:gd name="connsiteX5" fmla="*/ 898813 w 1149162"/>
                  <a:gd name="connsiteY5" fmla="*/ 1081130 h 1416389"/>
                  <a:gd name="connsiteX6" fmla="*/ 1137920 w 1149162"/>
                  <a:gd name="connsiteY6" fmla="*/ 1361440 h 1416389"/>
                  <a:gd name="connsiteX7" fmla="*/ 487680 w 1149162"/>
                  <a:gd name="connsiteY7" fmla="*/ 0 h 1416389"/>
                  <a:gd name="connsiteX8" fmla="*/ 0 w 1149162"/>
                  <a:gd name="connsiteY8" fmla="*/ 873760 h 1416389"/>
                  <a:gd name="connsiteX0" fmla="*/ 0 w 1149162"/>
                  <a:gd name="connsiteY0" fmla="*/ 873760 h 1416389"/>
                  <a:gd name="connsiteX1" fmla="*/ 190062 w 1149162"/>
                  <a:gd name="connsiteY1" fmla="*/ 900898 h 1416389"/>
                  <a:gd name="connsiteX2" fmla="*/ 306190 w 1149162"/>
                  <a:gd name="connsiteY2" fmla="*/ 835767 h 1416389"/>
                  <a:gd name="connsiteX3" fmla="*/ 528320 w 1149162"/>
                  <a:gd name="connsiteY3" fmla="*/ 1005840 h 1416389"/>
                  <a:gd name="connsiteX4" fmla="*/ 619760 w 1149162"/>
                  <a:gd name="connsiteY4" fmla="*/ 1168400 h 1416389"/>
                  <a:gd name="connsiteX5" fmla="*/ 898813 w 1149162"/>
                  <a:gd name="connsiteY5" fmla="*/ 1081130 h 1416389"/>
                  <a:gd name="connsiteX6" fmla="*/ 1137920 w 1149162"/>
                  <a:gd name="connsiteY6" fmla="*/ 1361440 h 1416389"/>
                  <a:gd name="connsiteX7" fmla="*/ 487680 w 1149162"/>
                  <a:gd name="connsiteY7" fmla="*/ 0 h 1416389"/>
                  <a:gd name="connsiteX8" fmla="*/ 0 w 1149162"/>
                  <a:gd name="connsiteY8" fmla="*/ 873760 h 1416389"/>
                  <a:gd name="connsiteX0" fmla="*/ 0 w 1137920"/>
                  <a:gd name="connsiteY0" fmla="*/ 873760 h 1361440"/>
                  <a:gd name="connsiteX1" fmla="*/ 190062 w 1137920"/>
                  <a:gd name="connsiteY1" fmla="*/ 900898 h 1361440"/>
                  <a:gd name="connsiteX2" fmla="*/ 306190 w 1137920"/>
                  <a:gd name="connsiteY2" fmla="*/ 835767 h 1361440"/>
                  <a:gd name="connsiteX3" fmla="*/ 528320 w 1137920"/>
                  <a:gd name="connsiteY3" fmla="*/ 1005840 h 1361440"/>
                  <a:gd name="connsiteX4" fmla="*/ 619760 w 1137920"/>
                  <a:gd name="connsiteY4" fmla="*/ 1168400 h 1361440"/>
                  <a:gd name="connsiteX5" fmla="*/ 898813 w 1137920"/>
                  <a:gd name="connsiteY5" fmla="*/ 1081130 h 1361440"/>
                  <a:gd name="connsiteX6" fmla="*/ 1137920 w 1137920"/>
                  <a:gd name="connsiteY6" fmla="*/ 1361440 h 1361440"/>
                  <a:gd name="connsiteX7" fmla="*/ 487680 w 1137920"/>
                  <a:gd name="connsiteY7" fmla="*/ 0 h 1361440"/>
                  <a:gd name="connsiteX8" fmla="*/ 0 w 1137920"/>
                  <a:gd name="connsiteY8" fmla="*/ 873760 h 1361440"/>
                  <a:gd name="connsiteX0" fmla="*/ 10083 w 1148003"/>
                  <a:gd name="connsiteY0" fmla="*/ 873760 h 1361440"/>
                  <a:gd name="connsiteX1" fmla="*/ 182274 w 1148003"/>
                  <a:gd name="connsiteY1" fmla="*/ 1085565 h 1361440"/>
                  <a:gd name="connsiteX2" fmla="*/ 316273 w 1148003"/>
                  <a:gd name="connsiteY2" fmla="*/ 835767 h 1361440"/>
                  <a:gd name="connsiteX3" fmla="*/ 538403 w 1148003"/>
                  <a:gd name="connsiteY3" fmla="*/ 1005840 h 1361440"/>
                  <a:gd name="connsiteX4" fmla="*/ 629843 w 1148003"/>
                  <a:gd name="connsiteY4" fmla="*/ 1168400 h 1361440"/>
                  <a:gd name="connsiteX5" fmla="*/ 908896 w 1148003"/>
                  <a:gd name="connsiteY5" fmla="*/ 1081130 h 1361440"/>
                  <a:gd name="connsiteX6" fmla="*/ 1148003 w 1148003"/>
                  <a:gd name="connsiteY6" fmla="*/ 1361440 h 1361440"/>
                  <a:gd name="connsiteX7" fmla="*/ 497763 w 1148003"/>
                  <a:gd name="connsiteY7" fmla="*/ 0 h 1361440"/>
                  <a:gd name="connsiteX8" fmla="*/ 10083 w 1148003"/>
                  <a:gd name="connsiteY8" fmla="*/ 873760 h 1361440"/>
                  <a:gd name="connsiteX0" fmla="*/ 10043 w 1147963"/>
                  <a:gd name="connsiteY0" fmla="*/ 873760 h 1361440"/>
                  <a:gd name="connsiteX1" fmla="*/ 182234 w 1147963"/>
                  <a:gd name="connsiteY1" fmla="*/ 1085565 h 1361440"/>
                  <a:gd name="connsiteX2" fmla="*/ 348997 w 1147963"/>
                  <a:gd name="connsiteY2" fmla="*/ 907251 h 1361440"/>
                  <a:gd name="connsiteX3" fmla="*/ 538363 w 1147963"/>
                  <a:gd name="connsiteY3" fmla="*/ 1005840 h 1361440"/>
                  <a:gd name="connsiteX4" fmla="*/ 629803 w 1147963"/>
                  <a:gd name="connsiteY4" fmla="*/ 1168400 h 1361440"/>
                  <a:gd name="connsiteX5" fmla="*/ 908856 w 1147963"/>
                  <a:gd name="connsiteY5" fmla="*/ 1081130 h 1361440"/>
                  <a:gd name="connsiteX6" fmla="*/ 1147963 w 1147963"/>
                  <a:gd name="connsiteY6" fmla="*/ 1361440 h 1361440"/>
                  <a:gd name="connsiteX7" fmla="*/ 497723 w 1147963"/>
                  <a:gd name="connsiteY7" fmla="*/ 0 h 1361440"/>
                  <a:gd name="connsiteX8" fmla="*/ 10043 w 1147963"/>
                  <a:gd name="connsiteY8" fmla="*/ 873760 h 1361440"/>
                  <a:gd name="connsiteX0" fmla="*/ 10043 w 1147963"/>
                  <a:gd name="connsiteY0" fmla="*/ 873760 h 1361440"/>
                  <a:gd name="connsiteX1" fmla="*/ 182234 w 1147963"/>
                  <a:gd name="connsiteY1" fmla="*/ 1085565 h 1361440"/>
                  <a:gd name="connsiteX2" fmla="*/ 348997 w 1147963"/>
                  <a:gd name="connsiteY2" fmla="*/ 907251 h 1361440"/>
                  <a:gd name="connsiteX3" fmla="*/ 475815 w 1147963"/>
                  <a:gd name="connsiteY3" fmla="*/ 1005840 h 1361440"/>
                  <a:gd name="connsiteX4" fmla="*/ 629803 w 1147963"/>
                  <a:gd name="connsiteY4" fmla="*/ 1168400 h 1361440"/>
                  <a:gd name="connsiteX5" fmla="*/ 908856 w 1147963"/>
                  <a:gd name="connsiteY5" fmla="*/ 1081130 h 1361440"/>
                  <a:gd name="connsiteX6" fmla="*/ 1147963 w 1147963"/>
                  <a:gd name="connsiteY6" fmla="*/ 1361440 h 1361440"/>
                  <a:gd name="connsiteX7" fmla="*/ 497723 w 1147963"/>
                  <a:gd name="connsiteY7" fmla="*/ 0 h 1361440"/>
                  <a:gd name="connsiteX8" fmla="*/ 10043 w 1147963"/>
                  <a:gd name="connsiteY8" fmla="*/ 873760 h 1361440"/>
                  <a:gd name="connsiteX0" fmla="*/ 9998 w 1147918"/>
                  <a:gd name="connsiteY0" fmla="*/ 873760 h 1361440"/>
                  <a:gd name="connsiteX1" fmla="*/ 182189 w 1147918"/>
                  <a:gd name="connsiteY1" fmla="*/ 1085565 h 1361440"/>
                  <a:gd name="connsiteX2" fmla="*/ 342995 w 1147918"/>
                  <a:gd name="connsiteY2" fmla="*/ 951929 h 1361440"/>
                  <a:gd name="connsiteX3" fmla="*/ 475770 w 1147918"/>
                  <a:gd name="connsiteY3" fmla="*/ 1005840 h 1361440"/>
                  <a:gd name="connsiteX4" fmla="*/ 629758 w 1147918"/>
                  <a:gd name="connsiteY4" fmla="*/ 1168400 h 1361440"/>
                  <a:gd name="connsiteX5" fmla="*/ 908811 w 1147918"/>
                  <a:gd name="connsiteY5" fmla="*/ 1081130 h 1361440"/>
                  <a:gd name="connsiteX6" fmla="*/ 1147918 w 1147918"/>
                  <a:gd name="connsiteY6" fmla="*/ 1361440 h 1361440"/>
                  <a:gd name="connsiteX7" fmla="*/ 497678 w 1147918"/>
                  <a:gd name="connsiteY7" fmla="*/ 0 h 1361440"/>
                  <a:gd name="connsiteX8" fmla="*/ 9998 w 1147918"/>
                  <a:gd name="connsiteY8" fmla="*/ 873760 h 1361440"/>
                  <a:gd name="connsiteX0" fmla="*/ 9998 w 1147918"/>
                  <a:gd name="connsiteY0" fmla="*/ 873760 h 1361440"/>
                  <a:gd name="connsiteX1" fmla="*/ 182189 w 1147918"/>
                  <a:gd name="connsiteY1" fmla="*/ 1085565 h 1361440"/>
                  <a:gd name="connsiteX2" fmla="*/ 342995 w 1147918"/>
                  <a:gd name="connsiteY2" fmla="*/ 951929 h 1361440"/>
                  <a:gd name="connsiteX3" fmla="*/ 475770 w 1147918"/>
                  <a:gd name="connsiteY3" fmla="*/ 990947 h 1361440"/>
                  <a:gd name="connsiteX4" fmla="*/ 629758 w 1147918"/>
                  <a:gd name="connsiteY4" fmla="*/ 1168400 h 1361440"/>
                  <a:gd name="connsiteX5" fmla="*/ 908811 w 1147918"/>
                  <a:gd name="connsiteY5" fmla="*/ 1081130 h 1361440"/>
                  <a:gd name="connsiteX6" fmla="*/ 1147918 w 1147918"/>
                  <a:gd name="connsiteY6" fmla="*/ 1361440 h 1361440"/>
                  <a:gd name="connsiteX7" fmla="*/ 497678 w 1147918"/>
                  <a:gd name="connsiteY7" fmla="*/ 0 h 1361440"/>
                  <a:gd name="connsiteX8" fmla="*/ 9998 w 1147918"/>
                  <a:gd name="connsiteY8" fmla="*/ 873760 h 1361440"/>
                  <a:gd name="connsiteX0" fmla="*/ 9998 w 1147918"/>
                  <a:gd name="connsiteY0" fmla="*/ 873760 h 1361440"/>
                  <a:gd name="connsiteX1" fmla="*/ 182189 w 1147918"/>
                  <a:gd name="connsiteY1" fmla="*/ 1085565 h 1361440"/>
                  <a:gd name="connsiteX2" fmla="*/ 342995 w 1147918"/>
                  <a:gd name="connsiteY2" fmla="*/ 951929 h 1361440"/>
                  <a:gd name="connsiteX3" fmla="*/ 475770 w 1147918"/>
                  <a:gd name="connsiteY3" fmla="*/ 990947 h 1361440"/>
                  <a:gd name="connsiteX4" fmla="*/ 629758 w 1147918"/>
                  <a:gd name="connsiteY4" fmla="*/ 1168400 h 1361440"/>
                  <a:gd name="connsiteX5" fmla="*/ 831370 w 1147918"/>
                  <a:gd name="connsiteY5" fmla="*/ 1081130 h 1361440"/>
                  <a:gd name="connsiteX6" fmla="*/ 1147918 w 1147918"/>
                  <a:gd name="connsiteY6" fmla="*/ 1361440 h 1361440"/>
                  <a:gd name="connsiteX7" fmla="*/ 497678 w 1147918"/>
                  <a:gd name="connsiteY7" fmla="*/ 0 h 1361440"/>
                  <a:gd name="connsiteX8" fmla="*/ 9998 w 1147918"/>
                  <a:gd name="connsiteY8" fmla="*/ 873760 h 1361440"/>
                  <a:gd name="connsiteX0" fmla="*/ 0 w 1137920"/>
                  <a:gd name="connsiteY0" fmla="*/ 873760 h 1361440"/>
                  <a:gd name="connsiteX1" fmla="*/ 172191 w 1137920"/>
                  <a:gd name="connsiteY1" fmla="*/ 1085565 h 1361440"/>
                  <a:gd name="connsiteX2" fmla="*/ 332997 w 1137920"/>
                  <a:gd name="connsiteY2" fmla="*/ 951929 h 1361440"/>
                  <a:gd name="connsiteX3" fmla="*/ 465772 w 1137920"/>
                  <a:gd name="connsiteY3" fmla="*/ 990947 h 1361440"/>
                  <a:gd name="connsiteX4" fmla="*/ 619760 w 1137920"/>
                  <a:gd name="connsiteY4" fmla="*/ 1168400 h 1361440"/>
                  <a:gd name="connsiteX5" fmla="*/ 821372 w 1137920"/>
                  <a:gd name="connsiteY5" fmla="*/ 1081130 h 1361440"/>
                  <a:gd name="connsiteX6" fmla="*/ 1137920 w 1137920"/>
                  <a:gd name="connsiteY6" fmla="*/ 1361440 h 1361440"/>
                  <a:gd name="connsiteX7" fmla="*/ 487680 w 1137920"/>
                  <a:gd name="connsiteY7" fmla="*/ 0 h 1361440"/>
                  <a:gd name="connsiteX8" fmla="*/ 0 w 1137920"/>
                  <a:gd name="connsiteY8" fmla="*/ 873760 h 1361440"/>
                  <a:gd name="connsiteX0" fmla="*/ 0 w 1191533"/>
                  <a:gd name="connsiteY0" fmla="*/ 1031091 h 1363889"/>
                  <a:gd name="connsiteX1" fmla="*/ 225804 w 1191533"/>
                  <a:gd name="connsiteY1" fmla="*/ 1088014 h 1363889"/>
                  <a:gd name="connsiteX2" fmla="*/ 386610 w 1191533"/>
                  <a:gd name="connsiteY2" fmla="*/ 954378 h 1363889"/>
                  <a:gd name="connsiteX3" fmla="*/ 519385 w 1191533"/>
                  <a:gd name="connsiteY3" fmla="*/ 993396 h 1363889"/>
                  <a:gd name="connsiteX4" fmla="*/ 673373 w 1191533"/>
                  <a:gd name="connsiteY4" fmla="*/ 1170849 h 1363889"/>
                  <a:gd name="connsiteX5" fmla="*/ 874985 w 1191533"/>
                  <a:gd name="connsiteY5" fmla="*/ 1083579 h 1363889"/>
                  <a:gd name="connsiteX6" fmla="*/ 1191533 w 1191533"/>
                  <a:gd name="connsiteY6" fmla="*/ 1363889 h 1363889"/>
                  <a:gd name="connsiteX7" fmla="*/ 541293 w 1191533"/>
                  <a:gd name="connsiteY7" fmla="*/ 2449 h 1363889"/>
                  <a:gd name="connsiteX8" fmla="*/ 0 w 1191533"/>
                  <a:gd name="connsiteY8" fmla="*/ 1031091 h 1363889"/>
                  <a:gd name="connsiteX0" fmla="*/ 13135 w 1204668"/>
                  <a:gd name="connsiteY0" fmla="*/ 1031044 h 1363842"/>
                  <a:gd name="connsiteX1" fmla="*/ 173015 w 1204668"/>
                  <a:gd name="connsiteY1" fmla="*/ 974553 h 1363842"/>
                  <a:gd name="connsiteX2" fmla="*/ 238939 w 1204668"/>
                  <a:gd name="connsiteY2" fmla="*/ 1087967 h 1363842"/>
                  <a:gd name="connsiteX3" fmla="*/ 399745 w 1204668"/>
                  <a:gd name="connsiteY3" fmla="*/ 954331 h 1363842"/>
                  <a:gd name="connsiteX4" fmla="*/ 532520 w 1204668"/>
                  <a:gd name="connsiteY4" fmla="*/ 993349 h 1363842"/>
                  <a:gd name="connsiteX5" fmla="*/ 686508 w 1204668"/>
                  <a:gd name="connsiteY5" fmla="*/ 1170802 h 1363842"/>
                  <a:gd name="connsiteX6" fmla="*/ 888120 w 1204668"/>
                  <a:gd name="connsiteY6" fmla="*/ 1083532 h 1363842"/>
                  <a:gd name="connsiteX7" fmla="*/ 1204668 w 1204668"/>
                  <a:gd name="connsiteY7" fmla="*/ 1363842 h 1363842"/>
                  <a:gd name="connsiteX8" fmla="*/ 554428 w 1204668"/>
                  <a:gd name="connsiteY8" fmla="*/ 2402 h 1363842"/>
                  <a:gd name="connsiteX9" fmla="*/ 13135 w 1204668"/>
                  <a:gd name="connsiteY9" fmla="*/ 1031044 h 1363842"/>
                  <a:gd name="connsiteX0" fmla="*/ 9404 w 1293270"/>
                  <a:gd name="connsiteY0" fmla="*/ 1198928 h 1361952"/>
                  <a:gd name="connsiteX1" fmla="*/ 261617 w 1293270"/>
                  <a:gd name="connsiteY1" fmla="*/ 972663 h 1361952"/>
                  <a:gd name="connsiteX2" fmla="*/ 327541 w 1293270"/>
                  <a:gd name="connsiteY2" fmla="*/ 1086077 h 1361952"/>
                  <a:gd name="connsiteX3" fmla="*/ 488347 w 1293270"/>
                  <a:gd name="connsiteY3" fmla="*/ 952441 h 1361952"/>
                  <a:gd name="connsiteX4" fmla="*/ 621122 w 1293270"/>
                  <a:gd name="connsiteY4" fmla="*/ 991459 h 1361952"/>
                  <a:gd name="connsiteX5" fmla="*/ 775110 w 1293270"/>
                  <a:gd name="connsiteY5" fmla="*/ 1168912 h 1361952"/>
                  <a:gd name="connsiteX6" fmla="*/ 976722 w 1293270"/>
                  <a:gd name="connsiteY6" fmla="*/ 1081642 h 1361952"/>
                  <a:gd name="connsiteX7" fmla="*/ 1293270 w 1293270"/>
                  <a:gd name="connsiteY7" fmla="*/ 1361952 h 1361952"/>
                  <a:gd name="connsiteX8" fmla="*/ 643030 w 1293270"/>
                  <a:gd name="connsiteY8" fmla="*/ 512 h 1361952"/>
                  <a:gd name="connsiteX9" fmla="*/ 9404 w 1293270"/>
                  <a:gd name="connsiteY9" fmla="*/ 1198928 h 1361952"/>
                  <a:gd name="connsiteX0" fmla="*/ 0 w 1283866"/>
                  <a:gd name="connsiteY0" fmla="*/ 1198928 h 1361952"/>
                  <a:gd name="connsiteX1" fmla="*/ 252213 w 1283866"/>
                  <a:gd name="connsiteY1" fmla="*/ 972663 h 1361952"/>
                  <a:gd name="connsiteX2" fmla="*/ 318137 w 1283866"/>
                  <a:gd name="connsiteY2" fmla="*/ 1086077 h 1361952"/>
                  <a:gd name="connsiteX3" fmla="*/ 478943 w 1283866"/>
                  <a:gd name="connsiteY3" fmla="*/ 952441 h 1361952"/>
                  <a:gd name="connsiteX4" fmla="*/ 611718 w 1283866"/>
                  <a:gd name="connsiteY4" fmla="*/ 991459 h 1361952"/>
                  <a:gd name="connsiteX5" fmla="*/ 765706 w 1283866"/>
                  <a:gd name="connsiteY5" fmla="*/ 1168912 h 1361952"/>
                  <a:gd name="connsiteX6" fmla="*/ 967318 w 1283866"/>
                  <a:gd name="connsiteY6" fmla="*/ 1081642 h 1361952"/>
                  <a:gd name="connsiteX7" fmla="*/ 1283866 w 1283866"/>
                  <a:gd name="connsiteY7" fmla="*/ 1361952 h 1361952"/>
                  <a:gd name="connsiteX8" fmla="*/ 633626 w 1283866"/>
                  <a:gd name="connsiteY8" fmla="*/ 512 h 1361952"/>
                  <a:gd name="connsiteX9" fmla="*/ 0 w 1283866"/>
                  <a:gd name="connsiteY9" fmla="*/ 1198928 h 1361952"/>
                  <a:gd name="connsiteX0" fmla="*/ 0 w 1283866"/>
                  <a:gd name="connsiteY0" fmla="*/ 1198416 h 1361440"/>
                  <a:gd name="connsiteX1" fmla="*/ 252213 w 1283866"/>
                  <a:gd name="connsiteY1" fmla="*/ 972151 h 1361440"/>
                  <a:gd name="connsiteX2" fmla="*/ 318137 w 1283866"/>
                  <a:gd name="connsiteY2" fmla="*/ 1085565 h 1361440"/>
                  <a:gd name="connsiteX3" fmla="*/ 478943 w 1283866"/>
                  <a:gd name="connsiteY3" fmla="*/ 951929 h 1361440"/>
                  <a:gd name="connsiteX4" fmla="*/ 611718 w 1283866"/>
                  <a:gd name="connsiteY4" fmla="*/ 990947 h 1361440"/>
                  <a:gd name="connsiteX5" fmla="*/ 765706 w 1283866"/>
                  <a:gd name="connsiteY5" fmla="*/ 1168400 h 1361440"/>
                  <a:gd name="connsiteX6" fmla="*/ 967318 w 1283866"/>
                  <a:gd name="connsiteY6" fmla="*/ 1081130 h 1361440"/>
                  <a:gd name="connsiteX7" fmla="*/ 1283866 w 1283866"/>
                  <a:gd name="connsiteY7" fmla="*/ 1361440 h 1361440"/>
                  <a:gd name="connsiteX8" fmla="*/ 633626 w 1283866"/>
                  <a:gd name="connsiteY8" fmla="*/ 0 h 1361440"/>
                  <a:gd name="connsiteX9" fmla="*/ 0 w 1283866"/>
                  <a:gd name="connsiteY9" fmla="*/ 1198416 h 1361440"/>
                  <a:gd name="connsiteX0" fmla="*/ 0 w 1283866"/>
                  <a:gd name="connsiteY0" fmla="*/ 1198416 h 1361440"/>
                  <a:gd name="connsiteX1" fmla="*/ 252213 w 1283866"/>
                  <a:gd name="connsiteY1" fmla="*/ 972151 h 1361440"/>
                  <a:gd name="connsiteX2" fmla="*/ 318137 w 1283866"/>
                  <a:gd name="connsiteY2" fmla="*/ 1085565 h 1361440"/>
                  <a:gd name="connsiteX3" fmla="*/ 478943 w 1283866"/>
                  <a:gd name="connsiteY3" fmla="*/ 951929 h 1361440"/>
                  <a:gd name="connsiteX4" fmla="*/ 611718 w 1283866"/>
                  <a:gd name="connsiteY4" fmla="*/ 990947 h 1361440"/>
                  <a:gd name="connsiteX5" fmla="*/ 765706 w 1283866"/>
                  <a:gd name="connsiteY5" fmla="*/ 1168400 h 1361440"/>
                  <a:gd name="connsiteX6" fmla="*/ 967318 w 1283866"/>
                  <a:gd name="connsiteY6" fmla="*/ 1081130 h 1361440"/>
                  <a:gd name="connsiteX7" fmla="*/ 1283866 w 1283866"/>
                  <a:gd name="connsiteY7" fmla="*/ 1361440 h 1361440"/>
                  <a:gd name="connsiteX8" fmla="*/ 633626 w 1283866"/>
                  <a:gd name="connsiteY8" fmla="*/ 0 h 1361440"/>
                  <a:gd name="connsiteX9" fmla="*/ 0 w 1283866"/>
                  <a:gd name="connsiteY9" fmla="*/ 1198416 h 1361440"/>
                  <a:gd name="connsiteX0" fmla="*/ 0 w 1283866"/>
                  <a:gd name="connsiteY0" fmla="*/ 1198416 h 1361440"/>
                  <a:gd name="connsiteX1" fmla="*/ 252213 w 1283866"/>
                  <a:gd name="connsiteY1" fmla="*/ 972151 h 1361440"/>
                  <a:gd name="connsiteX2" fmla="*/ 318137 w 1283866"/>
                  <a:gd name="connsiteY2" fmla="*/ 1085565 h 1361440"/>
                  <a:gd name="connsiteX3" fmla="*/ 478943 w 1283866"/>
                  <a:gd name="connsiteY3" fmla="*/ 951929 h 1361440"/>
                  <a:gd name="connsiteX4" fmla="*/ 611718 w 1283866"/>
                  <a:gd name="connsiteY4" fmla="*/ 990947 h 1361440"/>
                  <a:gd name="connsiteX5" fmla="*/ 765706 w 1283866"/>
                  <a:gd name="connsiteY5" fmla="*/ 1168400 h 1361440"/>
                  <a:gd name="connsiteX6" fmla="*/ 967318 w 1283866"/>
                  <a:gd name="connsiteY6" fmla="*/ 1081130 h 1361440"/>
                  <a:gd name="connsiteX7" fmla="*/ 1283866 w 1283866"/>
                  <a:gd name="connsiteY7" fmla="*/ 1361440 h 1361440"/>
                  <a:gd name="connsiteX8" fmla="*/ 633626 w 1283866"/>
                  <a:gd name="connsiteY8" fmla="*/ 0 h 1361440"/>
                  <a:gd name="connsiteX9" fmla="*/ 0 w 1283866"/>
                  <a:gd name="connsiteY9" fmla="*/ 1198416 h 1361440"/>
                  <a:gd name="connsiteX0" fmla="*/ 0 w 1283866"/>
                  <a:gd name="connsiteY0" fmla="*/ 1198416 h 1361440"/>
                  <a:gd name="connsiteX1" fmla="*/ 252213 w 1283866"/>
                  <a:gd name="connsiteY1" fmla="*/ 972151 h 1361440"/>
                  <a:gd name="connsiteX2" fmla="*/ 318137 w 1283866"/>
                  <a:gd name="connsiteY2" fmla="*/ 1085565 h 1361440"/>
                  <a:gd name="connsiteX3" fmla="*/ 478943 w 1283866"/>
                  <a:gd name="connsiteY3" fmla="*/ 951929 h 1361440"/>
                  <a:gd name="connsiteX4" fmla="*/ 611718 w 1283866"/>
                  <a:gd name="connsiteY4" fmla="*/ 990947 h 1361440"/>
                  <a:gd name="connsiteX5" fmla="*/ 765706 w 1283866"/>
                  <a:gd name="connsiteY5" fmla="*/ 1168400 h 1361440"/>
                  <a:gd name="connsiteX6" fmla="*/ 967318 w 1283866"/>
                  <a:gd name="connsiteY6" fmla="*/ 1081130 h 1361440"/>
                  <a:gd name="connsiteX7" fmla="*/ 1283866 w 1283866"/>
                  <a:gd name="connsiteY7" fmla="*/ 1361440 h 1361440"/>
                  <a:gd name="connsiteX8" fmla="*/ 633626 w 1283866"/>
                  <a:gd name="connsiteY8" fmla="*/ 0 h 1361440"/>
                  <a:gd name="connsiteX9" fmla="*/ 0 w 1283866"/>
                  <a:gd name="connsiteY9" fmla="*/ 1198416 h 1361440"/>
                  <a:gd name="connsiteX0" fmla="*/ 0 w 1283866"/>
                  <a:gd name="connsiteY0" fmla="*/ 1198416 h 1361440"/>
                  <a:gd name="connsiteX1" fmla="*/ 252213 w 1283866"/>
                  <a:gd name="connsiteY1" fmla="*/ 972151 h 1361440"/>
                  <a:gd name="connsiteX2" fmla="*/ 318137 w 1283866"/>
                  <a:gd name="connsiteY2" fmla="*/ 1085565 h 1361440"/>
                  <a:gd name="connsiteX3" fmla="*/ 478943 w 1283866"/>
                  <a:gd name="connsiteY3" fmla="*/ 951929 h 1361440"/>
                  <a:gd name="connsiteX4" fmla="*/ 611718 w 1283866"/>
                  <a:gd name="connsiteY4" fmla="*/ 990947 h 1361440"/>
                  <a:gd name="connsiteX5" fmla="*/ 765706 w 1283866"/>
                  <a:gd name="connsiteY5" fmla="*/ 1168400 h 1361440"/>
                  <a:gd name="connsiteX6" fmla="*/ 967318 w 1283866"/>
                  <a:gd name="connsiteY6" fmla="*/ 1081130 h 1361440"/>
                  <a:gd name="connsiteX7" fmla="*/ 1283866 w 1283866"/>
                  <a:gd name="connsiteY7" fmla="*/ 1361440 h 1361440"/>
                  <a:gd name="connsiteX8" fmla="*/ 633626 w 1283866"/>
                  <a:gd name="connsiteY8" fmla="*/ 0 h 1361440"/>
                  <a:gd name="connsiteX9" fmla="*/ 0 w 1283866"/>
                  <a:gd name="connsiteY9" fmla="*/ 1198416 h 1361440"/>
                  <a:gd name="connsiteX0" fmla="*/ 0 w 1283866"/>
                  <a:gd name="connsiteY0" fmla="*/ 1198416 h 1361440"/>
                  <a:gd name="connsiteX1" fmla="*/ 252213 w 1283866"/>
                  <a:gd name="connsiteY1" fmla="*/ 972151 h 1361440"/>
                  <a:gd name="connsiteX2" fmla="*/ 318137 w 1283866"/>
                  <a:gd name="connsiteY2" fmla="*/ 1085565 h 1361440"/>
                  <a:gd name="connsiteX3" fmla="*/ 478943 w 1283866"/>
                  <a:gd name="connsiteY3" fmla="*/ 951929 h 1361440"/>
                  <a:gd name="connsiteX4" fmla="*/ 611718 w 1283866"/>
                  <a:gd name="connsiteY4" fmla="*/ 990947 h 1361440"/>
                  <a:gd name="connsiteX5" fmla="*/ 765706 w 1283866"/>
                  <a:gd name="connsiteY5" fmla="*/ 1168400 h 1361440"/>
                  <a:gd name="connsiteX6" fmla="*/ 967318 w 1283866"/>
                  <a:gd name="connsiteY6" fmla="*/ 1081130 h 1361440"/>
                  <a:gd name="connsiteX7" fmla="*/ 1283866 w 1283866"/>
                  <a:gd name="connsiteY7" fmla="*/ 1361440 h 1361440"/>
                  <a:gd name="connsiteX8" fmla="*/ 633626 w 1283866"/>
                  <a:gd name="connsiteY8" fmla="*/ 0 h 1361440"/>
                  <a:gd name="connsiteX9" fmla="*/ 0 w 1283866"/>
                  <a:gd name="connsiteY9" fmla="*/ 1198416 h 1361440"/>
                  <a:gd name="connsiteX0" fmla="*/ 0 w 1283866"/>
                  <a:gd name="connsiteY0" fmla="*/ 1198416 h 1361440"/>
                  <a:gd name="connsiteX1" fmla="*/ 252213 w 1283866"/>
                  <a:gd name="connsiteY1" fmla="*/ 972151 h 1361440"/>
                  <a:gd name="connsiteX2" fmla="*/ 318137 w 1283866"/>
                  <a:gd name="connsiteY2" fmla="*/ 1085565 h 1361440"/>
                  <a:gd name="connsiteX3" fmla="*/ 478943 w 1283866"/>
                  <a:gd name="connsiteY3" fmla="*/ 951929 h 1361440"/>
                  <a:gd name="connsiteX4" fmla="*/ 611718 w 1283866"/>
                  <a:gd name="connsiteY4" fmla="*/ 990947 h 1361440"/>
                  <a:gd name="connsiteX5" fmla="*/ 765706 w 1283866"/>
                  <a:gd name="connsiteY5" fmla="*/ 1168400 h 1361440"/>
                  <a:gd name="connsiteX6" fmla="*/ 967318 w 1283866"/>
                  <a:gd name="connsiteY6" fmla="*/ 1081130 h 1361440"/>
                  <a:gd name="connsiteX7" fmla="*/ 1283866 w 1283866"/>
                  <a:gd name="connsiteY7" fmla="*/ 1361440 h 1361440"/>
                  <a:gd name="connsiteX8" fmla="*/ 633626 w 1283866"/>
                  <a:gd name="connsiteY8" fmla="*/ 0 h 1361440"/>
                  <a:gd name="connsiteX9" fmla="*/ 0 w 1283866"/>
                  <a:gd name="connsiteY9" fmla="*/ 1198416 h 1361440"/>
                  <a:gd name="connsiteX0" fmla="*/ 0 w 1307694"/>
                  <a:gd name="connsiteY0" fmla="*/ 1199093 h 1365095"/>
                  <a:gd name="connsiteX1" fmla="*/ 252213 w 1307694"/>
                  <a:gd name="connsiteY1" fmla="*/ 972828 h 1365095"/>
                  <a:gd name="connsiteX2" fmla="*/ 318137 w 1307694"/>
                  <a:gd name="connsiteY2" fmla="*/ 1086242 h 1365095"/>
                  <a:gd name="connsiteX3" fmla="*/ 478943 w 1307694"/>
                  <a:gd name="connsiteY3" fmla="*/ 952606 h 1365095"/>
                  <a:gd name="connsiteX4" fmla="*/ 611718 w 1307694"/>
                  <a:gd name="connsiteY4" fmla="*/ 991624 h 1365095"/>
                  <a:gd name="connsiteX5" fmla="*/ 765706 w 1307694"/>
                  <a:gd name="connsiteY5" fmla="*/ 1169077 h 1365095"/>
                  <a:gd name="connsiteX6" fmla="*/ 967318 w 1307694"/>
                  <a:gd name="connsiteY6" fmla="*/ 1081807 h 1365095"/>
                  <a:gd name="connsiteX7" fmla="*/ 1307694 w 1307694"/>
                  <a:gd name="connsiteY7" fmla="*/ 1365095 h 1365095"/>
                  <a:gd name="connsiteX8" fmla="*/ 633626 w 1307694"/>
                  <a:gd name="connsiteY8" fmla="*/ 677 h 1365095"/>
                  <a:gd name="connsiteX9" fmla="*/ 0 w 1307694"/>
                  <a:gd name="connsiteY9" fmla="*/ 1199093 h 1365095"/>
                  <a:gd name="connsiteX0" fmla="*/ 0 w 1307694"/>
                  <a:gd name="connsiteY0" fmla="*/ 1199093 h 1365095"/>
                  <a:gd name="connsiteX1" fmla="*/ 252213 w 1307694"/>
                  <a:gd name="connsiteY1" fmla="*/ 972828 h 1365095"/>
                  <a:gd name="connsiteX2" fmla="*/ 318137 w 1307694"/>
                  <a:gd name="connsiteY2" fmla="*/ 1086242 h 1365095"/>
                  <a:gd name="connsiteX3" fmla="*/ 478943 w 1307694"/>
                  <a:gd name="connsiteY3" fmla="*/ 952606 h 1365095"/>
                  <a:gd name="connsiteX4" fmla="*/ 611718 w 1307694"/>
                  <a:gd name="connsiteY4" fmla="*/ 991624 h 1365095"/>
                  <a:gd name="connsiteX5" fmla="*/ 765706 w 1307694"/>
                  <a:gd name="connsiteY5" fmla="*/ 1169077 h 1365095"/>
                  <a:gd name="connsiteX6" fmla="*/ 967318 w 1307694"/>
                  <a:gd name="connsiteY6" fmla="*/ 1081807 h 1365095"/>
                  <a:gd name="connsiteX7" fmla="*/ 1307694 w 1307694"/>
                  <a:gd name="connsiteY7" fmla="*/ 1365095 h 1365095"/>
                  <a:gd name="connsiteX8" fmla="*/ 633626 w 1307694"/>
                  <a:gd name="connsiteY8" fmla="*/ 677 h 1365095"/>
                  <a:gd name="connsiteX9" fmla="*/ 0 w 1307694"/>
                  <a:gd name="connsiteY9" fmla="*/ 1199093 h 1365095"/>
                  <a:gd name="connsiteX0" fmla="*/ 0 w 1307694"/>
                  <a:gd name="connsiteY0" fmla="*/ 1199093 h 1365095"/>
                  <a:gd name="connsiteX1" fmla="*/ 252213 w 1307694"/>
                  <a:gd name="connsiteY1" fmla="*/ 972828 h 1365095"/>
                  <a:gd name="connsiteX2" fmla="*/ 318137 w 1307694"/>
                  <a:gd name="connsiteY2" fmla="*/ 1086242 h 1365095"/>
                  <a:gd name="connsiteX3" fmla="*/ 478943 w 1307694"/>
                  <a:gd name="connsiteY3" fmla="*/ 952606 h 1365095"/>
                  <a:gd name="connsiteX4" fmla="*/ 611718 w 1307694"/>
                  <a:gd name="connsiteY4" fmla="*/ 991624 h 1365095"/>
                  <a:gd name="connsiteX5" fmla="*/ 765706 w 1307694"/>
                  <a:gd name="connsiteY5" fmla="*/ 1169077 h 1365095"/>
                  <a:gd name="connsiteX6" fmla="*/ 967318 w 1307694"/>
                  <a:gd name="connsiteY6" fmla="*/ 1081807 h 1365095"/>
                  <a:gd name="connsiteX7" fmla="*/ 1307694 w 1307694"/>
                  <a:gd name="connsiteY7" fmla="*/ 1365095 h 1365095"/>
                  <a:gd name="connsiteX8" fmla="*/ 633626 w 1307694"/>
                  <a:gd name="connsiteY8" fmla="*/ 677 h 1365095"/>
                  <a:gd name="connsiteX9" fmla="*/ 0 w 1307694"/>
                  <a:gd name="connsiteY9" fmla="*/ 1199093 h 1365095"/>
                  <a:gd name="connsiteX0" fmla="*/ 0 w 1307694"/>
                  <a:gd name="connsiteY0" fmla="*/ 1199093 h 1365095"/>
                  <a:gd name="connsiteX1" fmla="*/ 252213 w 1307694"/>
                  <a:gd name="connsiteY1" fmla="*/ 972828 h 1365095"/>
                  <a:gd name="connsiteX2" fmla="*/ 318137 w 1307694"/>
                  <a:gd name="connsiteY2" fmla="*/ 1086242 h 1365095"/>
                  <a:gd name="connsiteX3" fmla="*/ 478943 w 1307694"/>
                  <a:gd name="connsiteY3" fmla="*/ 952606 h 1365095"/>
                  <a:gd name="connsiteX4" fmla="*/ 611718 w 1307694"/>
                  <a:gd name="connsiteY4" fmla="*/ 991624 h 1365095"/>
                  <a:gd name="connsiteX5" fmla="*/ 765706 w 1307694"/>
                  <a:gd name="connsiteY5" fmla="*/ 1169077 h 1365095"/>
                  <a:gd name="connsiteX6" fmla="*/ 967318 w 1307694"/>
                  <a:gd name="connsiteY6" fmla="*/ 1081807 h 1365095"/>
                  <a:gd name="connsiteX7" fmla="*/ 1307694 w 1307694"/>
                  <a:gd name="connsiteY7" fmla="*/ 1365095 h 1365095"/>
                  <a:gd name="connsiteX8" fmla="*/ 633626 w 1307694"/>
                  <a:gd name="connsiteY8" fmla="*/ 677 h 1365095"/>
                  <a:gd name="connsiteX9" fmla="*/ 0 w 1307694"/>
                  <a:gd name="connsiteY9" fmla="*/ 1199093 h 1365095"/>
                  <a:gd name="connsiteX0" fmla="*/ 0 w 1307694"/>
                  <a:gd name="connsiteY0" fmla="*/ 1198416 h 1364418"/>
                  <a:gd name="connsiteX1" fmla="*/ 252213 w 1307694"/>
                  <a:gd name="connsiteY1" fmla="*/ 972151 h 1364418"/>
                  <a:gd name="connsiteX2" fmla="*/ 318137 w 1307694"/>
                  <a:gd name="connsiteY2" fmla="*/ 1085565 h 1364418"/>
                  <a:gd name="connsiteX3" fmla="*/ 478943 w 1307694"/>
                  <a:gd name="connsiteY3" fmla="*/ 951929 h 1364418"/>
                  <a:gd name="connsiteX4" fmla="*/ 611718 w 1307694"/>
                  <a:gd name="connsiteY4" fmla="*/ 990947 h 1364418"/>
                  <a:gd name="connsiteX5" fmla="*/ 765706 w 1307694"/>
                  <a:gd name="connsiteY5" fmla="*/ 1168400 h 1364418"/>
                  <a:gd name="connsiteX6" fmla="*/ 967318 w 1307694"/>
                  <a:gd name="connsiteY6" fmla="*/ 1081130 h 1364418"/>
                  <a:gd name="connsiteX7" fmla="*/ 1307694 w 1307694"/>
                  <a:gd name="connsiteY7" fmla="*/ 1364418 h 1364418"/>
                  <a:gd name="connsiteX8" fmla="*/ 633626 w 1307694"/>
                  <a:gd name="connsiteY8" fmla="*/ 0 h 1364418"/>
                  <a:gd name="connsiteX9" fmla="*/ 0 w 1307694"/>
                  <a:gd name="connsiteY9" fmla="*/ 1198416 h 1364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07694" h="1364418">
                    <a:moveTo>
                      <a:pt x="0" y="1198416"/>
                    </a:moveTo>
                    <a:lnTo>
                      <a:pt x="252213" y="972151"/>
                    </a:lnTo>
                    <a:lnTo>
                      <a:pt x="318137" y="1085565"/>
                    </a:lnTo>
                    <a:lnTo>
                      <a:pt x="478943" y="951929"/>
                    </a:lnTo>
                    <a:lnTo>
                      <a:pt x="611718" y="990947"/>
                    </a:lnTo>
                    <a:lnTo>
                      <a:pt x="765706" y="1168400"/>
                    </a:lnTo>
                    <a:lnTo>
                      <a:pt x="967318" y="1081130"/>
                    </a:lnTo>
                    <a:lnTo>
                      <a:pt x="1307694" y="1364418"/>
                    </a:lnTo>
                    <a:lnTo>
                      <a:pt x="633626" y="0"/>
                    </a:lnTo>
                    <a:lnTo>
                      <a:pt x="0" y="11984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E80C5BC9-B163-4906-AE3E-A383CC202E52}"/>
                </a:ext>
              </a:extLst>
            </p:cNvPr>
            <p:cNvSpPr txBox="1"/>
            <p:nvPr/>
          </p:nvSpPr>
          <p:spPr>
            <a:xfrm>
              <a:off x="8739414" y="5441094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I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DC2604F-5182-4506-99DD-81DD49C0865C}"/>
              </a:ext>
            </a:extLst>
          </p:cNvPr>
          <p:cNvSpPr txBox="1"/>
          <p:nvPr/>
        </p:nvSpPr>
        <p:spPr>
          <a:xfrm>
            <a:off x="10278368" y="1852794"/>
            <a:ext cx="114486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>
                <a:solidFill>
                  <a:schemeClr val="accent4"/>
                </a:solidFill>
                <a:latin typeface="Oswald" panose="02000506000000020004" pitchFamily="2" charset="0"/>
                <a:cs typeface="Arial" panose="020B0604020202020204" pitchFamily="34" charset="0"/>
              </a:rPr>
              <a:t>Edit Here</a:t>
            </a:r>
            <a:endParaRPr lang="en-IN" sz="2000" b="1" dirty="0">
              <a:solidFill>
                <a:schemeClr val="accent4"/>
              </a:solidFill>
              <a:latin typeface="Oswald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41C98CC-A599-4500-85CF-2A8359F339B7}"/>
              </a:ext>
            </a:extLst>
          </p:cNvPr>
          <p:cNvSpPr txBox="1"/>
          <p:nvPr/>
        </p:nvSpPr>
        <p:spPr>
          <a:xfrm>
            <a:off x="10122216" y="2299237"/>
            <a:ext cx="14571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</a:t>
            </a:r>
            <a:endParaRPr lang="en-IN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75142C8-BBFE-488B-8F92-164B3FE59370}"/>
              </a:ext>
            </a:extLst>
          </p:cNvPr>
          <p:cNvSpPr txBox="1"/>
          <p:nvPr/>
        </p:nvSpPr>
        <p:spPr>
          <a:xfrm>
            <a:off x="6317621" y="1852794"/>
            <a:ext cx="114486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>
                <a:solidFill>
                  <a:schemeClr val="accent4"/>
                </a:solidFill>
                <a:latin typeface="Oswald" panose="02000506000000020004" pitchFamily="2" charset="0"/>
                <a:cs typeface="Arial" panose="020B0604020202020204" pitchFamily="34" charset="0"/>
              </a:rPr>
              <a:t>Edit Here</a:t>
            </a:r>
            <a:endParaRPr lang="en-IN" sz="2000" b="1" dirty="0">
              <a:solidFill>
                <a:schemeClr val="accent4"/>
              </a:solidFill>
              <a:latin typeface="Oswald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7B45134-E24F-4F23-909C-B4280D234474}"/>
              </a:ext>
            </a:extLst>
          </p:cNvPr>
          <p:cNvSpPr txBox="1"/>
          <p:nvPr/>
        </p:nvSpPr>
        <p:spPr>
          <a:xfrm>
            <a:off x="6161469" y="2299237"/>
            <a:ext cx="14571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74%</a:t>
            </a:r>
            <a:endParaRPr lang="en-IN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6D92FF22-F4F6-465C-8E68-D88D95A3F43B}"/>
              </a:ext>
            </a:extLst>
          </p:cNvPr>
          <p:cNvSpPr txBox="1"/>
          <p:nvPr/>
        </p:nvSpPr>
        <p:spPr>
          <a:xfrm>
            <a:off x="4001534" y="2571080"/>
            <a:ext cx="114486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>
                <a:solidFill>
                  <a:schemeClr val="accent4"/>
                </a:solidFill>
                <a:latin typeface="Oswald" panose="02000506000000020004" pitchFamily="2" charset="0"/>
                <a:cs typeface="Arial" panose="020B0604020202020204" pitchFamily="34" charset="0"/>
              </a:rPr>
              <a:t>Edit Here</a:t>
            </a:r>
            <a:endParaRPr lang="en-IN" sz="2000" b="1" dirty="0">
              <a:solidFill>
                <a:schemeClr val="accent4"/>
              </a:solidFill>
              <a:latin typeface="Oswald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13A2A03-2233-4214-B693-43A93A7FC3EA}"/>
              </a:ext>
            </a:extLst>
          </p:cNvPr>
          <p:cNvSpPr txBox="1"/>
          <p:nvPr/>
        </p:nvSpPr>
        <p:spPr>
          <a:xfrm>
            <a:off x="3845382" y="3017523"/>
            <a:ext cx="14571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55%</a:t>
            </a:r>
            <a:endParaRPr lang="en-IN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61CDBF5-2E88-44DF-8208-D4CE90AA42B4}"/>
              </a:ext>
            </a:extLst>
          </p:cNvPr>
          <p:cNvSpPr txBox="1"/>
          <p:nvPr/>
        </p:nvSpPr>
        <p:spPr>
          <a:xfrm>
            <a:off x="2166967" y="3311870"/>
            <a:ext cx="114486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>
                <a:solidFill>
                  <a:schemeClr val="accent4"/>
                </a:solidFill>
                <a:latin typeface="Oswald" panose="02000506000000020004" pitchFamily="2" charset="0"/>
                <a:cs typeface="Arial" panose="020B0604020202020204" pitchFamily="34" charset="0"/>
              </a:rPr>
              <a:t>Edit Here</a:t>
            </a:r>
            <a:endParaRPr lang="en-IN" sz="2000" b="1" dirty="0">
              <a:solidFill>
                <a:schemeClr val="accent4"/>
              </a:solidFill>
              <a:latin typeface="Oswald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D9BD11C-0FE3-4F3C-961E-37992A34D9D4}"/>
              </a:ext>
            </a:extLst>
          </p:cNvPr>
          <p:cNvSpPr txBox="1"/>
          <p:nvPr/>
        </p:nvSpPr>
        <p:spPr>
          <a:xfrm>
            <a:off x="2010815" y="3758313"/>
            <a:ext cx="14571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34%</a:t>
            </a:r>
            <a:endParaRPr lang="en-IN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EE1B103-9AEB-4400-885B-94FD415C9E19}"/>
              </a:ext>
            </a:extLst>
          </p:cNvPr>
          <p:cNvSpPr txBox="1"/>
          <p:nvPr/>
        </p:nvSpPr>
        <p:spPr>
          <a:xfrm>
            <a:off x="665024" y="3911692"/>
            <a:ext cx="114486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>
                <a:solidFill>
                  <a:schemeClr val="accent4"/>
                </a:solidFill>
                <a:latin typeface="Oswald" panose="02000506000000020004" pitchFamily="2" charset="0"/>
                <a:cs typeface="Arial" panose="020B0604020202020204" pitchFamily="34" charset="0"/>
              </a:rPr>
              <a:t>Edit Here</a:t>
            </a:r>
            <a:endParaRPr lang="en-IN" sz="2000" b="1" dirty="0">
              <a:solidFill>
                <a:schemeClr val="accent4"/>
              </a:solidFill>
              <a:latin typeface="Oswald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1B95C06-89C8-4F4A-84A9-E27FE7AEFA9C}"/>
              </a:ext>
            </a:extLst>
          </p:cNvPr>
          <p:cNvSpPr txBox="1"/>
          <p:nvPr/>
        </p:nvSpPr>
        <p:spPr>
          <a:xfrm>
            <a:off x="508870" y="4358135"/>
            <a:ext cx="14571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5%</a:t>
            </a:r>
            <a:endParaRPr lang="en-IN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8151969-5E54-4FE5-AC42-206711EFF2AF}"/>
              </a:ext>
            </a:extLst>
          </p:cNvPr>
          <p:cNvSpPr txBox="1"/>
          <p:nvPr/>
        </p:nvSpPr>
        <p:spPr>
          <a:xfrm>
            <a:off x="609441" y="1110146"/>
            <a:ext cx="4725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desired text here. This is a sample text. Insert your desired text here. 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192" y="1619"/>
            <a:ext cx="12141299" cy="68430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8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0322" y="4645985"/>
            <a:ext cx="2828012" cy="607065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84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SUBSCRIBE NOW</a:t>
            </a:r>
            <a:endParaRPr kumimoji="0" lang="es-UY" sz="2384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60445" y="4032489"/>
            <a:ext cx="1837003" cy="739862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8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4150" y="3362538"/>
            <a:ext cx="4139080" cy="3371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49575" y="719693"/>
            <a:ext cx="4306562" cy="3563953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2479" y="5335962"/>
            <a:ext cx="2538596" cy="30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7343" y="4845755"/>
            <a:ext cx="4702149" cy="90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098" marR="0" lvl="0" indent="-169098" algn="l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Easy to use</a:t>
            </a:r>
          </a:p>
          <a:p>
            <a:pPr marL="169098" marR="0" lvl="0" indent="-169098" algn="l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Fully customizable</a:t>
            </a:r>
          </a:p>
          <a:p>
            <a:pPr marL="169098" marR="0" lvl="0" indent="-169098" algn="l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7351" y="4464960"/>
            <a:ext cx="5892205" cy="367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8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" y="6112814"/>
            <a:ext cx="12141299" cy="67311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742" y="1847698"/>
            <a:ext cx="5567897" cy="1363244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0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84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165" y="772412"/>
            <a:ext cx="2780235" cy="52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48669" y="2009741"/>
            <a:ext cx="3610059" cy="8275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0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84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84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9548" y="1379720"/>
            <a:ext cx="5008287" cy="33723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37226" y="884781"/>
            <a:ext cx="3941527" cy="230395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080" tIns="45540" rIns="91080" bIns="455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xmlns="" id="{B631C39F-0C3B-4018-A0F4-91E316074AF5}"/>
              </a:ext>
            </a:extLst>
          </p:cNvPr>
          <p:cNvSpPr txBox="1"/>
          <p:nvPr/>
        </p:nvSpPr>
        <p:spPr>
          <a:xfrm>
            <a:off x="2671867" y="2750752"/>
            <a:ext cx="526065" cy="460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4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38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01</a:t>
            </a:r>
            <a:endParaRPr kumimoji="0" lang="en-IN" sz="23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xmlns="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29778" y="2309842"/>
            <a:ext cx="268940" cy="369022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00" tIns="45600" rIns="91200" bIns="456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53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9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xmlns="" id="{21B750DE-DC96-4C03-9AE1-B8EC8766D6D0}"/>
              </a:ext>
            </a:extLst>
          </p:cNvPr>
          <p:cNvGrpSpPr/>
          <p:nvPr/>
        </p:nvGrpSpPr>
        <p:grpSpPr>
          <a:xfrm>
            <a:off x="2335064" y="1297875"/>
            <a:ext cx="1270100" cy="1624752"/>
            <a:chOff x="-3929063" y="348291"/>
            <a:chExt cx="3508376" cy="5093660"/>
          </a:xfrm>
        </p:grpSpPr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xmlns="" id="{D8900564-1EC1-40E1-8D50-B690508F2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28875" y="348291"/>
              <a:ext cx="2008188" cy="2470150"/>
            </a:xfrm>
            <a:custGeom>
              <a:avLst/>
              <a:gdLst>
                <a:gd name="T0" fmla="*/ 698 w 932"/>
                <a:gd name="T1" fmla="*/ 575 h 1150"/>
                <a:gd name="T2" fmla="*/ 920 w 932"/>
                <a:gd name="T3" fmla="*/ 58 h 1150"/>
                <a:gd name="T4" fmla="*/ 882 w 932"/>
                <a:gd name="T5" fmla="*/ 0 h 1150"/>
                <a:gd name="T6" fmla="*/ 329 w 932"/>
                <a:gd name="T7" fmla="*/ 0 h 1150"/>
                <a:gd name="T8" fmla="*/ 83 w 932"/>
                <a:gd name="T9" fmla="*/ 0 h 1150"/>
                <a:gd name="T10" fmla="*/ 0 w 932"/>
                <a:gd name="T11" fmla="*/ 83 h 1150"/>
                <a:gd name="T12" fmla="*/ 83 w 932"/>
                <a:gd name="T13" fmla="*/ 165 h 1150"/>
                <a:gd name="T14" fmla="*/ 83 w 932"/>
                <a:gd name="T15" fmla="*/ 1150 h 1150"/>
                <a:gd name="T16" fmla="*/ 882 w 932"/>
                <a:gd name="T17" fmla="*/ 1150 h 1150"/>
                <a:gd name="T18" fmla="*/ 920 w 932"/>
                <a:gd name="T19" fmla="*/ 1093 h 1150"/>
                <a:gd name="T20" fmla="*/ 698 w 932"/>
                <a:gd name="T21" fmla="*/ 575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2" h="1150">
                  <a:moveTo>
                    <a:pt x="698" y="575"/>
                  </a:moveTo>
                  <a:cubicBezTo>
                    <a:pt x="920" y="58"/>
                    <a:pt x="920" y="58"/>
                    <a:pt x="920" y="58"/>
                  </a:cubicBezTo>
                  <a:cubicBezTo>
                    <a:pt x="932" y="31"/>
                    <a:pt x="912" y="0"/>
                    <a:pt x="882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28"/>
                    <a:pt x="37" y="165"/>
                    <a:pt x="83" y="165"/>
                  </a:cubicBezTo>
                  <a:cubicBezTo>
                    <a:pt x="83" y="1150"/>
                    <a:pt x="83" y="1150"/>
                    <a:pt x="83" y="1150"/>
                  </a:cubicBezTo>
                  <a:cubicBezTo>
                    <a:pt x="882" y="1150"/>
                    <a:pt x="882" y="1150"/>
                    <a:pt x="882" y="1150"/>
                  </a:cubicBezTo>
                  <a:cubicBezTo>
                    <a:pt x="912" y="1150"/>
                    <a:pt x="932" y="1120"/>
                    <a:pt x="920" y="1093"/>
                  </a:cubicBezTo>
                  <a:lnTo>
                    <a:pt x="698" y="575"/>
                  </a:lnTo>
                  <a:close/>
                </a:path>
              </a:pathLst>
            </a:custGeom>
            <a:solidFill>
              <a:srgbClr val="EEE945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xmlns="" id="{2D3CEFBE-4263-4700-AA19-8A75701BD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-3752850" y="858838"/>
              <a:ext cx="1855788" cy="2643188"/>
            </a:xfrm>
            <a:custGeom>
              <a:avLst/>
              <a:gdLst>
                <a:gd name="T0" fmla="*/ 780 w 862"/>
                <a:gd name="T1" fmla="*/ 1231 h 1231"/>
                <a:gd name="T2" fmla="*/ 0 w 862"/>
                <a:gd name="T3" fmla="*/ 1231 h 1231"/>
                <a:gd name="T4" fmla="*/ 0 w 862"/>
                <a:gd name="T5" fmla="*/ 82 h 1231"/>
                <a:gd name="T6" fmla="*/ 780 w 862"/>
                <a:gd name="T7" fmla="*/ 82 h 1231"/>
                <a:gd name="T8" fmla="*/ 780 w 862"/>
                <a:gd name="T9" fmla="*/ 0 h 1231"/>
                <a:gd name="T10" fmla="*/ 862 w 862"/>
                <a:gd name="T11" fmla="*/ 0 h 1231"/>
                <a:gd name="T12" fmla="*/ 862 w 862"/>
                <a:gd name="T13" fmla="*/ 1149 h 1231"/>
                <a:gd name="T14" fmla="*/ 780 w 862"/>
                <a:gd name="T15" fmla="*/ 1231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2" h="1231">
                  <a:moveTo>
                    <a:pt x="780" y="1231"/>
                  </a:moveTo>
                  <a:cubicBezTo>
                    <a:pt x="0" y="1231"/>
                    <a:pt x="0" y="1231"/>
                    <a:pt x="0" y="123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780" y="82"/>
                    <a:pt x="780" y="82"/>
                    <a:pt x="780" y="82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862" y="0"/>
                    <a:pt x="862" y="0"/>
                    <a:pt x="862" y="0"/>
                  </a:cubicBezTo>
                  <a:cubicBezTo>
                    <a:pt x="862" y="1149"/>
                    <a:pt x="862" y="1149"/>
                    <a:pt x="862" y="1149"/>
                  </a:cubicBezTo>
                  <a:cubicBezTo>
                    <a:pt x="862" y="1195"/>
                    <a:pt x="825" y="1231"/>
                    <a:pt x="780" y="1231"/>
                  </a:cubicBezTo>
                  <a:close/>
                </a:path>
              </a:pathLst>
            </a:custGeom>
            <a:solidFill>
              <a:srgbClr val="EEE9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xmlns="" id="{B09D5C24-B4FF-4C64-85D6-18BA68EA3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28875" y="506413"/>
              <a:ext cx="531813" cy="527050"/>
            </a:xfrm>
            <a:custGeom>
              <a:avLst/>
              <a:gdLst>
                <a:gd name="T0" fmla="*/ 0 w 247"/>
                <a:gd name="T1" fmla="*/ 0 h 246"/>
                <a:gd name="T2" fmla="*/ 0 w 247"/>
                <a:gd name="T3" fmla="*/ 0 h 246"/>
                <a:gd name="T4" fmla="*/ 83 w 247"/>
                <a:gd name="T5" fmla="*/ 82 h 246"/>
                <a:gd name="T6" fmla="*/ 165 w 247"/>
                <a:gd name="T7" fmla="*/ 82 h 246"/>
                <a:gd name="T8" fmla="*/ 247 w 247"/>
                <a:gd name="T9" fmla="*/ 164 h 246"/>
                <a:gd name="T10" fmla="*/ 247 w 247"/>
                <a:gd name="T11" fmla="*/ 164 h 246"/>
                <a:gd name="T12" fmla="*/ 165 w 247"/>
                <a:gd name="T13" fmla="*/ 246 h 246"/>
                <a:gd name="T14" fmla="*/ 0 w 247"/>
                <a:gd name="T15" fmla="*/ 246 h 246"/>
                <a:gd name="T16" fmla="*/ 0 w 247"/>
                <a:gd name="T1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5"/>
                    <a:pt x="37" y="82"/>
                    <a:pt x="83" y="82"/>
                  </a:cubicBezTo>
                  <a:cubicBezTo>
                    <a:pt x="165" y="82"/>
                    <a:pt x="165" y="82"/>
                    <a:pt x="165" y="82"/>
                  </a:cubicBezTo>
                  <a:cubicBezTo>
                    <a:pt x="210" y="82"/>
                    <a:pt x="247" y="118"/>
                    <a:pt x="247" y="164"/>
                  </a:cubicBezTo>
                  <a:cubicBezTo>
                    <a:pt x="247" y="164"/>
                    <a:pt x="247" y="164"/>
                    <a:pt x="247" y="164"/>
                  </a:cubicBezTo>
                  <a:cubicBezTo>
                    <a:pt x="247" y="209"/>
                    <a:pt x="210" y="246"/>
                    <a:pt x="165" y="246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EE945">
                <a:lumMod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Rectangle 8">
              <a:extLst>
                <a:ext uri="{FF2B5EF4-FFF2-40B4-BE49-F238E27FC236}">
                  <a16:creationId xmlns:a16="http://schemas.microsoft.com/office/drawing/2014/main" xmlns="" id="{A4FE64DD-B93E-4C42-A85B-84C86BFF6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52850" y="1033463"/>
              <a:ext cx="265113" cy="2468563"/>
            </a:xfrm>
            <a:prstGeom prst="rect">
              <a:avLst/>
            </a:prstGeom>
            <a:solidFill>
              <a:srgbClr val="EEE945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xmlns="" id="{3184ECEC-945F-4DB3-8473-1394B5379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29063" y="682626"/>
              <a:ext cx="263525" cy="4759325"/>
            </a:xfrm>
            <a:custGeom>
              <a:avLst/>
              <a:gdLst>
                <a:gd name="T0" fmla="*/ 82 w 123"/>
                <a:gd name="T1" fmla="*/ 0 h 2217"/>
                <a:gd name="T2" fmla="*/ 41 w 123"/>
                <a:gd name="T3" fmla="*/ 0 h 2217"/>
                <a:gd name="T4" fmla="*/ 0 w 123"/>
                <a:gd name="T5" fmla="*/ 41 h 2217"/>
                <a:gd name="T6" fmla="*/ 0 w 123"/>
                <a:gd name="T7" fmla="*/ 2176 h 2217"/>
                <a:gd name="T8" fmla="*/ 41 w 123"/>
                <a:gd name="T9" fmla="*/ 2217 h 2217"/>
                <a:gd name="T10" fmla="*/ 82 w 123"/>
                <a:gd name="T11" fmla="*/ 2217 h 2217"/>
                <a:gd name="T12" fmla="*/ 123 w 123"/>
                <a:gd name="T13" fmla="*/ 2176 h 2217"/>
                <a:gd name="T14" fmla="*/ 123 w 123"/>
                <a:gd name="T15" fmla="*/ 41 h 2217"/>
                <a:gd name="T16" fmla="*/ 82 w 123"/>
                <a:gd name="T17" fmla="*/ 0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2217">
                  <a:moveTo>
                    <a:pt x="82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2176"/>
                    <a:pt x="0" y="2176"/>
                    <a:pt x="0" y="2176"/>
                  </a:cubicBezTo>
                  <a:cubicBezTo>
                    <a:pt x="0" y="2198"/>
                    <a:pt x="18" y="2217"/>
                    <a:pt x="41" y="2217"/>
                  </a:cubicBezTo>
                  <a:cubicBezTo>
                    <a:pt x="82" y="2217"/>
                    <a:pt x="82" y="2217"/>
                    <a:pt x="82" y="2217"/>
                  </a:cubicBezTo>
                  <a:cubicBezTo>
                    <a:pt x="104" y="2217"/>
                    <a:pt x="123" y="2198"/>
                    <a:pt x="123" y="2176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18"/>
                    <a:pt x="104" y="0"/>
                    <a:pt x="82" y="0"/>
                  </a:cubicBezTo>
                  <a:close/>
                </a:path>
              </a:pathLst>
            </a:custGeom>
            <a:solidFill>
              <a:srgbClr val="EEE9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1AEFF"/>
      </a:accent1>
      <a:accent2>
        <a:srgbClr val="205382"/>
      </a:accent2>
      <a:accent3>
        <a:srgbClr val="DF5B29"/>
      </a:accent3>
      <a:accent4>
        <a:srgbClr val="EEE945"/>
      </a:accent4>
      <a:accent5>
        <a:srgbClr val="009652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Blockchai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163FF"/>
      </a:accent1>
      <a:accent2>
        <a:srgbClr val="023BCA"/>
      </a:accent2>
      <a:accent3>
        <a:srgbClr val="CCCCCC"/>
      </a:accent3>
      <a:accent4>
        <a:srgbClr val="B4BE80"/>
      </a:accent4>
      <a:accent5>
        <a:srgbClr val="E7AE45"/>
      </a:accent5>
      <a:accent6>
        <a:srgbClr val="FF50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5396</TotalTime>
  <Words>157</Words>
  <Application>Microsoft Office PowerPoint</Application>
  <PresentationFormat>Custom</PresentationFormat>
  <Paragraphs>32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2_Office Theme</vt:lpstr>
      <vt:lpstr>Mountain Concept Slide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MANILYN RAMIREZ</cp:lastModifiedBy>
  <cp:revision>104</cp:revision>
  <dcterms:created xsi:type="dcterms:W3CDTF">2013-09-12T13:05:01Z</dcterms:created>
  <dcterms:modified xsi:type="dcterms:W3CDTF">2018-11-14T07:31:47Z</dcterms:modified>
</cp:coreProperties>
</file>