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4"/>
  </p:notesMasterIdLst>
  <p:sldIdLst>
    <p:sldId id="28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93" r:id="rId12"/>
    <p:sldId id="26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670"/>
    <a:srgbClr val="0E6579"/>
    <a:srgbClr val="D1643C"/>
    <a:srgbClr val="E63A33"/>
    <a:srgbClr val="91C172"/>
    <a:srgbClr val="3F9B6B"/>
    <a:srgbClr val="2763AE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1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2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88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7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4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2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1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</a:t>
            </a:r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Step Zig Zag Diagram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PowerPoint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96104" y="2934397"/>
            <a:ext cx="10596616" cy="1705938"/>
            <a:chOff x="1179449" y="2893788"/>
            <a:chExt cx="9829928" cy="1582510"/>
          </a:xfrm>
        </p:grpSpPr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rgbClr val="D16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rgbClr val="0E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rgbClr val="E63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rgbClr val="2763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rgbClr val="91C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rgbClr val="D16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rgbClr val="732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rgbClr val="3F9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rgbClr val="0E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sp>
        <p:nvSpPr>
          <p:cNvPr id="76" name="TextBox 121"/>
          <p:cNvSpPr txBox="1"/>
          <p:nvPr/>
        </p:nvSpPr>
        <p:spPr>
          <a:xfrm>
            <a:off x="1591063" y="3843625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1" name="TextBox 121"/>
          <p:cNvSpPr txBox="1"/>
          <p:nvPr/>
        </p:nvSpPr>
        <p:spPr>
          <a:xfrm>
            <a:off x="2706551" y="2607596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3" name="TextBox 121"/>
          <p:cNvSpPr txBox="1"/>
          <p:nvPr/>
        </p:nvSpPr>
        <p:spPr>
          <a:xfrm>
            <a:off x="3807790" y="3843625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4" name="TextBox 121"/>
          <p:cNvSpPr txBox="1"/>
          <p:nvPr/>
        </p:nvSpPr>
        <p:spPr>
          <a:xfrm>
            <a:off x="4923278" y="2607596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5" name="TextBox 121"/>
          <p:cNvSpPr txBox="1"/>
          <p:nvPr/>
        </p:nvSpPr>
        <p:spPr>
          <a:xfrm>
            <a:off x="6038372" y="3843625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6" name="TextBox 121"/>
          <p:cNvSpPr txBox="1"/>
          <p:nvPr/>
        </p:nvSpPr>
        <p:spPr>
          <a:xfrm>
            <a:off x="7153860" y="2607596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7" name="TextBox 121"/>
          <p:cNvSpPr txBox="1"/>
          <p:nvPr/>
        </p:nvSpPr>
        <p:spPr>
          <a:xfrm>
            <a:off x="8227390" y="3843625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8" name="TextBox 121"/>
          <p:cNvSpPr txBox="1"/>
          <p:nvPr/>
        </p:nvSpPr>
        <p:spPr>
          <a:xfrm>
            <a:off x="9342878" y="2607596"/>
            <a:ext cx="122634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5BBA0C-4A86-447C-8A25-1D4009C4E7A0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61263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19C8A2-158A-4938-BC21-5AEF8355DAE3}"/>
              </a:ext>
            </a:extLst>
          </p:cNvPr>
          <p:cNvGrpSpPr/>
          <p:nvPr/>
        </p:nvGrpSpPr>
        <p:grpSpPr>
          <a:xfrm>
            <a:off x="1038231" y="1640827"/>
            <a:ext cx="3940521" cy="800622"/>
            <a:chOff x="1179449" y="2893788"/>
            <a:chExt cx="9829928" cy="1582510"/>
          </a:xfrm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A9948CF8-425A-4BED-9068-2793CE882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D08B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FDAA9B-EB85-4C1B-A0D4-834DE76353E1}"/>
                </a:ext>
              </a:extLst>
            </p:cNvPr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rgbClr val="D1643C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C351F92-9D13-4344-B8A1-C87FAA4A4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0CB5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2EB23866-21F6-450B-81F0-D5093363CB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D08B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B2459CBC-AD9C-4212-BB06-8C1680078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9A34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7A47E062-54B9-4A82-B26E-DDC9691C28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E652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9D80DFF-0579-4427-8864-5342736D3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888A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29CE09F9-AD69-43CD-A83F-726CA5188B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43B0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30786BD3-26BD-4ED2-90CC-4B322DE83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BCD97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FCD61513-4063-4D3C-8024-4196B35DB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0CB5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F224F0-56CD-4241-8F63-804F1A61EC9E}"/>
                </a:ext>
              </a:extLst>
            </p:cNvPr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rgbClr val="0E6579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3EF132E-2B77-4196-B978-B74E57976153}"/>
                </a:ext>
              </a:extLst>
            </p:cNvPr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rgbClr val="E63A3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DFC7E3E-B2E3-485D-B61F-72ABC09EC6EB}"/>
                </a:ext>
              </a:extLst>
            </p:cNvPr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rgbClr val="2763A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0A96944-775B-43E5-B653-6551B4B4F4C0}"/>
                </a:ext>
              </a:extLst>
            </p:cNvPr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rgbClr val="91C17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56D1D5-8C81-4294-AC8B-FB0F1FF26CFF}"/>
                </a:ext>
              </a:extLst>
            </p:cNvPr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rgbClr val="0CB5A6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DEC7B81-1480-4A24-9055-918885513D2C}"/>
                </a:ext>
              </a:extLst>
            </p:cNvPr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rgbClr val="D1643C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11B3191-8D7D-4997-8B4F-F866C6ACB5F1}"/>
                </a:ext>
              </a:extLst>
            </p:cNvPr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rgbClr val="73267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31C1F8-0DC6-48A8-AD8B-31E0C5B7AE56}"/>
                </a:ext>
              </a:extLst>
            </p:cNvPr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rgbClr val="3F9B6B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7561EAD-FF12-4303-939F-5B0DF1BAF5CB}"/>
                </a:ext>
              </a:extLst>
            </p:cNvPr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rgbClr val="0E6579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8C14013-73D9-437C-8808-955F71F0639B}"/>
                </a:ext>
              </a:extLst>
            </p:cNvPr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BBD9EC-A74E-4A2C-B940-0213C59C0E5C}"/>
                </a:ext>
              </a:extLst>
            </p:cNvPr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853F981-38E8-4239-A9AA-E9F607000EC7}"/>
                </a:ext>
              </a:extLst>
            </p:cNvPr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C84B05C-495D-414E-BA91-8B273E63419B}"/>
                </a:ext>
              </a:extLst>
            </p:cNvPr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7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4E76B01-AF47-4EB0-8156-21A49DE7CA35}"/>
                </a:ext>
              </a:extLst>
            </p:cNvPr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28CC170-1F74-42E5-9CA4-E7268798BB92}"/>
                </a:ext>
              </a:extLst>
            </p:cNvPr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BB4792-E118-4374-8D08-8D8390651907}"/>
                </a:ext>
              </a:extLst>
            </p:cNvPr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6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BE52AC6-DF7B-4375-B7C5-70EBDEF2596C}"/>
                </a:ext>
              </a:extLst>
            </p:cNvPr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2550279" y="1517563"/>
            <a:ext cx="1864790" cy="1864782"/>
            <a:chOff x="-5268913" y="222251"/>
            <a:chExt cx="6450014" cy="6450013"/>
          </a:xfrm>
        </p:grpSpPr>
        <p:sp>
          <p:nvSpPr>
            <p:cNvPr id="169" name="Freeform 13"/>
            <p:cNvSpPr>
              <a:spLocks/>
            </p:cNvSpPr>
            <p:nvPr/>
          </p:nvSpPr>
          <p:spPr bwMode="auto">
            <a:xfrm>
              <a:off x="-5268913" y="222251"/>
              <a:ext cx="6450014" cy="6450013"/>
            </a:xfrm>
            <a:custGeom>
              <a:avLst/>
              <a:gdLst>
                <a:gd name="T0" fmla="*/ 2156 w 4063"/>
                <a:gd name="T1" fmla="*/ 3 h 4063"/>
                <a:gd name="T2" fmla="*/ 2397 w 4063"/>
                <a:gd name="T3" fmla="*/ 33 h 4063"/>
                <a:gd name="T4" fmla="*/ 2629 w 4063"/>
                <a:gd name="T5" fmla="*/ 88 h 4063"/>
                <a:gd name="T6" fmla="*/ 2849 w 4063"/>
                <a:gd name="T7" fmla="*/ 171 h 4063"/>
                <a:gd name="T8" fmla="*/ 3057 w 4063"/>
                <a:gd name="T9" fmla="*/ 277 h 4063"/>
                <a:gd name="T10" fmla="*/ 3251 w 4063"/>
                <a:gd name="T11" fmla="*/ 406 h 4063"/>
                <a:gd name="T12" fmla="*/ 3427 w 4063"/>
                <a:gd name="T13" fmla="*/ 555 h 4063"/>
                <a:gd name="T14" fmla="*/ 3585 w 4063"/>
                <a:gd name="T15" fmla="*/ 723 h 4063"/>
                <a:gd name="T16" fmla="*/ 3725 w 4063"/>
                <a:gd name="T17" fmla="*/ 907 h 4063"/>
                <a:gd name="T18" fmla="*/ 3842 w 4063"/>
                <a:gd name="T19" fmla="*/ 1108 h 4063"/>
                <a:gd name="T20" fmla="*/ 3936 w 4063"/>
                <a:gd name="T21" fmla="*/ 1322 h 4063"/>
                <a:gd name="T22" fmla="*/ 4005 w 4063"/>
                <a:gd name="T23" fmla="*/ 1549 h 4063"/>
                <a:gd name="T24" fmla="*/ 4048 w 4063"/>
                <a:gd name="T25" fmla="*/ 1786 h 4063"/>
                <a:gd name="T26" fmla="*/ 4063 w 4063"/>
                <a:gd name="T27" fmla="*/ 2031 h 4063"/>
                <a:gd name="T28" fmla="*/ 4048 w 4063"/>
                <a:gd name="T29" fmla="*/ 2276 h 4063"/>
                <a:gd name="T30" fmla="*/ 4005 w 4063"/>
                <a:gd name="T31" fmla="*/ 2514 h 4063"/>
                <a:gd name="T32" fmla="*/ 3936 w 4063"/>
                <a:gd name="T33" fmla="*/ 2741 h 4063"/>
                <a:gd name="T34" fmla="*/ 3842 w 4063"/>
                <a:gd name="T35" fmla="*/ 2955 h 4063"/>
                <a:gd name="T36" fmla="*/ 3725 w 4063"/>
                <a:gd name="T37" fmla="*/ 3156 h 4063"/>
                <a:gd name="T38" fmla="*/ 3585 w 4063"/>
                <a:gd name="T39" fmla="*/ 3340 h 4063"/>
                <a:gd name="T40" fmla="*/ 3427 w 4063"/>
                <a:gd name="T41" fmla="*/ 3508 h 4063"/>
                <a:gd name="T42" fmla="*/ 3251 w 4063"/>
                <a:gd name="T43" fmla="*/ 3657 h 4063"/>
                <a:gd name="T44" fmla="*/ 3057 w 4063"/>
                <a:gd name="T45" fmla="*/ 3786 h 4063"/>
                <a:gd name="T46" fmla="*/ 2849 w 4063"/>
                <a:gd name="T47" fmla="*/ 3892 h 4063"/>
                <a:gd name="T48" fmla="*/ 2629 w 4063"/>
                <a:gd name="T49" fmla="*/ 3974 h 4063"/>
                <a:gd name="T50" fmla="*/ 2397 w 4063"/>
                <a:gd name="T51" fmla="*/ 4030 h 4063"/>
                <a:gd name="T52" fmla="*/ 2156 w 4063"/>
                <a:gd name="T53" fmla="*/ 4059 h 4063"/>
                <a:gd name="T54" fmla="*/ 1907 w 4063"/>
                <a:gd name="T55" fmla="*/ 4059 h 4063"/>
                <a:gd name="T56" fmla="*/ 1666 w 4063"/>
                <a:gd name="T57" fmla="*/ 4030 h 4063"/>
                <a:gd name="T58" fmla="*/ 1434 w 4063"/>
                <a:gd name="T59" fmla="*/ 3974 h 4063"/>
                <a:gd name="T60" fmla="*/ 1214 w 4063"/>
                <a:gd name="T61" fmla="*/ 3892 h 4063"/>
                <a:gd name="T62" fmla="*/ 1006 w 4063"/>
                <a:gd name="T63" fmla="*/ 3786 h 4063"/>
                <a:gd name="T64" fmla="*/ 813 w 4063"/>
                <a:gd name="T65" fmla="*/ 3657 h 4063"/>
                <a:gd name="T66" fmla="*/ 637 w 4063"/>
                <a:gd name="T67" fmla="*/ 3508 h 4063"/>
                <a:gd name="T68" fmla="*/ 478 w 4063"/>
                <a:gd name="T69" fmla="*/ 3340 h 4063"/>
                <a:gd name="T70" fmla="*/ 339 w 4063"/>
                <a:gd name="T71" fmla="*/ 3156 h 4063"/>
                <a:gd name="T72" fmla="*/ 222 w 4063"/>
                <a:gd name="T73" fmla="*/ 2955 h 4063"/>
                <a:gd name="T74" fmla="*/ 127 w 4063"/>
                <a:gd name="T75" fmla="*/ 2741 h 4063"/>
                <a:gd name="T76" fmla="*/ 58 w 4063"/>
                <a:gd name="T77" fmla="*/ 2514 h 4063"/>
                <a:gd name="T78" fmla="*/ 15 w 4063"/>
                <a:gd name="T79" fmla="*/ 2276 h 4063"/>
                <a:gd name="T80" fmla="*/ 0 w 4063"/>
                <a:gd name="T81" fmla="*/ 2031 h 4063"/>
                <a:gd name="T82" fmla="*/ 15 w 4063"/>
                <a:gd name="T83" fmla="*/ 1786 h 4063"/>
                <a:gd name="T84" fmla="*/ 58 w 4063"/>
                <a:gd name="T85" fmla="*/ 1549 h 4063"/>
                <a:gd name="T86" fmla="*/ 127 w 4063"/>
                <a:gd name="T87" fmla="*/ 1322 h 4063"/>
                <a:gd name="T88" fmla="*/ 222 w 4063"/>
                <a:gd name="T89" fmla="*/ 1108 h 4063"/>
                <a:gd name="T90" fmla="*/ 339 w 4063"/>
                <a:gd name="T91" fmla="*/ 907 h 4063"/>
                <a:gd name="T92" fmla="*/ 478 w 4063"/>
                <a:gd name="T93" fmla="*/ 723 h 4063"/>
                <a:gd name="T94" fmla="*/ 637 w 4063"/>
                <a:gd name="T95" fmla="*/ 555 h 4063"/>
                <a:gd name="T96" fmla="*/ 813 w 4063"/>
                <a:gd name="T97" fmla="*/ 406 h 4063"/>
                <a:gd name="T98" fmla="*/ 1006 w 4063"/>
                <a:gd name="T99" fmla="*/ 277 h 4063"/>
                <a:gd name="T100" fmla="*/ 1214 w 4063"/>
                <a:gd name="T101" fmla="*/ 171 h 4063"/>
                <a:gd name="T102" fmla="*/ 1434 w 4063"/>
                <a:gd name="T103" fmla="*/ 88 h 4063"/>
                <a:gd name="T104" fmla="*/ 1666 w 4063"/>
                <a:gd name="T105" fmla="*/ 33 h 4063"/>
                <a:gd name="T106" fmla="*/ 1907 w 4063"/>
                <a:gd name="T107" fmla="*/ 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3" h="4063">
                  <a:moveTo>
                    <a:pt x="2030" y="0"/>
                  </a:moveTo>
                  <a:lnTo>
                    <a:pt x="2156" y="3"/>
                  </a:lnTo>
                  <a:lnTo>
                    <a:pt x="2277" y="15"/>
                  </a:lnTo>
                  <a:lnTo>
                    <a:pt x="2397" y="33"/>
                  </a:lnTo>
                  <a:lnTo>
                    <a:pt x="2514" y="58"/>
                  </a:lnTo>
                  <a:lnTo>
                    <a:pt x="2629" y="88"/>
                  </a:lnTo>
                  <a:lnTo>
                    <a:pt x="2741" y="127"/>
                  </a:lnTo>
                  <a:lnTo>
                    <a:pt x="2849" y="171"/>
                  </a:lnTo>
                  <a:lnTo>
                    <a:pt x="2955" y="221"/>
                  </a:lnTo>
                  <a:lnTo>
                    <a:pt x="3057" y="277"/>
                  </a:lnTo>
                  <a:lnTo>
                    <a:pt x="3156" y="338"/>
                  </a:lnTo>
                  <a:lnTo>
                    <a:pt x="3251" y="406"/>
                  </a:lnTo>
                  <a:lnTo>
                    <a:pt x="3340" y="478"/>
                  </a:lnTo>
                  <a:lnTo>
                    <a:pt x="3427" y="555"/>
                  </a:lnTo>
                  <a:lnTo>
                    <a:pt x="3508" y="636"/>
                  </a:lnTo>
                  <a:lnTo>
                    <a:pt x="3585" y="723"/>
                  </a:lnTo>
                  <a:lnTo>
                    <a:pt x="3657" y="812"/>
                  </a:lnTo>
                  <a:lnTo>
                    <a:pt x="3725" y="907"/>
                  </a:lnTo>
                  <a:lnTo>
                    <a:pt x="3786" y="1006"/>
                  </a:lnTo>
                  <a:lnTo>
                    <a:pt x="3842" y="1108"/>
                  </a:lnTo>
                  <a:lnTo>
                    <a:pt x="3892" y="1214"/>
                  </a:lnTo>
                  <a:lnTo>
                    <a:pt x="3936" y="1322"/>
                  </a:lnTo>
                  <a:lnTo>
                    <a:pt x="3975" y="1434"/>
                  </a:lnTo>
                  <a:lnTo>
                    <a:pt x="4005" y="1549"/>
                  </a:lnTo>
                  <a:lnTo>
                    <a:pt x="4030" y="1666"/>
                  </a:lnTo>
                  <a:lnTo>
                    <a:pt x="4048" y="1786"/>
                  </a:lnTo>
                  <a:lnTo>
                    <a:pt x="4060" y="1907"/>
                  </a:lnTo>
                  <a:lnTo>
                    <a:pt x="4063" y="2031"/>
                  </a:lnTo>
                  <a:lnTo>
                    <a:pt x="4060" y="2156"/>
                  </a:lnTo>
                  <a:lnTo>
                    <a:pt x="4048" y="2276"/>
                  </a:lnTo>
                  <a:lnTo>
                    <a:pt x="4030" y="2397"/>
                  </a:lnTo>
                  <a:lnTo>
                    <a:pt x="4005" y="2514"/>
                  </a:lnTo>
                  <a:lnTo>
                    <a:pt x="3975" y="2629"/>
                  </a:lnTo>
                  <a:lnTo>
                    <a:pt x="3936" y="2741"/>
                  </a:lnTo>
                  <a:lnTo>
                    <a:pt x="3892" y="2849"/>
                  </a:lnTo>
                  <a:lnTo>
                    <a:pt x="3842" y="2955"/>
                  </a:lnTo>
                  <a:lnTo>
                    <a:pt x="3786" y="3057"/>
                  </a:lnTo>
                  <a:lnTo>
                    <a:pt x="3725" y="3156"/>
                  </a:lnTo>
                  <a:lnTo>
                    <a:pt x="3657" y="3250"/>
                  </a:lnTo>
                  <a:lnTo>
                    <a:pt x="3585" y="3340"/>
                  </a:lnTo>
                  <a:lnTo>
                    <a:pt x="3508" y="3426"/>
                  </a:lnTo>
                  <a:lnTo>
                    <a:pt x="3427" y="3508"/>
                  </a:lnTo>
                  <a:lnTo>
                    <a:pt x="3340" y="3585"/>
                  </a:lnTo>
                  <a:lnTo>
                    <a:pt x="3251" y="3657"/>
                  </a:lnTo>
                  <a:lnTo>
                    <a:pt x="3156" y="3724"/>
                  </a:lnTo>
                  <a:lnTo>
                    <a:pt x="3057" y="3786"/>
                  </a:lnTo>
                  <a:lnTo>
                    <a:pt x="2955" y="3841"/>
                  </a:lnTo>
                  <a:lnTo>
                    <a:pt x="2849" y="3892"/>
                  </a:lnTo>
                  <a:lnTo>
                    <a:pt x="2741" y="3936"/>
                  </a:lnTo>
                  <a:lnTo>
                    <a:pt x="2629" y="3974"/>
                  </a:lnTo>
                  <a:lnTo>
                    <a:pt x="2514" y="4005"/>
                  </a:lnTo>
                  <a:lnTo>
                    <a:pt x="2397" y="4030"/>
                  </a:lnTo>
                  <a:lnTo>
                    <a:pt x="2277" y="4048"/>
                  </a:lnTo>
                  <a:lnTo>
                    <a:pt x="2156" y="4059"/>
                  </a:lnTo>
                  <a:lnTo>
                    <a:pt x="2030" y="4063"/>
                  </a:lnTo>
                  <a:lnTo>
                    <a:pt x="1907" y="4059"/>
                  </a:lnTo>
                  <a:lnTo>
                    <a:pt x="1787" y="4048"/>
                  </a:lnTo>
                  <a:lnTo>
                    <a:pt x="1666" y="4030"/>
                  </a:lnTo>
                  <a:lnTo>
                    <a:pt x="1549" y="4005"/>
                  </a:lnTo>
                  <a:lnTo>
                    <a:pt x="1434" y="3974"/>
                  </a:lnTo>
                  <a:lnTo>
                    <a:pt x="1322" y="3936"/>
                  </a:lnTo>
                  <a:lnTo>
                    <a:pt x="1214" y="3892"/>
                  </a:lnTo>
                  <a:lnTo>
                    <a:pt x="1108" y="3841"/>
                  </a:lnTo>
                  <a:lnTo>
                    <a:pt x="1006" y="3786"/>
                  </a:lnTo>
                  <a:lnTo>
                    <a:pt x="907" y="3724"/>
                  </a:lnTo>
                  <a:lnTo>
                    <a:pt x="813" y="3657"/>
                  </a:lnTo>
                  <a:lnTo>
                    <a:pt x="723" y="3585"/>
                  </a:lnTo>
                  <a:lnTo>
                    <a:pt x="637" y="3508"/>
                  </a:lnTo>
                  <a:lnTo>
                    <a:pt x="555" y="3426"/>
                  </a:lnTo>
                  <a:lnTo>
                    <a:pt x="478" y="3340"/>
                  </a:lnTo>
                  <a:lnTo>
                    <a:pt x="406" y="3250"/>
                  </a:lnTo>
                  <a:lnTo>
                    <a:pt x="339" y="3156"/>
                  </a:lnTo>
                  <a:lnTo>
                    <a:pt x="277" y="3057"/>
                  </a:lnTo>
                  <a:lnTo>
                    <a:pt x="222" y="2955"/>
                  </a:lnTo>
                  <a:lnTo>
                    <a:pt x="171" y="2849"/>
                  </a:lnTo>
                  <a:lnTo>
                    <a:pt x="127" y="2741"/>
                  </a:lnTo>
                  <a:lnTo>
                    <a:pt x="89" y="2629"/>
                  </a:lnTo>
                  <a:lnTo>
                    <a:pt x="58" y="2514"/>
                  </a:lnTo>
                  <a:lnTo>
                    <a:pt x="33" y="2397"/>
                  </a:lnTo>
                  <a:lnTo>
                    <a:pt x="15" y="2276"/>
                  </a:lnTo>
                  <a:lnTo>
                    <a:pt x="4" y="2156"/>
                  </a:lnTo>
                  <a:lnTo>
                    <a:pt x="0" y="2031"/>
                  </a:lnTo>
                  <a:lnTo>
                    <a:pt x="4" y="1907"/>
                  </a:lnTo>
                  <a:lnTo>
                    <a:pt x="15" y="1786"/>
                  </a:lnTo>
                  <a:lnTo>
                    <a:pt x="33" y="1666"/>
                  </a:lnTo>
                  <a:lnTo>
                    <a:pt x="58" y="1549"/>
                  </a:lnTo>
                  <a:lnTo>
                    <a:pt x="89" y="1434"/>
                  </a:lnTo>
                  <a:lnTo>
                    <a:pt x="127" y="1322"/>
                  </a:lnTo>
                  <a:lnTo>
                    <a:pt x="171" y="1214"/>
                  </a:lnTo>
                  <a:lnTo>
                    <a:pt x="222" y="1108"/>
                  </a:lnTo>
                  <a:lnTo>
                    <a:pt x="277" y="1006"/>
                  </a:lnTo>
                  <a:lnTo>
                    <a:pt x="339" y="907"/>
                  </a:lnTo>
                  <a:lnTo>
                    <a:pt x="406" y="812"/>
                  </a:lnTo>
                  <a:lnTo>
                    <a:pt x="478" y="723"/>
                  </a:lnTo>
                  <a:lnTo>
                    <a:pt x="555" y="636"/>
                  </a:lnTo>
                  <a:lnTo>
                    <a:pt x="637" y="555"/>
                  </a:lnTo>
                  <a:lnTo>
                    <a:pt x="723" y="478"/>
                  </a:lnTo>
                  <a:lnTo>
                    <a:pt x="813" y="406"/>
                  </a:lnTo>
                  <a:lnTo>
                    <a:pt x="907" y="338"/>
                  </a:lnTo>
                  <a:lnTo>
                    <a:pt x="1006" y="277"/>
                  </a:lnTo>
                  <a:lnTo>
                    <a:pt x="1108" y="221"/>
                  </a:lnTo>
                  <a:lnTo>
                    <a:pt x="1214" y="171"/>
                  </a:lnTo>
                  <a:lnTo>
                    <a:pt x="1322" y="127"/>
                  </a:lnTo>
                  <a:lnTo>
                    <a:pt x="1434" y="88"/>
                  </a:lnTo>
                  <a:lnTo>
                    <a:pt x="1549" y="58"/>
                  </a:lnTo>
                  <a:lnTo>
                    <a:pt x="1666" y="33"/>
                  </a:lnTo>
                  <a:lnTo>
                    <a:pt x="1787" y="15"/>
                  </a:lnTo>
                  <a:lnTo>
                    <a:pt x="1907" y="3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4"/>
            <p:cNvSpPr>
              <a:spLocks/>
            </p:cNvSpPr>
            <p:nvPr/>
          </p:nvSpPr>
          <p:spPr bwMode="auto">
            <a:xfrm>
              <a:off x="-2058988" y="4829176"/>
              <a:ext cx="30163" cy="3175"/>
            </a:xfrm>
            <a:custGeom>
              <a:avLst/>
              <a:gdLst>
                <a:gd name="T0" fmla="*/ 0 w 19"/>
                <a:gd name="T1" fmla="*/ 0 h 2"/>
                <a:gd name="T2" fmla="*/ 19 w 19"/>
                <a:gd name="T3" fmla="*/ 0 h 2"/>
                <a:gd name="T4" fmla="*/ 16 w 19"/>
                <a:gd name="T5" fmla="*/ 0 h 2"/>
                <a:gd name="T6" fmla="*/ 13 w 19"/>
                <a:gd name="T7" fmla="*/ 2 h 2"/>
                <a:gd name="T8" fmla="*/ 8 w 19"/>
                <a:gd name="T9" fmla="*/ 2 h 2"/>
                <a:gd name="T10" fmla="*/ 6 w 19"/>
                <a:gd name="T11" fmla="*/ 2 h 2"/>
                <a:gd name="T12" fmla="*/ 3 w 19"/>
                <a:gd name="T13" fmla="*/ 0 h 2"/>
                <a:gd name="T14" fmla="*/ 0 w 19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">
                  <a:moveTo>
                    <a:pt x="0" y="0"/>
                  </a:moveTo>
                  <a:lnTo>
                    <a:pt x="19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auto">
            <a:xfrm>
              <a:off x="-4548188" y="4498976"/>
              <a:ext cx="5008563" cy="2173288"/>
            </a:xfrm>
            <a:custGeom>
              <a:avLst/>
              <a:gdLst>
                <a:gd name="T0" fmla="*/ 1001 w 3155"/>
                <a:gd name="T1" fmla="*/ 81 h 1369"/>
                <a:gd name="T2" fmla="*/ 1012 w 3155"/>
                <a:gd name="T3" fmla="*/ 208 h 1369"/>
                <a:gd name="T4" fmla="*/ 1037 w 3155"/>
                <a:gd name="T5" fmla="*/ 325 h 1369"/>
                <a:gd name="T6" fmla="*/ 1064 w 3155"/>
                <a:gd name="T7" fmla="*/ 418 h 1369"/>
                <a:gd name="T8" fmla="*/ 1085 w 3155"/>
                <a:gd name="T9" fmla="*/ 475 h 1369"/>
                <a:gd name="T10" fmla="*/ 1112 w 3155"/>
                <a:gd name="T11" fmla="*/ 446 h 1369"/>
                <a:gd name="T12" fmla="*/ 1198 w 3155"/>
                <a:gd name="T13" fmla="*/ 347 h 1369"/>
                <a:gd name="T14" fmla="*/ 1303 w 3155"/>
                <a:gd name="T15" fmla="*/ 281 h 1369"/>
                <a:gd name="T16" fmla="*/ 1411 w 3155"/>
                <a:gd name="T17" fmla="*/ 240 h 1369"/>
                <a:gd name="T18" fmla="*/ 1505 w 3155"/>
                <a:gd name="T19" fmla="*/ 218 h 1369"/>
                <a:gd name="T20" fmla="*/ 1564 w 3155"/>
                <a:gd name="T21" fmla="*/ 209 h 1369"/>
                <a:gd name="T22" fmla="*/ 1581 w 3155"/>
                <a:gd name="T23" fmla="*/ 208 h 1369"/>
                <a:gd name="T24" fmla="*/ 1626 w 3155"/>
                <a:gd name="T25" fmla="*/ 213 h 1369"/>
                <a:gd name="T26" fmla="*/ 1709 w 3155"/>
                <a:gd name="T27" fmla="*/ 230 h 1369"/>
                <a:gd name="T28" fmla="*/ 1814 w 3155"/>
                <a:gd name="T29" fmla="*/ 265 h 1369"/>
                <a:gd name="T30" fmla="*/ 1922 w 3155"/>
                <a:gd name="T31" fmla="*/ 322 h 1369"/>
                <a:gd name="T32" fmla="*/ 2016 w 3155"/>
                <a:gd name="T33" fmla="*/ 409 h 1369"/>
                <a:gd name="T34" fmla="*/ 2063 w 3155"/>
                <a:gd name="T35" fmla="*/ 484 h 1369"/>
                <a:gd name="T36" fmla="*/ 2080 w 3155"/>
                <a:gd name="T37" fmla="*/ 442 h 1369"/>
                <a:gd name="T38" fmla="*/ 2107 w 3155"/>
                <a:gd name="T39" fmla="*/ 359 h 1369"/>
                <a:gd name="T40" fmla="*/ 2133 w 3155"/>
                <a:gd name="T41" fmla="*/ 249 h 1369"/>
                <a:gd name="T42" fmla="*/ 2150 w 3155"/>
                <a:gd name="T43" fmla="*/ 123 h 1369"/>
                <a:gd name="T44" fmla="*/ 2148 w 3155"/>
                <a:gd name="T45" fmla="*/ 0 h 1369"/>
                <a:gd name="T46" fmla="*/ 2356 w 3155"/>
                <a:gd name="T47" fmla="*/ 63 h 1369"/>
                <a:gd name="T48" fmla="*/ 2571 w 3155"/>
                <a:gd name="T49" fmla="*/ 152 h 1369"/>
                <a:gd name="T50" fmla="*/ 2783 w 3155"/>
                <a:gd name="T51" fmla="*/ 271 h 1369"/>
                <a:gd name="T52" fmla="*/ 2981 w 3155"/>
                <a:gd name="T53" fmla="*/ 425 h 1369"/>
                <a:gd name="T54" fmla="*/ 3155 w 3155"/>
                <a:gd name="T55" fmla="*/ 617 h 1369"/>
                <a:gd name="T56" fmla="*/ 2910 w 3155"/>
                <a:gd name="T57" fmla="*/ 872 h 1369"/>
                <a:gd name="T58" fmla="*/ 2623 w 3155"/>
                <a:gd name="T59" fmla="*/ 1080 h 1369"/>
                <a:gd name="T60" fmla="*/ 2300 w 3155"/>
                <a:gd name="T61" fmla="*/ 1236 h 1369"/>
                <a:gd name="T62" fmla="*/ 1951 w 3155"/>
                <a:gd name="T63" fmla="*/ 1335 h 1369"/>
                <a:gd name="T64" fmla="*/ 1576 w 3155"/>
                <a:gd name="T65" fmla="*/ 1369 h 1369"/>
                <a:gd name="T66" fmla="*/ 1205 w 3155"/>
                <a:gd name="T67" fmla="*/ 1335 h 1369"/>
                <a:gd name="T68" fmla="*/ 855 w 3155"/>
                <a:gd name="T69" fmla="*/ 1236 h 1369"/>
                <a:gd name="T70" fmla="*/ 532 w 3155"/>
                <a:gd name="T71" fmla="*/ 1080 h 1369"/>
                <a:gd name="T72" fmla="*/ 245 w 3155"/>
                <a:gd name="T73" fmla="*/ 872 h 1369"/>
                <a:gd name="T74" fmla="*/ 0 w 3155"/>
                <a:gd name="T75" fmla="*/ 617 h 1369"/>
                <a:gd name="T76" fmla="*/ 189 w 3155"/>
                <a:gd name="T77" fmla="*/ 412 h 1369"/>
                <a:gd name="T78" fmla="*/ 403 w 3155"/>
                <a:gd name="T79" fmla="*/ 252 h 1369"/>
                <a:gd name="T80" fmla="*/ 630 w 3155"/>
                <a:gd name="T81" fmla="*/ 130 h 1369"/>
                <a:gd name="T82" fmla="*/ 859 w 3155"/>
                <a:gd name="T83" fmla="*/ 43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5" h="1369">
                  <a:moveTo>
                    <a:pt x="1005" y="0"/>
                  </a:moveTo>
                  <a:lnTo>
                    <a:pt x="1001" y="40"/>
                  </a:lnTo>
                  <a:lnTo>
                    <a:pt x="1001" y="81"/>
                  </a:lnTo>
                  <a:lnTo>
                    <a:pt x="1003" y="123"/>
                  </a:lnTo>
                  <a:lnTo>
                    <a:pt x="1008" y="166"/>
                  </a:lnTo>
                  <a:lnTo>
                    <a:pt x="1012" y="208"/>
                  </a:lnTo>
                  <a:lnTo>
                    <a:pt x="1020" y="249"/>
                  </a:lnTo>
                  <a:lnTo>
                    <a:pt x="1028" y="287"/>
                  </a:lnTo>
                  <a:lnTo>
                    <a:pt x="1037" y="325"/>
                  </a:lnTo>
                  <a:lnTo>
                    <a:pt x="1047" y="359"/>
                  </a:lnTo>
                  <a:lnTo>
                    <a:pt x="1056" y="390"/>
                  </a:lnTo>
                  <a:lnTo>
                    <a:pt x="1064" y="418"/>
                  </a:lnTo>
                  <a:lnTo>
                    <a:pt x="1073" y="442"/>
                  </a:lnTo>
                  <a:lnTo>
                    <a:pt x="1080" y="462"/>
                  </a:lnTo>
                  <a:lnTo>
                    <a:pt x="1085" y="475"/>
                  </a:lnTo>
                  <a:lnTo>
                    <a:pt x="1090" y="484"/>
                  </a:lnTo>
                  <a:lnTo>
                    <a:pt x="1091" y="486"/>
                  </a:lnTo>
                  <a:lnTo>
                    <a:pt x="1112" y="446"/>
                  </a:lnTo>
                  <a:lnTo>
                    <a:pt x="1138" y="409"/>
                  </a:lnTo>
                  <a:lnTo>
                    <a:pt x="1166" y="377"/>
                  </a:lnTo>
                  <a:lnTo>
                    <a:pt x="1198" y="347"/>
                  </a:lnTo>
                  <a:lnTo>
                    <a:pt x="1232" y="322"/>
                  </a:lnTo>
                  <a:lnTo>
                    <a:pt x="1267" y="300"/>
                  </a:lnTo>
                  <a:lnTo>
                    <a:pt x="1303" y="281"/>
                  </a:lnTo>
                  <a:lnTo>
                    <a:pt x="1340" y="265"/>
                  </a:lnTo>
                  <a:lnTo>
                    <a:pt x="1377" y="251"/>
                  </a:lnTo>
                  <a:lnTo>
                    <a:pt x="1411" y="240"/>
                  </a:lnTo>
                  <a:lnTo>
                    <a:pt x="1445" y="230"/>
                  </a:lnTo>
                  <a:lnTo>
                    <a:pt x="1477" y="223"/>
                  </a:lnTo>
                  <a:lnTo>
                    <a:pt x="1505" y="218"/>
                  </a:lnTo>
                  <a:lnTo>
                    <a:pt x="1530" y="213"/>
                  </a:lnTo>
                  <a:lnTo>
                    <a:pt x="1549" y="210"/>
                  </a:lnTo>
                  <a:lnTo>
                    <a:pt x="1564" y="209"/>
                  </a:lnTo>
                  <a:lnTo>
                    <a:pt x="1574" y="208"/>
                  </a:lnTo>
                  <a:lnTo>
                    <a:pt x="1576" y="208"/>
                  </a:lnTo>
                  <a:lnTo>
                    <a:pt x="1581" y="208"/>
                  </a:lnTo>
                  <a:lnTo>
                    <a:pt x="1591" y="209"/>
                  </a:lnTo>
                  <a:lnTo>
                    <a:pt x="1606" y="210"/>
                  </a:lnTo>
                  <a:lnTo>
                    <a:pt x="1626" y="213"/>
                  </a:lnTo>
                  <a:lnTo>
                    <a:pt x="1650" y="218"/>
                  </a:lnTo>
                  <a:lnTo>
                    <a:pt x="1679" y="223"/>
                  </a:lnTo>
                  <a:lnTo>
                    <a:pt x="1709" y="230"/>
                  </a:lnTo>
                  <a:lnTo>
                    <a:pt x="1744" y="240"/>
                  </a:lnTo>
                  <a:lnTo>
                    <a:pt x="1778" y="251"/>
                  </a:lnTo>
                  <a:lnTo>
                    <a:pt x="1814" y="265"/>
                  </a:lnTo>
                  <a:lnTo>
                    <a:pt x="1851" y="281"/>
                  </a:lnTo>
                  <a:lnTo>
                    <a:pt x="1887" y="300"/>
                  </a:lnTo>
                  <a:lnTo>
                    <a:pt x="1922" y="322"/>
                  </a:lnTo>
                  <a:lnTo>
                    <a:pt x="1956" y="347"/>
                  </a:lnTo>
                  <a:lnTo>
                    <a:pt x="1988" y="377"/>
                  </a:lnTo>
                  <a:lnTo>
                    <a:pt x="2016" y="409"/>
                  </a:lnTo>
                  <a:lnTo>
                    <a:pt x="2041" y="446"/>
                  </a:lnTo>
                  <a:lnTo>
                    <a:pt x="2060" y="486"/>
                  </a:lnTo>
                  <a:lnTo>
                    <a:pt x="2063" y="484"/>
                  </a:lnTo>
                  <a:lnTo>
                    <a:pt x="2066" y="475"/>
                  </a:lnTo>
                  <a:lnTo>
                    <a:pt x="2073" y="462"/>
                  </a:lnTo>
                  <a:lnTo>
                    <a:pt x="2080" y="442"/>
                  </a:lnTo>
                  <a:lnTo>
                    <a:pt x="2087" y="418"/>
                  </a:lnTo>
                  <a:lnTo>
                    <a:pt x="2097" y="390"/>
                  </a:lnTo>
                  <a:lnTo>
                    <a:pt x="2107" y="359"/>
                  </a:lnTo>
                  <a:lnTo>
                    <a:pt x="2116" y="325"/>
                  </a:lnTo>
                  <a:lnTo>
                    <a:pt x="2126" y="287"/>
                  </a:lnTo>
                  <a:lnTo>
                    <a:pt x="2133" y="249"/>
                  </a:lnTo>
                  <a:lnTo>
                    <a:pt x="2140" y="208"/>
                  </a:lnTo>
                  <a:lnTo>
                    <a:pt x="2146" y="166"/>
                  </a:lnTo>
                  <a:lnTo>
                    <a:pt x="2150" y="123"/>
                  </a:lnTo>
                  <a:lnTo>
                    <a:pt x="2151" y="81"/>
                  </a:lnTo>
                  <a:lnTo>
                    <a:pt x="2151" y="40"/>
                  </a:lnTo>
                  <a:lnTo>
                    <a:pt x="2148" y="0"/>
                  </a:lnTo>
                  <a:lnTo>
                    <a:pt x="2215" y="18"/>
                  </a:lnTo>
                  <a:lnTo>
                    <a:pt x="2284" y="39"/>
                  </a:lnTo>
                  <a:lnTo>
                    <a:pt x="2356" y="63"/>
                  </a:lnTo>
                  <a:lnTo>
                    <a:pt x="2427" y="90"/>
                  </a:lnTo>
                  <a:lnTo>
                    <a:pt x="2500" y="119"/>
                  </a:lnTo>
                  <a:lnTo>
                    <a:pt x="2571" y="152"/>
                  </a:lnTo>
                  <a:lnTo>
                    <a:pt x="2643" y="188"/>
                  </a:lnTo>
                  <a:lnTo>
                    <a:pt x="2714" y="228"/>
                  </a:lnTo>
                  <a:lnTo>
                    <a:pt x="2783" y="271"/>
                  </a:lnTo>
                  <a:lnTo>
                    <a:pt x="2852" y="319"/>
                  </a:lnTo>
                  <a:lnTo>
                    <a:pt x="2917" y="369"/>
                  </a:lnTo>
                  <a:lnTo>
                    <a:pt x="2981" y="425"/>
                  </a:lnTo>
                  <a:lnTo>
                    <a:pt x="3043" y="485"/>
                  </a:lnTo>
                  <a:lnTo>
                    <a:pt x="3101" y="549"/>
                  </a:lnTo>
                  <a:lnTo>
                    <a:pt x="3155" y="617"/>
                  </a:lnTo>
                  <a:lnTo>
                    <a:pt x="3079" y="707"/>
                  </a:lnTo>
                  <a:lnTo>
                    <a:pt x="2996" y="792"/>
                  </a:lnTo>
                  <a:lnTo>
                    <a:pt x="2910" y="872"/>
                  </a:lnTo>
                  <a:lnTo>
                    <a:pt x="2819" y="945"/>
                  </a:lnTo>
                  <a:lnTo>
                    <a:pt x="2723" y="1016"/>
                  </a:lnTo>
                  <a:lnTo>
                    <a:pt x="2623" y="1080"/>
                  </a:lnTo>
                  <a:lnTo>
                    <a:pt x="2520" y="1138"/>
                  </a:lnTo>
                  <a:lnTo>
                    <a:pt x="2411" y="1190"/>
                  </a:lnTo>
                  <a:lnTo>
                    <a:pt x="2300" y="1236"/>
                  </a:lnTo>
                  <a:lnTo>
                    <a:pt x="2187" y="1275"/>
                  </a:lnTo>
                  <a:lnTo>
                    <a:pt x="2070" y="1309"/>
                  </a:lnTo>
                  <a:lnTo>
                    <a:pt x="1951" y="1335"/>
                  </a:lnTo>
                  <a:lnTo>
                    <a:pt x="1829" y="1354"/>
                  </a:lnTo>
                  <a:lnTo>
                    <a:pt x="1704" y="1365"/>
                  </a:lnTo>
                  <a:lnTo>
                    <a:pt x="1576" y="1369"/>
                  </a:lnTo>
                  <a:lnTo>
                    <a:pt x="1451" y="1365"/>
                  </a:lnTo>
                  <a:lnTo>
                    <a:pt x="1326" y="1354"/>
                  </a:lnTo>
                  <a:lnTo>
                    <a:pt x="1205" y="1335"/>
                  </a:lnTo>
                  <a:lnTo>
                    <a:pt x="1085" y="1309"/>
                  </a:lnTo>
                  <a:lnTo>
                    <a:pt x="968" y="1275"/>
                  </a:lnTo>
                  <a:lnTo>
                    <a:pt x="855" y="1236"/>
                  </a:lnTo>
                  <a:lnTo>
                    <a:pt x="744" y="1190"/>
                  </a:lnTo>
                  <a:lnTo>
                    <a:pt x="636" y="1138"/>
                  </a:lnTo>
                  <a:lnTo>
                    <a:pt x="532" y="1080"/>
                  </a:lnTo>
                  <a:lnTo>
                    <a:pt x="433" y="1016"/>
                  </a:lnTo>
                  <a:lnTo>
                    <a:pt x="336" y="945"/>
                  </a:lnTo>
                  <a:lnTo>
                    <a:pt x="245" y="872"/>
                  </a:lnTo>
                  <a:lnTo>
                    <a:pt x="159" y="792"/>
                  </a:lnTo>
                  <a:lnTo>
                    <a:pt x="77" y="707"/>
                  </a:lnTo>
                  <a:lnTo>
                    <a:pt x="0" y="617"/>
                  </a:lnTo>
                  <a:lnTo>
                    <a:pt x="59" y="544"/>
                  </a:lnTo>
                  <a:lnTo>
                    <a:pt x="122" y="475"/>
                  </a:lnTo>
                  <a:lnTo>
                    <a:pt x="189" y="412"/>
                  </a:lnTo>
                  <a:lnTo>
                    <a:pt x="258" y="354"/>
                  </a:lnTo>
                  <a:lnTo>
                    <a:pt x="329" y="301"/>
                  </a:lnTo>
                  <a:lnTo>
                    <a:pt x="403" y="252"/>
                  </a:lnTo>
                  <a:lnTo>
                    <a:pt x="477" y="208"/>
                  </a:lnTo>
                  <a:lnTo>
                    <a:pt x="553" y="167"/>
                  </a:lnTo>
                  <a:lnTo>
                    <a:pt x="630" y="130"/>
                  </a:lnTo>
                  <a:lnTo>
                    <a:pt x="707" y="98"/>
                  </a:lnTo>
                  <a:lnTo>
                    <a:pt x="783" y="69"/>
                  </a:lnTo>
                  <a:lnTo>
                    <a:pt x="859" y="43"/>
                  </a:lnTo>
                  <a:lnTo>
                    <a:pt x="932" y="2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auto">
            <a:xfrm>
              <a:off x="-2770188" y="3984626"/>
              <a:ext cx="1454150" cy="838200"/>
            </a:xfrm>
            <a:custGeom>
              <a:avLst/>
              <a:gdLst>
                <a:gd name="T0" fmla="*/ 19 w 916"/>
                <a:gd name="T1" fmla="*/ 0 h 528"/>
                <a:gd name="T2" fmla="*/ 62 w 916"/>
                <a:gd name="T3" fmla="*/ 50 h 528"/>
                <a:gd name="T4" fmla="*/ 107 w 916"/>
                <a:gd name="T5" fmla="*/ 97 h 528"/>
                <a:gd name="T6" fmla="*/ 152 w 916"/>
                <a:gd name="T7" fmla="*/ 138 h 528"/>
                <a:gd name="T8" fmla="*/ 200 w 916"/>
                <a:gd name="T9" fmla="*/ 175 h 528"/>
                <a:gd name="T10" fmla="*/ 248 w 916"/>
                <a:gd name="T11" fmla="*/ 206 h 528"/>
                <a:gd name="T12" fmla="*/ 299 w 916"/>
                <a:gd name="T13" fmla="*/ 230 h 528"/>
                <a:gd name="T14" fmla="*/ 350 w 916"/>
                <a:gd name="T15" fmla="*/ 247 h 528"/>
                <a:gd name="T16" fmla="*/ 403 w 916"/>
                <a:gd name="T17" fmla="*/ 259 h 528"/>
                <a:gd name="T18" fmla="*/ 456 w 916"/>
                <a:gd name="T19" fmla="*/ 263 h 528"/>
                <a:gd name="T20" fmla="*/ 512 w 916"/>
                <a:gd name="T21" fmla="*/ 259 h 528"/>
                <a:gd name="T22" fmla="*/ 565 w 916"/>
                <a:gd name="T23" fmla="*/ 247 h 528"/>
                <a:gd name="T24" fmla="*/ 616 w 916"/>
                <a:gd name="T25" fmla="*/ 230 h 528"/>
                <a:gd name="T26" fmla="*/ 667 w 916"/>
                <a:gd name="T27" fmla="*/ 206 h 528"/>
                <a:gd name="T28" fmla="*/ 715 w 916"/>
                <a:gd name="T29" fmla="*/ 175 h 528"/>
                <a:gd name="T30" fmla="*/ 763 w 916"/>
                <a:gd name="T31" fmla="*/ 138 h 528"/>
                <a:gd name="T32" fmla="*/ 809 w 916"/>
                <a:gd name="T33" fmla="*/ 97 h 528"/>
                <a:gd name="T34" fmla="*/ 853 w 916"/>
                <a:gd name="T35" fmla="*/ 50 h 528"/>
                <a:gd name="T36" fmla="*/ 896 w 916"/>
                <a:gd name="T37" fmla="*/ 0 h 528"/>
                <a:gd name="T38" fmla="*/ 905 w 916"/>
                <a:gd name="T39" fmla="*/ 42 h 528"/>
                <a:gd name="T40" fmla="*/ 912 w 916"/>
                <a:gd name="T41" fmla="*/ 84 h 528"/>
                <a:gd name="T42" fmla="*/ 916 w 916"/>
                <a:gd name="T43" fmla="*/ 126 h 528"/>
                <a:gd name="T44" fmla="*/ 916 w 916"/>
                <a:gd name="T45" fmla="*/ 128 h 528"/>
                <a:gd name="T46" fmla="*/ 914 w 916"/>
                <a:gd name="T47" fmla="*/ 135 h 528"/>
                <a:gd name="T48" fmla="*/ 914 w 916"/>
                <a:gd name="T49" fmla="*/ 147 h 528"/>
                <a:gd name="T50" fmla="*/ 912 w 916"/>
                <a:gd name="T51" fmla="*/ 160 h 528"/>
                <a:gd name="T52" fmla="*/ 907 w 916"/>
                <a:gd name="T53" fmla="*/ 177 h 528"/>
                <a:gd name="T54" fmla="*/ 901 w 916"/>
                <a:gd name="T55" fmla="*/ 196 h 528"/>
                <a:gd name="T56" fmla="*/ 891 w 916"/>
                <a:gd name="T57" fmla="*/ 218 h 528"/>
                <a:gd name="T58" fmla="*/ 879 w 916"/>
                <a:gd name="T59" fmla="*/ 241 h 528"/>
                <a:gd name="T60" fmla="*/ 863 w 916"/>
                <a:gd name="T61" fmla="*/ 266 h 528"/>
                <a:gd name="T62" fmla="*/ 842 w 916"/>
                <a:gd name="T63" fmla="*/ 293 h 528"/>
                <a:gd name="T64" fmla="*/ 817 w 916"/>
                <a:gd name="T65" fmla="*/ 320 h 528"/>
                <a:gd name="T66" fmla="*/ 786 w 916"/>
                <a:gd name="T67" fmla="*/ 350 h 528"/>
                <a:gd name="T68" fmla="*/ 751 w 916"/>
                <a:gd name="T69" fmla="*/ 379 h 528"/>
                <a:gd name="T70" fmla="*/ 709 w 916"/>
                <a:gd name="T71" fmla="*/ 409 h 528"/>
                <a:gd name="T72" fmla="*/ 660 w 916"/>
                <a:gd name="T73" fmla="*/ 440 h 528"/>
                <a:gd name="T74" fmla="*/ 603 w 916"/>
                <a:gd name="T75" fmla="*/ 469 h 528"/>
                <a:gd name="T76" fmla="*/ 539 w 916"/>
                <a:gd name="T77" fmla="*/ 499 h 528"/>
                <a:gd name="T78" fmla="*/ 467 w 916"/>
                <a:gd name="T79" fmla="*/ 528 h 528"/>
                <a:gd name="T80" fmla="*/ 448 w 916"/>
                <a:gd name="T81" fmla="*/ 528 h 528"/>
                <a:gd name="T82" fmla="*/ 376 w 916"/>
                <a:gd name="T83" fmla="*/ 499 h 528"/>
                <a:gd name="T84" fmla="*/ 312 w 916"/>
                <a:gd name="T85" fmla="*/ 469 h 528"/>
                <a:gd name="T86" fmla="*/ 256 w 916"/>
                <a:gd name="T87" fmla="*/ 440 h 528"/>
                <a:gd name="T88" fmla="*/ 206 w 916"/>
                <a:gd name="T89" fmla="*/ 409 h 528"/>
                <a:gd name="T90" fmla="*/ 165 w 916"/>
                <a:gd name="T91" fmla="*/ 379 h 528"/>
                <a:gd name="T92" fmla="*/ 129 w 916"/>
                <a:gd name="T93" fmla="*/ 350 h 528"/>
                <a:gd name="T94" fmla="*/ 98 w 916"/>
                <a:gd name="T95" fmla="*/ 320 h 528"/>
                <a:gd name="T96" fmla="*/ 73 w 916"/>
                <a:gd name="T97" fmla="*/ 293 h 528"/>
                <a:gd name="T98" fmla="*/ 53 w 916"/>
                <a:gd name="T99" fmla="*/ 266 h 528"/>
                <a:gd name="T100" fmla="*/ 37 w 916"/>
                <a:gd name="T101" fmla="*/ 241 h 528"/>
                <a:gd name="T102" fmla="*/ 24 w 916"/>
                <a:gd name="T103" fmla="*/ 218 h 528"/>
                <a:gd name="T104" fmla="*/ 14 w 916"/>
                <a:gd name="T105" fmla="*/ 196 h 528"/>
                <a:gd name="T106" fmla="*/ 8 w 916"/>
                <a:gd name="T107" fmla="*/ 177 h 528"/>
                <a:gd name="T108" fmla="*/ 3 w 916"/>
                <a:gd name="T109" fmla="*/ 160 h 528"/>
                <a:gd name="T110" fmla="*/ 1 w 916"/>
                <a:gd name="T111" fmla="*/ 147 h 528"/>
                <a:gd name="T112" fmla="*/ 1 w 916"/>
                <a:gd name="T113" fmla="*/ 135 h 528"/>
                <a:gd name="T114" fmla="*/ 0 w 916"/>
                <a:gd name="T115" fmla="*/ 128 h 528"/>
                <a:gd name="T116" fmla="*/ 0 w 916"/>
                <a:gd name="T117" fmla="*/ 126 h 528"/>
                <a:gd name="T118" fmla="*/ 3 w 916"/>
                <a:gd name="T119" fmla="*/ 84 h 528"/>
                <a:gd name="T120" fmla="*/ 11 w 916"/>
                <a:gd name="T121" fmla="*/ 42 h 528"/>
                <a:gd name="T122" fmla="*/ 19 w 916"/>
                <a:gd name="T12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6" h="528">
                  <a:moveTo>
                    <a:pt x="19" y="0"/>
                  </a:moveTo>
                  <a:lnTo>
                    <a:pt x="62" y="50"/>
                  </a:lnTo>
                  <a:lnTo>
                    <a:pt x="107" y="97"/>
                  </a:lnTo>
                  <a:lnTo>
                    <a:pt x="152" y="138"/>
                  </a:lnTo>
                  <a:lnTo>
                    <a:pt x="200" y="175"/>
                  </a:lnTo>
                  <a:lnTo>
                    <a:pt x="248" y="206"/>
                  </a:lnTo>
                  <a:lnTo>
                    <a:pt x="299" y="230"/>
                  </a:lnTo>
                  <a:lnTo>
                    <a:pt x="350" y="247"/>
                  </a:lnTo>
                  <a:lnTo>
                    <a:pt x="403" y="259"/>
                  </a:lnTo>
                  <a:lnTo>
                    <a:pt x="456" y="263"/>
                  </a:lnTo>
                  <a:lnTo>
                    <a:pt x="512" y="259"/>
                  </a:lnTo>
                  <a:lnTo>
                    <a:pt x="565" y="247"/>
                  </a:lnTo>
                  <a:lnTo>
                    <a:pt x="616" y="230"/>
                  </a:lnTo>
                  <a:lnTo>
                    <a:pt x="667" y="206"/>
                  </a:lnTo>
                  <a:lnTo>
                    <a:pt x="715" y="175"/>
                  </a:lnTo>
                  <a:lnTo>
                    <a:pt x="763" y="138"/>
                  </a:lnTo>
                  <a:lnTo>
                    <a:pt x="809" y="97"/>
                  </a:lnTo>
                  <a:lnTo>
                    <a:pt x="853" y="50"/>
                  </a:lnTo>
                  <a:lnTo>
                    <a:pt x="896" y="0"/>
                  </a:lnTo>
                  <a:lnTo>
                    <a:pt x="905" y="42"/>
                  </a:lnTo>
                  <a:lnTo>
                    <a:pt x="912" y="84"/>
                  </a:lnTo>
                  <a:lnTo>
                    <a:pt x="916" y="126"/>
                  </a:lnTo>
                  <a:lnTo>
                    <a:pt x="916" y="128"/>
                  </a:lnTo>
                  <a:lnTo>
                    <a:pt x="914" y="135"/>
                  </a:lnTo>
                  <a:lnTo>
                    <a:pt x="914" y="147"/>
                  </a:lnTo>
                  <a:lnTo>
                    <a:pt x="912" y="160"/>
                  </a:lnTo>
                  <a:lnTo>
                    <a:pt x="907" y="177"/>
                  </a:lnTo>
                  <a:lnTo>
                    <a:pt x="901" y="196"/>
                  </a:lnTo>
                  <a:lnTo>
                    <a:pt x="891" y="218"/>
                  </a:lnTo>
                  <a:lnTo>
                    <a:pt x="879" y="241"/>
                  </a:lnTo>
                  <a:lnTo>
                    <a:pt x="863" y="266"/>
                  </a:lnTo>
                  <a:lnTo>
                    <a:pt x="842" y="293"/>
                  </a:lnTo>
                  <a:lnTo>
                    <a:pt x="817" y="320"/>
                  </a:lnTo>
                  <a:lnTo>
                    <a:pt x="786" y="350"/>
                  </a:lnTo>
                  <a:lnTo>
                    <a:pt x="751" y="379"/>
                  </a:lnTo>
                  <a:lnTo>
                    <a:pt x="709" y="409"/>
                  </a:lnTo>
                  <a:lnTo>
                    <a:pt x="660" y="440"/>
                  </a:lnTo>
                  <a:lnTo>
                    <a:pt x="603" y="469"/>
                  </a:lnTo>
                  <a:lnTo>
                    <a:pt x="539" y="499"/>
                  </a:lnTo>
                  <a:lnTo>
                    <a:pt x="467" y="528"/>
                  </a:lnTo>
                  <a:lnTo>
                    <a:pt x="448" y="528"/>
                  </a:lnTo>
                  <a:lnTo>
                    <a:pt x="376" y="499"/>
                  </a:lnTo>
                  <a:lnTo>
                    <a:pt x="312" y="469"/>
                  </a:lnTo>
                  <a:lnTo>
                    <a:pt x="256" y="440"/>
                  </a:lnTo>
                  <a:lnTo>
                    <a:pt x="206" y="409"/>
                  </a:lnTo>
                  <a:lnTo>
                    <a:pt x="165" y="379"/>
                  </a:lnTo>
                  <a:lnTo>
                    <a:pt x="129" y="350"/>
                  </a:lnTo>
                  <a:lnTo>
                    <a:pt x="98" y="320"/>
                  </a:lnTo>
                  <a:lnTo>
                    <a:pt x="73" y="293"/>
                  </a:lnTo>
                  <a:lnTo>
                    <a:pt x="53" y="266"/>
                  </a:lnTo>
                  <a:lnTo>
                    <a:pt x="37" y="241"/>
                  </a:lnTo>
                  <a:lnTo>
                    <a:pt x="24" y="218"/>
                  </a:lnTo>
                  <a:lnTo>
                    <a:pt x="14" y="196"/>
                  </a:lnTo>
                  <a:lnTo>
                    <a:pt x="8" y="177"/>
                  </a:lnTo>
                  <a:lnTo>
                    <a:pt x="3" y="160"/>
                  </a:lnTo>
                  <a:lnTo>
                    <a:pt x="1" y="147"/>
                  </a:lnTo>
                  <a:lnTo>
                    <a:pt x="1" y="135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3" y="84"/>
                  </a:lnTo>
                  <a:lnTo>
                    <a:pt x="11" y="4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auto">
            <a:xfrm>
              <a:off x="-2046288" y="4184651"/>
              <a:ext cx="915988" cy="1090613"/>
            </a:xfrm>
            <a:custGeom>
              <a:avLst/>
              <a:gdLst>
                <a:gd name="T0" fmla="*/ 460 w 577"/>
                <a:gd name="T1" fmla="*/ 0 h 687"/>
                <a:gd name="T2" fmla="*/ 488 w 577"/>
                <a:gd name="T3" fmla="*/ 18 h 687"/>
                <a:gd name="T4" fmla="*/ 511 w 577"/>
                <a:gd name="T5" fmla="*/ 41 h 687"/>
                <a:gd name="T6" fmla="*/ 531 w 577"/>
                <a:gd name="T7" fmla="*/ 69 h 687"/>
                <a:gd name="T8" fmla="*/ 547 w 577"/>
                <a:gd name="T9" fmla="*/ 98 h 687"/>
                <a:gd name="T10" fmla="*/ 559 w 577"/>
                <a:gd name="T11" fmla="*/ 131 h 687"/>
                <a:gd name="T12" fmla="*/ 568 w 577"/>
                <a:gd name="T13" fmla="*/ 166 h 687"/>
                <a:gd name="T14" fmla="*/ 574 w 577"/>
                <a:gd name="T15" fmla="*/ 203 h 687"/>
                <a:gd name="T16" fmla="*/ 577 w 577"/>
                <a:gd name="T17" fmla="*/ 240 h 687"/>
                <a:gd name="T18" fmla="*/ 577 w 577"/>
                <a:gd name="T19" fmla="*/ 279 h 687"/>
                <a:gd name="T20" fmla="*/ 575 w 577"/>
                <a:gd name="T21" fmla="*/ 318 h 687"/>
                <a:gd name="T22" fmla="*/ 572 w 577"/>
                <a:gd name="T23" fmla="*/ 358 h 687"/>
                <a:gd name="T24" fmla="*/ 567 w 577"/>
                <a:gd name="T25" fmla="*/ 397 h 687"/>
                <a:gd name="T26" fmla="*/ 561 w 577"/>
                <a:gd name="T27" fmla="*/ 435 h 687"/>
                <a:gd name="T28" fmla="*/ 553 w 577"/>
                <a:gd name="T29" fmla="*/ 472 h 687"/>
                <a:gd name="T30" fmla="*/ 545 w 577"/>
                <a:gd name="T31" fmla="*/ 508 h 687"/>
                <a:gd name="T32" fmla="*/ 536 w 577"/>
                <a:gd name="T33" fmla="*/ 543 h 687"/>
                <a:gd name="T34" fmla="*/ 527 w 577"/>
                <a:gd name="T35" fmla="*/ 573 h 687"/>
                <a:gd name="T36" fmla="*/ 518 w 577"/>
                <a:gd name="T37" fmla="*/ 602 h 687"/>
                <a:gd name="T38" fmla="*/ 510 w 577"/>
                <a:gd name="T39" fmla="*/ 626 h 687"/>
                <a:gd name="T40" fmla="*/ 503 w 577"/>
                <a:gd name="T41" fmla="*/ 648 h 687"/>
                <a:gd name="T42" fmla="*/ 495 w 577"/>
                <a:gd name="T43" fmla="*/ 666 h 687"/>
                <a:gd name="T44" fmla="*/ 490 w 577"/>
                <a:gd name="T45" fmla="*/ 678 h 687"/>
                <a:gd name="T46" fmla="*/ 487 w 577"/>
                <a:gd name="T47" fmla="*/ 685 h 687"/>
                <a:gd name="T48" fmla="*/ 484 w 577"/>
                <a:gd name="T49" fmla="*/ 687 h 687"/>
                <a:gd name="T50" fmla="*/ 465 w 577"/>
                <a:gd name="T51" fmla="*/ 647 h 687"/>
                <a:gd name="T52" fmla="*/ 440 w 577"/>
                <a:gd name="T53" fmla="*/ 610 h 687"/>
                <a:gd name="T54" fmla="*/ 412 w 577"/>
                <a:gd name="T55" fmla="*/ 578 h 687"/>
                <a:gd name="T56" fmla="*/ 380 w 577"/>
                <a:gd name="T57" fmla="*/ 549 h 687"/>
                <a:gd name="T58" fmla="*/ 346 w 577"/>
                <a:gd name="T59" fmla="*/ 523 h 687"/>
                <a:gd name="T60" fmla="*/ 311 w 577"/>
                <a:gd name="T61" fmla="*/ 501 h 687"/>
                <a:gd name="T62" fmla="*/ 275 w 577"/>
                <a:gd name="T63" fmla="*/ 482 h 687"/>
                <a:gd name="T64" fmla="*/ 238 w 577"/>
                <a:gd name="T65" fmla="*/ 466 h 687"/>
                <a:gd name="T66" fmla="*/ 202 w 577"/>
                <a:gd name="T67" fmla="*/ 451 h 687"/>
                <a:gd name="T68" fmla="*/ 168 w 577"/>
                <a:gd name="T69" fmla="*/ 440 h 687"/>
                <a:gd name="T70" fmla="*/ 133 w 577"/>
                <a:gd name="T71" fmla="*/ 432 h 687"/>
                <a:gd name="T72" fmla="*/ 103 w 577"/>
                <a:gd name="T73" fmla="*/ 424 h 687"/>
                <a:gd name="T74" fmla="*/ 74 w 577"/>
                <a:gd name="T75" fmla="*/ 418 h 687"/>
                <a:gd name="T76" fmla="*/ 50 w 577"/>
                <a:gd name="T77" fmla="*/ 415 h 687"/>
                <a:gd name="T78" fmla="*/ 30 w 577"/>
                <a:gd name="T79" fmla="*/ 412 h 687"/>
                <a:gd name="T80" fmla="*/ 15 w 577"/>
                <a:gd name="T81" fmla="*/ 410 h 687"/>
                <a:gd name="T82" fmla="*/ 5 w 577"/>
                <a:gd name="T83" fmla="*/ 410 h 687"/>
                <a:gd name="T84" fmla="*/ 0 w 577"/>
                <a:gd name="T85" fmla="*/ 408 h 687"/>
                <a:gd name="T86" fmla="*/ 73 w 577"/>
                <a:gd name="T87" fmla="*/ 380 h 687"/>
                <a:gd name="T88" fmla="*/ 137 w 577"/>
                <a:gd name="T89" fmla="*/ 350 h 687"/>
                <a:gd name="T90" fmla="*/ 194 w 577"/>
                <a:gd name="T91" fmla="*/ 321 h 687"/>
                <a:gd name="T92" fmla="*/ 243 w 577"/>
                <a:gd name="T93" fmla="*/ 291 h 687"/>
                <a:gd name="T94" fmla="*/ 286 w 577"/>
                <a:gd name="T95" fmla="*/ 262 h 687"/>
                <a:gd name="T96" fmla="*/ 323 w 577"/>
                <a:gd name="T97" fmla="*/ 232 h 687"/>
                <a:gd name="T98" fmla="*/ 354 w 577"/>
                <a:gd name="T99" fmla="*/ 204 h 687"/>
                <a:gd name="T100" fmla="*/ 380 w 577"/>
                <a:gd name="T101" fmla="*/ 177 h 687"/>
                <a:gd name="T102" fmla="*/ 402 w 577"/>
                <a:gd name="T103" fmla="*/ 150 h 687"/>
                <a:gd name="T104" fmla="*/ 419 w 577"/>
                <a:gd name="T105" fmla="*/ 124 h 687"/>
                <a:gd name="T106" fmla="*/ 431 w 577"/>
                <a:gd name="T107" fmla="*/ 101 h 687"/>
                <a:gd name="T108" fmla="*/ 442 w 577"/>
                <a:gd name="T109" fmla="*/ 80 h 687"/>
                <a:gd name="T110" fmla="*/ 450 w 577"/>
                <a:gd name="T111" fmla="*/ 60 h 687"/>
                <a:gd name="T112" fmla="*/ 455 w 577"/>
                <a:gd name="T113" fmla="*/ 41 h 687"/>
                <a:gd name="T114" fmla="*/ 457 w 577"/>
                <a:gd name="T115" fmla="*/ 28 h 687"/>
                <a:gd name="T116" fmla="*/ 458 w 577"/>
                <a:gd name="T117" fmla="*/ 16 h 687"/>
                <a:gd name="T118" fmla="*/ 460 w 577"/>
                <a:gd name="T119" fmla="*/ 7 h 687"/>
                <a:gd name="T120" fmla="*/ 460 w 577"/>
                <a:gd name="T121" fmla="*/ 1 h 687"/>
                <a:gd name="T122" fmla="*/ 460 w 577"/>
                <a:gd name="T123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" h="687">
                  <a:moveTo>
                    <a:pt x="460" y="0"/>
                  </a:moveTo>
                  <a:lnTo>
                    <a:pt x="488" y="18"/>
                  </a:lnTo>
                  <a:lnTo>
                    <a:pt x="511" y="41"/>
                  </a:lnTo>
                  <a:lnTo>
                    <a:pt x="531" y="69"/>
                  </a:lnTo>
                  <a:lnTo>
                    <a:pt x="547" y="98"/>
                  </a:lnTo>
                  <a:lnTo>
                    <a:pt x="559" y="131"/>
                  </a:lnTo>
                  <a:lnTo>
                    <a:pt x="568" y="166"/>
                  </a:lnTo>
                  <a:lnTo>
                    <a:pt x="574" y="203"/>
                  </a:lnTo>
                  <a:lnTo>
                    <a:pt x="577" y="240"/>
                  </a:lnTo>
                  <a:lnTo>
                    <a:pt x="577" y="279"/>
                  </a:lnTo>
                  <a:lnTo>
                    <a:pt x="575" y="318"/>
                  </a:lnTo>
                  <a:lnTo>
                    <a:pt x="572" y="358"/>
                  </a:lnTo>
                  <a:lnTo>
                    <a:pt x="567" y="397"/>
                  </a:lnTo>
                  <a:lnTo>
                    <a:pt x="561" y="435"/>
                  </a:lnTo>
                  <a:lnTo>
                    <a:pt x="553" y="472"/>
                  </a:lnTo>
                  <a:lnTo>
                    <a:pt x="545" y="508"/>
                  </a:lnTo>
                  <a:lnTo>
                    <a:pt x="536" y="543"/>
                  </a:lnTo>
                  <a:lnTo>
                    <a:pt x="527" y="573"/>
                  </a:lnTo>
                  <a:lnTo>
                    <a:pt x="518" y="602"/>
                  </a:lnTo>
                  <a:lnTo>
                    <a:pt x="510" y="626"/>
                  </a:lnTo>
                  <a:lnTo>
                    <a:pt x="503" y="648"/>
                  </a:lnTo>
                  <a:lnTo>
                    <a:pt x="495" y="666"/>
                  </a:lnTo>
                  <a:lnTo>
                    <a:pt x="490" y="678"/>
                  </a:lnTo>
                  <a:lnTo>
                    <a:pt x="487" y="685"/>
                  </a:lnTo>
                  <a:lnTo>
                    <a:pt x="484" y="687"/>
                  </a:lnTo>
                  <a:lnTo>
                    <a:pt x="465" y="647"/>
                  </a:lnTo>
                  <a:lnTo>
                    <a:pt x="440" y="610"/>
                  </a:lnTo>
                  <a:lnTo>
                    <a:pt x="412" y="578"/>
                  </a:lnTo>
                  <a:lnTo>
                    <a:pt x="380" y="549"/>
                  </a:lnTo>
                  <a:lnTo>
                    <a:pt x="346" y="523"/>
                  </a:lnTo>
                  <a:lnTo>
                    <a:pt x="311" y="501"/>
                  </a:lnTo>
                  <a:lnTo>
                    <a:pt x="275" y="482"/>
                  </a:lnTo>
                  <a:lnTo>
                    <a:pt x="238" y="466"/>
                  </a:lnTo>
                  <a:lnTo>
                    <a:pt x="202" y="451"/>
                  </a:lnTo>
                  <a:lnTo>
                    <a:pt x="168" y="440"/>
                  </a:lnTo>
                  <a:lnTo>
                    <a:pt x="133" y="432"/>
                  </a:lnTo>
                  <a:lnTo>
                    <a:pt x="103" y="424"/>
                  </a:lnTo>
                  <a:lnTo>
                    <a:pt x="74" y="418"/>
                  </a:lnTo>
                  <a:lnTo>
                    <a:pt x="50" y="415"/>
                  </a:lnTo>
                  <a:lnTo>
                    <a:pt x="30" y="412"/>
                  </a:lnTo>
                  <a:lnTo>
                    <a:pt x="15" y="410"/>
                  </a:lnTo>
                  <a:lnTo>
                    <a:pt x="5" y="410"/>
                  </a:lnTo>
                  <a:lnTo>
                    <a:pt x="0" y="408"/>
                  </a:lnTo>
                  <a:lnTo>
                    <a:pt x="73" y="380"/>
                  </a:lnTo>
                  <a:lnTo>
                    <a:pt x="137" y="350"/>
                  </a:lnTo>
                  <a:lnTo>
                    <a:pt x="194" y="321"/>
                  </a:lnTo>
                  <a:lnTo>
                    <a:pt x="243" y="291"/>
                  </a:lnTo>
                  <a:lnTo>
                    <a:pt x="286" y="262"/>
                  </a:lnTo>
                  <a:lnTo>
                    <a:pt x="323" y="232"/>
                  </a:lnTo>
                  <a:lnTo>
                    <a:pt x="354" y="204"/>
                  </a:lnTo>
                  <a:lnTo>
                    <a:pt x="380" y="177"/>
                  </a:lnTo>
                  <a:lnTo>
                    <a:pt x="402" y="150"/>
                  </a:lnTo>
                  <a:lnTo>
                    <a:pt x="419" y="124"/>
                  </a:lnTo>
                  <a:lnTo>
                    <a:pt x="431" y="101"/>
                  </a:lnTo>
                  <a:lnTo>
                    <a:pt x="442" y="80"/>
                  </a:lnTo>
                  <a:lnTo>
                    <a:pt x="450" y="60"/>
                  </a:lnTo>
                  <a:lnTo>
                    <a:pt x="455" y="41"/>
                  </a:lnTo>
                  <a:lnTo>
                    <a:pt x="457" y="28"/>
                  </a:lnTo>
                  <a:lnTo>
                    <a:pt x="458" y="16"/>
                  </a:lnTo>
                  <a:lnTo>
                    <a:pt x="460" y="7"/>
                  </a:lnTo>
                  <a:lnTo>
                    <a:pt x="460" y="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auto">
            <a:xfrm>
              <a:off x="-2955925" y="4184651"/>
              <a:ext cx="909638" cy="1085850"/>
            </a:xfrm>
            <a:custGeom>
              <a:avLst/>
              <a:gdLst>
                <a:gd name="T0" fmla="*/ 117 w 573"/>
                <a:gd name="T1" fmla="*/ 0 h 684"/>
                <a:gd name="T2" fmla="*/ 117 w 573"/>
                <a:gd name="T3" fmla="*/ 1 h 684"/>
                <a:gd name="T4" fmla="*/ 117 w 573"/>
                <a:gd name="T5" fmla="*/ 7 h 684"/>
                <a:gd name="T6" fmla="*/ 118 w 573"/>
                <a:gd name="T7" fmla="*/ 16 h 684"/>
                <a:gd name="T8" fmla="*/ 119 w 573"/>
                <a:gd name="T9" fmla="*/ 27 h 684"/>
                <a:gd name="T10" fmla="*/ 122 w 573"/>
                <a:gd name="T11" fmla="*/ 41 h 684"/>
                <a:gd name="T12" fmla="*/ 126 w 573"/>
                <a:gd name="T13" fmla="*/ 59 h 684"/>
                <a:gd name="T14" fmla="*/ 134 w 573"/>
                <a:gd name="T15" fmla="*/ 78 h 684"/>
                <a:gd name="T16" fmla="*/ 145 w 573"/>
                <a:gd name="T17" fmla="*/ 101 h 684"/>
                <a:gd name="T18" fmla="*/ 157 w 573"/>
                <a:gd name="T19" fmla="*/ 124 h 684"/>
                <a:gd name="T20" fmla="*/ 174 w 573"/>
                <a:gd name="T21" fmla="*/ 150 h 684"/>
                <a:gd name="T22" fmla="*/ 197 w 573"/>
                <a:gd name="T23" fmla="*/ 176 h 684"/>
                <a:gd name="T24" fmla="*/ 222 w 573"/>
                <a:gd name="T25" fmla="*/ 203 h 684"/>
                <a:gd name="T26" fmla="*/ 253 w 573"/>
                <a:gd name="T27" fmla="*/ 231 h 684"/>
                <a:gd name="T28" fmla="*/ 290 w 573"/>
                <a:gd name="T29" fmla="*/ 261 h 684"/>
                <a:gd name="T30" fmla="*/ 333 w 573"/>
                <a:gd name="T31" fmla="*/ 290 h 684"/>
                <a:gd name="T32" fmla="*/ 383 w 573"/>
                <a:gd name="T33" fmla="*/ 320 h 684"/>
                <a:gd name="T34" fmla="*/ 439 w 573"/>
                <a:gd name="T35" fmla="*/ 348 h 684"/>
                <a:gd name="T36" fmla="*/ 503 w 573"/>
                <a:gd name="T37" fmla="*/ 378 h 684"/>
                <a:gd name="T38" fmla="*/ 573 w 573"/>
                <a:gd name="T39" fmla="*/ 406 h 684"/>
                <a:gd name="T40" fmla="*/ 571 w 573"/>
                <a:gd name="T41" fmla="*/ 406 h 684"/>
                <a:gd name="T42" fmla="*/ 562 w 573"/>
                <a:gd name="T43" fmla="*/ 407 h 684"/>
                <a:gd name="T44" fmla="*/ 546 w 573"/>
                <a:gd name="T45" fmla="*/ 408 h 684"/>
                <a:gd name="T46" fmla="*/ 527 w 573"/>
                <a:gd name="T47" fmla="*/ 411 h 684"/>
                <a:gd name="T48" fmla="*/ 502 w 573"/>
                <a:gd name="T49" fmla="*/ 416 h 684"/>
                <a:gd name="T50" fmla="*/ 474 w 573"/>
                <a:gd name="T51" fmla="*/ 421 h 684"/>
                <a:gd name="T52" fmla="*/ 443 w 573"/>
                <a:gd name="T53" fmla="*/ 428 h 684"/>
                <a:gd name="T54" fmla="*/ 410 w 573"/>
                <a:gd name="T55" fmla="*/ 438 h 684"/>
                <a:gd name="T56" fmla="*/ 375 w 573"/>
                <a:gd name="T57" fmla="*/ 449 h 684"/>
                <a:gd name="T58" fmla="*/ 339 w 573"/>
                <a:gd name="T59" fmla="*/ 463 h 684"/>
                <a:gd name="T60" fmla="*/ 303 w 573"/>
                <a:gd name="T61" fmla="*/ 479 h 684"/>
                <a:gd name="T62" fmla="*/ 267 w 573"/>
                <a:gd name="T63" fmla="*/ 498 h 684"/>
                <a:gd name="T64" fmla="*/ 231 w 573"/>
                <a:gd name="T65" fmla="*/ 520 h 684"/>
                <a:gd name="T66" fmla="*/ 198 w 573"/>
                <a:gd name="T67" fmla="*/ 545 h 684"/>
                <a:gd name="T68" fmla="*/ 166 w 573"/>
                <a:gd name="T69" fmla="*/ 575 h 684"/>
                <a:gd name="T70" fmla="*/ 138 w 573"/>
                <a:gd name="T71" fmla="*/ 607 h 684"/>
                <a:gd name="T72" fmla="*/ 113 w 573"/>
                <a:gd name="T73" fmla="*/ 644 h 684"/>
                <a:gd name="T74" fmla="*/ 92 w 573"/>
                <a:gd name="T75" fmla="*/ 684 h 684"/>
                <a:gd name="T76" fmla="*/ 89 w 573"/>
                <a:gd name="T77" fmla="*/ 682 h 684"/>
                <a:gd name="T78" fmla="*/ 86 w 573"/>
                <a:gd name="T79" fmla="*/ 676 h 684"/>
                <a:gd name="T80" fmla="*/ 81 w 573"/>
                <a:gd name="T81" fmla="*/ 663 h 684"/>
                <a:gd name="T82" fmla="*/ 73 w 573"/>
                <a:gd name="T83" fmla="*/ 646 h 684"/>
                <a:gd name="T84" fmla="*/ 66 w 573"/>
                <a:gd name="T85" fmla="*/ 625 h 684"/>
                <a:gd name="T86" fmla="*/ 59 w 573"/>
                <a:gd name="T87" fmla="*/ 600 h 684"/>
                <a:gd name="T88" fmla="*/ 49 w 573"/>
                <a:gd name="T89" fmla="*/ 572 h 684"/>
                <a:gd name="T90" fmla="*/ 40 w 573"/>
                <a:gd name="T91" fmla="*/ 541 h 684"/>
                <a:gd name="T92" fmla="*/ 32 w 573"/>
                <a:gd name="T93" fmla="*/ 508 h 684"/>
                <a:gd name="T94" fmla="*/ 23 w 573"/>
                <a:gd name="T95" fmla="*/ 472 h 684"/>
                <a:gd name="T96" fmla="*/ 16 w 573"/>
                <a:gd name="T97" fmla="*/ 435 h 684"/>
                <a:gd name="T98" fmla="*/ 9 w 573"/>
                <a:gd name="T99" fmla="*/ 397 h 684"/>
                <a:gd name="T100" fmla="*/ 5 w 573"/>
                <a:gd name="T101" fmla="*/ 358 h 684"/>
                <a:gd name="T102" fmla="*/ 1 w 573"/>
                <a:gd name="T103" fmla="*/ 318 h 684"/>
                <a:gd name="T104" fmla="*/ 0 w 573"/>
                <a:gd name="T105" fmla="*/ 279 h 684"/>
                <a:gd name="T106" fmla="*/ 0 w 573"/>
                <a:gd name="T107" fmla="*/ 240 h 684"/>
                <a:gd name="T108" fmla="*/ 2 w 573"/>
                <a:gd name="T109" fmla="*/ 203 h 684"/>
                <a:gd name="T110" fmla="*/ 8 w 573"/>
                <a:gd name="T111" fmla="*/ 166 h 684"/>
                <a:gd name="T112" fmla="*/ 17 w 573"/>
                <a:gd name="T113" fmla="*/ 131 h 684"/>
                <a:gd name="T114" fmla="*/ 29 w 573"/>
                <a:gd name="T115" fmla="*/ 98 h 684"/>
                <a:gd name="T116" fmla="*/ 45 w 573"/>
                <a:gd name="T117" fmla="*/ 69 h 684"/>
                <a:gd name="T118" fmla="*/ 65 w 573"/>
                <a:gd name="T119" fmla="*/ 41 h 684"/>
                <a:gd name="T120" fmla="*/ 88 w 573"/>
                <a:gd name="T121" fmla="*/ 18 h 684"/>
                <a:gd name="T122" fmla="*/ 117 w 573"/>
                <a:gd name="T12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3" h="684">
                  <a:moveTo>
                    <a:pt x="117" y="0"/>
                  </a:moveTo>
                  <a:lnTo>
                    <a:pt x="117" y="1"/>
                  </a:lnTo>
                  <a:lnTo>
                    <a:pt x="117" y="7"/>
                  </a:lnTo>
                  <a:lnTo>
                    <a:pt x="118" y="16"/>
                  </a:lnTo>
                  <a:lnTo>
                    <a:pt x="119" y="27"/>
                  </a:lnTo>
                  <a:lnTo>
                    <a:pt x="122" y="41"/>
                  </a:lnTo>
                  <a:lnTo>
                    <a:pt x="126" y="59"/>
                  </a:lnTo>
                  <a:lnTo>
                    <a:pt x="134" y="78"/>
                  </a:lnTo>
                  <a:lnTo>
                    <a:pt x="145" y="101"/>
                  </a:lnTo>
                  <a:lnTo>
                    <a:pt x="157" y="124"/>
                  </a:lnTo>
                  <a:lnTo>
                    <a:pt x="174" y="150"/>
                  </a:lnTo>
                  <a:lnTo>
                    <a:pt x="197" y="176"/>
                  </a:lnTo>
                  <a:lnTo>
                    <a:pt x="222" y="203"/>
                  </a:lnTo>
                  <a:lnTo>
                    <a:pt x="253" y="231"/>
                  </a:lnTo>
                  <a:lnTo>
                    <a:pt x="290" y="261"/>
                  </a:lnTo>
                  <a:lnTo>
                    <a:pt x="333" y="290"/>
                  </a:lnTo>
                  <a:lnTo>
                    <a:pt x="383" y="320"/>
                  </a:lnTo>
                  <a:lnTo>
                    <a:pt x="439" y="348"/>
                  </a:lnTo>
                  <a:lnTo>
                    <a:pt x="503" y="378"/>
                  </a:lnTo>
                  <a:lnTo>
                    <a:pt x="573" y="406"/>
                  </a:lnTo>
                  <a:lnTo>
                    <a:pt x="571" y="406"/>
                  </a:lnTo>
                  <a:lnTo>
                    <a:pt x="562" y="407"/>
                  </a:lnTo>
                  <a:lnTo>
                    <a:pt x="546" y="408"/>
                  </a:lnTo>
                  <a:lnTo>
                    <a:pt x="527" y="411"/>
                  </a:lnTo>
                  <a:lnTo>
                    <a:pt x="502" y="416"/>
                  </a:lnTo>
                  <a:lnTo>
                    <a:pt x="474" y="421"/>
                  </a:lnTo>
                  <a:lnTo>
                    <a:pt x="443" y="428"/>
                  </a:lnTo>
                  <a:lnTo>
                    <a:pt x="410" y="438"/>
                  </a:lnTo>
                  <a:lnTo>
                    <a:pt x="375" y="449"/>
                  </a:lnTo>
                  <a:lnTo>
                    <a:pt x="339" y="463"/>
                  </a:lnTo>
                  <a:lnTo>
                    <a:pt x="303" y="479"/>
                  </a:lnTo>
                  <a:lnTo>
                    <a:pt x="267" y="498"/>
                  </a:lnTo>
                  <a:lnTo>
                    <a:pt x="231" y="520"/>
                  </a:lnTo>
                  <a:lnTo>
                    <a:pt x="198" y="545"/>
                  </a:lnTo>
                  <a:lnTo>
                    <a:pt x="166" y="575"/>
                  </a:lnTo>
                  <a:lnTo>
                    <a:pt x="138" y="607"/>
                  </a:lnTo>
                  <a:lnTo>
                    <a:pt x="113" y="644"/>
                  </a:lnTo>
                  <a:lnTo>
                    <a:pt x="92" y="684"/>
                  </a:lnTo>
                  <a:lnTo>
                    <a:pt x="89" y="682"/>
                  </a:lnTo>
                  <a:lnTo>
                    <a:pt x="86" y="676"/>
                  </a:lnTo>
                  <a:lnTo>
                    <a:pt x="81" y="663"/>
                  </a:lnTo>
                  <a:lnTo>
                    <a:pt x="73" y="646"/>
                  </a:lnTo>
                  <a:lnTo>
                    <a:pt x="66" y="625"/>
                  </a:lnTo>
                  <a:lnTo>
                    <a:pt x="59" y="600"/>
                  </a:lnTo>
                  <a:lnTo>
                    <a:pt x="49" y="572"/>
                  </a:lnTo>
                  <a:lnTo>
                    <a:pt x="40" y="541"/>
                  </a:lnTo>
                  <a:lnTo>
                    <a:pt x="32" y="508"/>
                  </a:lnTo>
                  <a:lnTo>
                    <a:pt x="23" y="472"/>
                  </a:lnTo>
                  <a:lnTo>
                    <a:pt x="16" y="435"/>
                  </a:lnTo>
                  <a:lnTo>
                    <a:pt x="9" y="397"/>
                  </a:lnTo>
                  <a:lnTo>
                    <a:pt x="5" y="358"/>
                  </a:lnTo>
                  <a:lnTo>
                    <a:pt x="1" y="318"/>
                  </a:lnTo>
                  <a:lnTo>
                    <a:pt x="0" y="279"/>
                  </a:lnTo>
                  <a:lnTo>
                    <a:pt x="0" y="240"/>
                  </a:lnTo>
                  <a:lnTo>
                    <a:pt x="2" y="203"/>
                  </a:lnTo>
                  <a:lnTo>
                    <a:pt x="8" y="166"/>
                  </a:lnTo>
                  <a:lnTo>
                    <a:pt x="17" y="131"/>
                  </a:lnTo>
                  <a:lnTo>
                    <a:pt x="29" y="98"/>
                  </a:lnTo>
                  <a:lnTo>
                    <a:pt x="45" y="69"/>
                  </a:lnTo>
                  <a:lnTo>
                    <a:pt x="65" y="41"/>
                  </a:lnTo>
                  <a:lnTo>
                    <a:pt x="88" y="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auto">
            <a:xfrm>
              <a:off x="-3079750" y="1593851"/>
              <a:ext cx="2135188" cy="2254250"/>
            </a:xfrm>
            <a:custGeom>
              <a:avLst/>
              <a:gdLst>
                <a:gd name="T0" fmla="*/ 648 w 1345"/>
                <a:gd name="T1" fmla="*/ 1 h 1420"/>
                <a:gd name="T2" fmla="*/ 697 w 1345"/>
                <a:gd name="T3" fmla="*/ 5 h 1420"/>
                <a:gd name="T4" fmla="*/ 738 w 1345"/>
                <a:gd name="T5" fmla="*/ 10 h 1420"/>
                <a:gd name="T6" fmla="*/ 770 w 1345"/>
                <a:gd name="T7" fmla="*/ 16 h 1420"/>
                <a:gd name="T8" fmla="*/ 789 w 1345"/>
                <a:gd name="T9" fmla="*/ 20 h 1420"/>
                <a:gd name="T10" fmla="*/ 797 w 1345"/>
                <a:gd name="T11" fmla="*/ 22 h 1420"/>
                <a:gd name="T12" fmla="*/ 919 w 1345"/>
                <a:gd name="T13" fmla="*/ 22 h 1420"/>
                <a:gd name="T14" fmla="*/ 1021 w 1345"/>
                <a:gd name="T15" fmla="*/ 38 h 1420"/>
                <a:gd name="T16" fmla="*/ 1107 w 1345"/>
                <a:gd name="T17" fmla="*/ 69 h 1420"/>
                <a:gd name="T18" fmla="*/ 1177 w 1345"/>
                <a:gd name="T19" fmla="*/ 113 h 1420"/>
                <a:gd name="T20" fmla="*/ 1233 w 1345"/>
                <a:gd name="T21" fmla="*/ 169 h 1420"/>
                <a:gd name="T22" fmla="*/ 1276 w 1345"/>
                <a:gd name="T23" fmla="*/ 233 h 1420"/>
                <a:gd name="T24" fmla="*/ 1306 w 1345"/>
                <a:gd name="T25" fmla="*/ 305 h 1420"/>
                <a:gd name="T26" fmla="*/ 1327 w 1345"/>
                <a:gd name="T27" fmla="*/ 382 h 1420"/>
                <a:gd name="T28" fmla="*/ 1340 w 1345"/>
                <a:gd name="T29" fmla="*/ 463 h 1420"/>
                <a:gd name="T30" fmla="*/ 1343 w 1345"/>
                <a:gd name="T31" fmla="*/ 546 h 1420"/>
                <a:gd name="T32" fmla="*/ 1343 w 1345"/>
                <a:gd name="T33" fmla="*/ 628 h 1420"/>
                <a:gd name="T34" fmla="*/ 1337 w 1345"/>
                <a:gd name="T35" fmla="*/ 709 h 1420"/>
                <a:gd name="T36" fmla="*/ 1330 w 1345"/>
                <a:gd name="T37" fmla="*/ 786 h 1420"/>
                <a:gd name="T38" fmla="*/ 1311 w 1345"/>
                <a:gd name="T39" fmla="*/ 895 h 1420"/>
                <a:gd name="T40" fmla="*/ 1268 w 1345"/>
                <a:gd name="T41" fmla="*/ 1038 h 1420"/>
                <a:gd name="T42" fmla="*/ 1203 w 1345"/>
                <a:gd name="T43" fmla="*/ 1171 h 1420"/>
                <a:gd name="T44" fmla="*/ 1117 w 1345"/>
                <a:gd name="T45" fmla="*/ 1292 h 1420"/>
                <a:gd name="T46" fmla="*/ 1037 w 1345"/>
                <a:gd name="T47" fmla="*/ 1373 h 1420"/>
                <a:gd name="T48" fmla="*/ 979 w 1345"/>
                <a:gd name="T49" fmla="*/ 1420 h 1420"/>
                <a:gd name="T50" fmla="*/ 378 w 1345"/>
                <a:gd name="T51" fmla="*/ 1257 h 1420"/>
                <a:gd name="T52" fmla="*/ 300 w 1345"/>
                <a:gd name="T53" fmla="*/ 1400 h 1420"/>
                <a:gd name="T54" fmla="*/ 241 w 1345"/>
                <a:gd name="T55" fmla="*/ 1347 h 1420"/>
                <a:gd name="T56" fmla="*/ 177 w 1345"/>
                <a:gd name="T57" fmla="*/ 1279 h 1420"/>
                <a:gd name="T58" fmla="*/ 115 w 1345"/>
                <a:gd name="T59" fmla="*/ 1199 h 1420"/>
                <a:gd name="T60" fmla="*/ 60 w 1345"/>
                <a:gd name="T61" fmla="*/ 1113 h 1420"/>
                <a:gd name="T62" fmla="*/ 22 w 1345"/>
                <a:gd name="T63" fmla="*/ 1021 h 1420"/>
                <a:gd name="T64" fmla="*/ 6 w 1345"/>
                <a:gd name="T65" fmla="*/ 927 h 1420"/>
                <a:gd name="T66" fmla="*/ 0 w 1345"/>
                <a:gd name="T67" fmla="*/ 757 h 1420"/>
                <a:gd name="T68" fmla="*/ 9 w 1345"/>
                <a:gd name="T69" fmla="*/ 610 h 1420"/>
                <a:gd name="T70" fmla="*/ 30 w 1345"/>
                <a:gd name="T71" fmla="*/ 482 h 1420"/>
                <a:gd name="T72" fmla="*/ 62 w 1345"/>
                <a:gd name="T73" fmla="*/ 372 h 1420"/>
                <a:gd name="T74" fmla="*/ 103 w 1345"/>
                <a:gd name="T75" fmla="*/ 280 h 1420"/>
                <a:gd name="T76" fmla="*/ 153 w 1345"/>
                <a:gd name="T77" fmla="*/ 205 h 1420"/>
                <a:gd name="T78" fmla="*/ 209 w 1345"/>
                <a:gd name="T79" fmla="*/ 143 h 1420"/>
                <a:gd name="T80" fmla="*/ 271 w 1345"/>
                <a:gd name="T81" fmla="*/ 95 h 1420"/>
                <a:gd name="T82" fmla="*/ 335 w 1345"/>
                <a:gd name="T83" fmla="*/ 58 h 1420"/>
                <a:gd name="T84" fmla="*/ 401 w 1345"/>
                <a:gd name="T85" fmla="*/ 32 h 1420"/>
                <a:gd name="T86" fmla="*/ 467 w 1345"/>
                <a:gd name="T87" fmla="*/ 15 h 1420"/>
                <a:gd name="T88" fmla="*/ 531 w 1345"/>
                <a:gd name="T89" fmla="*/ 5 h 1420"/>
                <a:gd name="T90" fmla="*/ 591 w 1345"/>
                <a:gd name="T9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45" h="1420">
                  <a:moveTo>
                    <a:pt x="621" y="0"/>
                  </a:moveTo>
                  <a:lnTo>
                    <a:pt x="648" y="1"/>
                  </a:lnTo>
                  <a:lnTo>
                    <a:pt x="674" y="3"/>
                  </a:lnTo>
                  <a:lnTo>
                    <a:pt x="697" y="5"/>
                  </a:lnTo>
                  <a:lnTo>
                    <a:pt x="719" y="8"/>
                  </a:lnTo>
                  <a:lnTo>
                    <a:pt x="738" y="10"/>
                  </a:lnTo>
                  <a:lnTo>
                    <a:pt x="755" y="14"/>
                  </a:lnTo>
                  <a:lnTo>
                    <a:pt x="770" y="16"/>
                  </a:lnTo>
                  <a:lnTo>
                    <a:pt x="781" y="19"/>
                  </a:lnTo>
                  <a:lnTo>
                    <a:pt x="789" y="20"/>
                  </a:lnTo>
                  <a:lnTo>
                    <a:pt x="794" y="21"/>
                  </a:lnTo>
                  <a:lnTo>
                    <a:pt x="797" y="22"/>
                  </a:lnTo>
                  <a:lnTo>
                    <a:pt x="859" y="20"/>
                  </a:lnTo>
                  <a:lnTo>
                    <a:pt x="919" y="22"/>
                  </a:lnTo>
                  <a:lnTo>
                    <a:pt x="972" y="28"/>
                  </a:lnTo>
                  <a:lnTo>
                    <a:pt x="1021" y="38"/>
                  </a:lnTo>
                  <a:lnTo>
                    <a:pt x="1066" y="52"/>
                  </a:lnTo>
                  <a:lnTo>
                    <a:pt x="1107" y="69"/>
                  </a:lnTo>
                  <a:lnTo>
                    <a:pt x="1144" y="90"/>
                  </a:lnTo>
                  <a:lnTo>
                    <a:pt x="1177" y="113"/>
                  </a:lnTo>
                  <a:lnTo>
                    <a:pt x="1207" y="139"/>
                  </a:lnTo>
                  <a:lnTo>
                    <a:pt x="1233" y="169"/>
                  </a:lnTo>
                  <a:lnTo>
                    <a:pt x="1255" y="200"/>
                  </a:lnTo>
                  <a:lnTo>
                    <a:pt x="1276" y="233"/>
                  </a:lnTo>
                  <a:lnTo>
                    <a:pt x="1292" y="269"/>
                  </a:lnTo>
                  <a:lnTo>
                    <a:pt x="1306" y="305"/>
                  </a:lnTo>
                  <a:lnTo>
                    <a:pt x="1318" y="342"/>
                  </a:lnTo>
                  <a:lnTo>
                    <a:pt x="1327" y="382"/>
                  </a:lnTo>
                  <a:lnTo>
                    <a:pt x="1334" y="422"/>
                  </a:lnTo>
                  <a:lnTo>
                    <a:pt x="1340" y="463"/>
                  </a:lnTo>
                  <a:lnTo>
                    <a:pt x="1342" y="504"/>
                  </a:lnTo>
                  <a:lnTo>
                    <a:pt x="1343" y="546"/>
                  </a:lnTo>
                  <a:lnTo>
                    <a:pt x="1345" y="587"/>
                  </a:lnTo>
                  <a:lnTo>
                    <a:pt x="1343" y="628"/>
                  </a:lnTo>
                  <a:lnTo>
                    <a:pt x="1341" y="669"/>
                  </a:lnTo>
                  <a:lnTo>
                    <a:pt x="1337" y="709"/>
                  </a:lnTo>
                  <a:lnTo>
                    <a:pt x="1334" y="748"/>
                  </a:lnTo>
                  <a:lnTo>
                    <a:pt x="1330" y="786"/>
                  </a:lnTo>
                  <a:lnTo>
                    <a:pt x="1325" y="821"/>
                  </a:lnTo>
                  <a:lnTo>
                    <a:pt x="1311" y="895"/>
                  </a:lnTo>
                  <a:lnTo>
                    <a:pt x="1292" y="968"/>
                  </a:lnTo>
                  <a:lnTo>
                    <a:pt x="1268" y="1038"/>
                  </a:lnTo>
                  <a:lnTo>
                    <a:pt x="1239" y="1106"/>
                  </a:lnTo>
                  <a:lnTo>
                    <a:pt x="1203" y="1171"/>
                  </a:lnTo>
                  <a:lnTo>
                    <a:pt x="1162" y="1233"/>
                  </a:lnTo>
                  <a:lnTo>
                    <a:pt x="1117" y="1292"/>
                  </a:lnTo>
                  <a:lnTo>
                    <a:pt x="1065" y="1347"/>
                  </a:lnTo>
                  <a:lnTo>
                    <a:pt x="1037" y="1373"/>
                  </a:lnTo>
                  <a:lnTo>
                    <a:pt x="1010" y="1398"/>
                  </a:lnTo>
                  <a:lnTo>
                    <a:pt x="979" y="1420"/>
                  </a:lnTo>
                  <a:lnTo>
                    <a:pt x="927" y="1257"/>
                  </a:lnTo>
                  <a:lnTo>
                    <a:pt x="378" y="1257"/>
                  </a:lnTo>
                  <a:lnTo>
                    <a:pt x="326" y="1420"/>
                  </a:lnTo>
                  <a:lnTo>
                    <a:pt x="300" y="1400"/>
                  </a:lnTo>
                  <a:lnTo>
                    <a:pt x="272" y="1375"/>
                  </a:lnTo>
                  <a:lnTo>
                    <a:pt x="241" y="1347"/>
                  </a:lnTo>
                  <a:lnTo>
                    <a:pt x="209" y="1315"/>
                  </a:lnTo>
                  <a:lnTo>
                    <a:pt x="177" y="1279"/>
                  </a:lnTo>
                  <a:lnTo>
                    <a:pt x="145" y="1241"/>
                  </a:lnTo>
                  <a:lnTo>
                    <a:pt x="115" y="1199"/>
                  </a:lnTo>
                  <a:lnTo>
                    <a:pt x="85" y="1158"/>
                  </a:lnTo>
                  <a:lnTo>
                    <a:pt x="60" y="1113"/>
                  </a:lnTo>
                  <a:lnTo>
                    <a:pt x="38" y="1068"/>
                  </a:lnTo>
                  <a:lnTo>
                    <a:pt x="22" y="1021"/>
                  </a:lnTo>
                  <a:lnTo>
                    <a:pt x="11" y="974"/>
                  </a:lnTo>
                  <a:lnTo>
                    <a:pt x="6" y="927"/>
                  </a:lnTo>
                  <a:lnTo>
                    <a:pt x="1" y="840"/>
                  </a:lnTo>
                  <a:lnTo>
                    <a:pt x="0" y="757"/>
                  </a:lnTo>
                  <a:lnTo>
                    <a:pt x="2" y="681"/>
                  </a:lnTo>
                  <a:lnTo>
                    <a:pt x="9" y="610"/>
                  </a:lnTo>
                  <a:lnTo>
                    <a:pt x="17" y="543"/>
                  </a:lnTo>
                  <a:lnTo>
                    <a:pt x="30" y="482"/>
                  </a:lnTo>
                  <a:lnTo>
                    <a:pt x="44" y="424"/>
                  </a:lnTo>
                  <a:lnTo>
                    <a:pt x="62" y="372"/>
                  </a:lnTo>
                  <a:lnTo>
                    <a:pt x="81" y="324"/>
                  </a:lnTo>
                  <a:lnTo>
                    <a:pt x="103" y="280"/>
                  </a:lnTo>
                  <a:lnTo>
                    <a:pt x="127" y="240"/>
                  </a:lnTo>
                  <a:lnTo>
                    <a:pt x="153" y="205"/>
                  </a:lnTo>
                  <a:lnTo>
                    <a:pt x="181" y="171"/>
                  </a:lnTo>
                  <a:lnTo>
                    <a:pt x="209" y="143"/>
                  </a:lnTo>
                  <a:lnTo>
                    <a:pt x="240" y="117"/>
                  </a:lnTo>
                  <a:lnTo>
                    <a:pt x="271" y="95"/>
                  </a:lnTo>
                  <a:lnTo>
                    <a:pt x="303" y="75"/>
                  </a:lnTo>
                  <a:lnTo>
                    <a:pt x="335" y="58"/>
                  </a:lnTo>
                  <a:lnTo>
                    <a:pt x="368" y="44"/>
                  </a:lnTo>
                  <a:lnTo>
                    <a:pt x="401" y="32"/>
                  </a:lnTo>
                  <a:lnTo>
                    <a:pt x="433" y="22"/>
                  </a:lnTo>
                  <a:lnTo>
                    <a:pt x="467" y="15"/>
                  </a:lnTo>
                  <a:lnTo>
                    <a:pt x="499" y="9"/>
                  </a:lnTo>
                  <a:lnTo>
                    <a:pt x="531" y="5"/>
                  </a:lnTo>
                  <a:lnTo>
                    <a:pt x="562" y="3"/>
                  </a:lnTo>
                  <a:lnTo>
                    <a:pt x="591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>
              <a:off x="-1049337" y="2741613"/>
              <a:ext cx="346075" cy="715963"/>
            </a:xfrm>
            <a:custGeom>
              <a:avLst/>
              <a:gdLst>
                <a:gd name="T0" fmla="*/ 128 w 218"/>
                <a:gd name="T1" fmla="*/ 0 h 451"/>
                <a:gd name="T2" fmla="*/ 148 w 218"/>
                <a:gd name="T3" fmla="*/ 4 h 451"/>
                <a:gd name="T4" fmla="*/ 167 w 218"/>
                <a:gd name="T5" fmla="*/ 12 h 451"/>
                <a:gd name="T6" fmla="*/ 186 w 218"/>
                <a:gd name="T7" fmla="*/ 28 h 451"/>
                <a:gd name="T8" fmla="*/ 201 w 218"/>
                <a:gd name="T9" fmla="*/ 49 h 451"/>
                <a:gd name="T10" fmla="*/ 211 w 218"/>
                <a:gd name="T11" fmla="*/ 74 h 451"/>
                <a:gd name="T12" fmla="*/ 217 w 218"/>
                <a:gd name="T13" fmla="*/ 101 h 451"/>
                <a:gd name="T14" fmla="*/ 218 w 218"/>
                <a:gd name="T15" fmla="*/ 132 h 451"/>
                <a:gd name="T16" fmla="*/ 216 w 218"/>
                <a:gd name="T17" fmla="*/ 165 h 451"/>
                <a:gd name="T18" fmla="*/ 208 w 218"/>
                <a:gd name="T19" fmla="*/ 199 h 451"/>
                <a:gd name="T20" fmla="*/ 199 w 218"/>
                <a:gd name="T21" fmla="*/ 235 h 451"/>
                <a:gd name="T22" fmla="*/ 183 w 218"/>
                <a:gd name="T23" fmla="*/ 271 h 451"/>
                <a:gd name="T24" fmla="*/ 164 w 218"/>
                <a:gd name="T25" fmla="*/ 306 h 451"/>
                <a:gd name="T26" fmla="*/ 136 w 218"/>
                <a:gd name="T27" fmla="*/ 348 h 451"/>
                <a:gd name="T28" fmla="*/ 104 w 218"/>
                <a:gd name="T29" fmla="*/ 384 h 451"/>
                <a:gd name="T30" fmla="*/ 71 w 218"/>
                <a:gd name="T31" fmla="*/ 414 h 451"/>
                <a:gd name="T32" fmla="*/ 36 w 218"/>
                <a:gd name="T33" fmla="*/ 436 h 451"/>
                <a:gd name="T34" fmla="*/ 0 w 218"/>
                <a:gd name="T35" fmla="*/ 451 h 451"/>
                <a:gd name="T36" fmla="*/ 32 w 218"/>
                <a:gd name="T37" fmla="*/ 372 h 451"/>
                <a:gd name="T38" fmla="*/ 58 w 218"/>
                <a:gd name="T39" fmla="*/ 290 h 451"/>
                <a:gd name="T40" fmla="*/ 58 w 218"/>
                <a:gd name="T41" fmla="*/ 288 h 451"/>
                <a:gd name="T42" fmla="*/ 96 w 218"/>
                <a:gd name="T43" fmla="*/ 144 h 451"/>
                <a:gd name="T44" fmla="*/ 94 w 218"/>
                <a:gd name="T45" fmla="*/ 144 h 451"/>
                <a:gd name="T46" fmla="*/ 112 w 218"/>
                <a:gd name="T47" fmla="*/ 71 h 451"/>
                <a:gd name="T48" fmla="*/ 128 w 218"/>
                <a:gd name="T4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451">
                  <a:moveTo>
                    <a:pt x="128" y="0"/>
                  </a:moveTo>
                  <a:lnTo>
                    <a:pt x="148" y="4"/>
                  </a:lnTo>
                  <a:lnTo>
                    <a:pt x="167" y="12"/>
                  </a:lnTo>
                  <a:lnTo>
                    <a:pt x="186" y="28"/>
                  </a:lnTo>
                  <a:lnTo>
                    <a:pt x="201" y="49"/>
                  </a:lnTo>
                  <a:lnTo>
                    <a:pt x="211" y="74"/>
                  </a:lnTo>
                  <a:lnTo>
                    <a:pt x="217" y="101"/>
                  </a:lnTo>
                  <a:lnTo>
                    <a:pt x="218" y="132"/>
                  </a:lnTo>
                  <a:lnTo>
                    <a:pt x="216" y="165"/>
                  </a:lnTo>
                  <a:lnTo>
                    <a:pt x="208" y="199"/>
                  </a:lnTo>
                  <a:lnTo>
                    <a:pt x="199" y="235"/>
                  </a:lnTo>
                  <a:lnTo>
                    <a:pt x="183" y="271"/>
                  </a:lnTo>
                  <a:lnTo>
                    <a:pt x="164" y="306"/>
                  </a:lnTo>
                  <a:lnTo>
                    <a:pt x="136" y="348"/>
                  </a:lnTo>
                  <a:lnTo>
                    <a:pt x="104" y="384"/>
                  </a:lnTo>
                  <a:lnTo>
                    <a:pt x="71" y="414"/>
                  </a:lnTo>
                  <a:lnTo>
                    <a:pt x="36" y="436"/>
                  </a:lnTo>
                  <a:lnTo>
                    <a:pt x="0" y="451"/>
                  </a:lnTo>
                  <a:lnTo>
                    <a:pt x="32" y="372"/>
                  </a:lnTo>
                  <a:lnTo>
                    <a:pt x="58" y="290"/>
                  </a:lnTo>
                  <a:lnTo>
                    <a:pt x="58" y="288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112" y="7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auto">
            <a:xfrm>
              <a:off x="-3386138" y="2757488"/>
              <a:ext cx="347663" cy="700088"/>
            </a:xfrm>
            <a:custGeom>
              <a:avLst/>
              <a:gdLst>
                <a:gd name="T0" fmla="*/ 69 w 219"/>
                <a:gd name="T1" fmla="*/ 0 h 441"/>
                <a:gd name="T2" fmla="*/ 81 w 219"/>
                <a:gd name="T3" fmla="*/ 48 h 441"/>
                <a:gd name="T4" fmla="*/ 95 w 219"/>
                <a:gd name="T5" fmla="*/ 93 h 441"/>
                <a:gd name="T6" fmla="*/ 107 w 219"/>
                <a:gd name="T7" fmla="*/ 135 h 441"/>
                <a:gd name="T8" fmla="*/ 119 w 219"/>
                <a:gd name="T9" fmla="*/ 172 h 441"/>
                <a:gd name="T10" fmla="*/ 131 w 219"/>
                <a:gd name="T11" fmla="*/ 205 h 441"/>
                <a:gd name="T12" fmla="*/ 141 w 219"/>
                <a:gd name="T13" fmla="*/ 234 h 441"/>
                <a:gd name="T14" fmla="*/ 150 w 219"/>
                <a:gd name="T15" fmla="*/ 256 h 441"/>
                <a:gd name="T16" fmla="*/ 156 w 219"/>
                <a:gd name="T17" fmla="*/ 273 h 441"/>
                <a:gd name="T18" fmla="*/ 161 w 219"/>
                <a:gd name="T19" fmla="*/ 284 h 441"/>
                <a:gd name="T20" fmla="*/ 187 w 219"/>
                <a:gd name="T21" fmla="*/ 363 h 441"/>
                <a:gd name="T22" fmla="*/ 219 w 219"/>
                <a:gd name="T23" fmla="*/ 441 h 441"/>
                <a:gd name="T24" fmla="*/ 183 w 219"/>
                <a:gd name="T25" fmla="*/ 426 h 441"/>
                <a:gd name="T26" fmla="*/ 149 w 219"/>
                <a:gd name="T27" fmla="*/ 404 h 441"/>
                <a:gd name="T28" fmla="*/ 115 w 219"/>
                <a:gd name="T29" fmla="*/ 374 h 441"/>
                <a:gd name="T30" fmla="*/ 83 w 219"/>
                <a:gd name="T31" fmla="*/ 338 h 441"/>
                <a:gd name="T32" fmla="*/ 55 w 219"/>
                <a:gd name="T33" fmla="*/ 296 h 441"/>
                <a:gd name="T34" fmla="*/ 35 w 219"/>
                <a:gd name="T35" fmla="*/ 261 h 441"/>
                <a:gd name="T36" fmla="*/ 19 w 219"/>
                <a:gd name="T37" fmla="*/ 225 h 441"/>
                <a:gd name="T38" fmla="*/ 8 w 219"/>
                <a:gd name="T39" fmla="*/ 189 h 441"/>
                <a:gd name="T40" fmla="*/ 2 w 219"/>
                <a:gd name="T41" fmla="*/ 155 h 441"/>
                <a:gd name="T42" fmla="*/ 0 w 219"/>
                <a:gd name="T43" fmla="*/ 123 h 441"/>
                <a:gd name="T44" fmla="*/ 2 w 219"/>
                <a:gd name="T45" fmla="*/ 92 h 441"/>
                <a:gd name="T46" fmla="*/ 8 w 219"/>
                <a:gd name="T47" fmla="*/ 65 h 441"/>
                <a:gd name="T48" fmla="*/ 18 w 219"/>
                <a:gd name="T49" fmla="*/ 40 h 441"/>
                <a:gd name="T50" fmla="*/ 33 w 219"/>
                <a:gd name="T51" fmla="*/ 21 h 441"/>
                <a:gd name="T52" fmla="*/ 53 w 219"/>
                <a:gd name="T53" fmla="*/ 6 h 441"/>
                <a:gd name="T54" fmla="*/ 56 w 219"/>
                <a:gd name="T55" fmla="*/ 3 h 441"/>
                <a:gd name="T56" fmla="*/ 60 w 219"/>
                <a:gd name="T57" fmla="*/ 1 h 441"/>
                <a:gd name="T58" fmla="*/ 64 w 219"/>
                <a:gd name="T59" fmla="*/ 0 h 441"/>
                <a:gd name="T60" fmla="*/ 69 w 219"/>
                <a:gd name="T6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41">
                  <a:moveTo>
                    <a:pt x="69" y="0"/>
                  </a:moveTo>
                  <a:lnTo>
                    <a:pt x="81" y="48"/>
                  </a:lnTo>
                  <a:lnTo>
                    <a:pt x="95" y="93"/>
                  </a:lnTo>
                  <a:lnTo>
                    <a:pt x="107" y="135"/>
                  </a:lnTo>
                  <a:lnTo>
                    <a:pt x="119" y="172"/>
                  </a:lnTo>
                  <a:lnTo>
                    <a:pt x="131" y="205"/>
                  </a:lnTo>
                  <a:lnTo>
                    <a:pt x="141" y="234"/>
                  </a:lnTo>
                  <a:lnTo>
                    <a:pt x="150" y="256"/>
                  </a:lnTo>
                  <a:lnTo>
                    <a:pt x="156" y="273"/>
                  </a:lnTo>
                  <a:lnTo>
                    <a:pt x="161" y="284"/>
                  </a:lnTo>
                  <a:lnTo>
                    <a:pt x="187" y="363"/>
                  </a:lnTo>
                  <a:lnTo>
                    <a:pt x="219" y="441"/>
                  </a:lnTo>
                  <a:lnTo>
                    <a:pt x="183" y="426"/>
                  </a:lnTo>
                  <a:lnTo>
                    <a:pt x="149" y="404"/>
                  </a:lnTo>
                  <a:lnTo>
                    <a:pt x="115" y="374"/>
                  </a:lnTo>
                  <a:lnTo>
                    <a:pt x="83" y="338"/>
                  </a:lnTo>
                  <a:lnTo>
                    <a:pt x="55" y="296"/>
                  </a:lnTo>
                  <a:lnTo>
                    <a:pt x="35" y="261"/>
                  </a:lnTo>
                  <a:lnTo>
                    <a:pt x="19" y="225"/>
                  </a:lnTo>
                  <a:lnTo>
                    <a:pt x="8" y="189"/>
                  </a:lnTo>
                  <a:lnTo>
                    <a:pt x="2" y="155"/>
                  </a:lnTo>
                  <a:lnTo>
                    <a:pt x="0" y="123"/>
                  </a:lnTo>
                  <a:lnTo>
                    <a:pt x="2" y="92"/>
                  </a:lnTo>
                  <a:lnTo>
                    <a:pt x="8" y="65"/>
                  </a:lnTo>
                  <a:lnTo>
                    <a:pt x="18" y="40"/>
                  </a:lnTo>
                  <a:lnTo>
                    <a:pt x="33" y="21"/>
                  </a:lnTo>
                  <a:lnTo>
                    <a:pt x="53" y="6"/>
                  </a:lnTo>
                  <a:lnTo>
                    <a:pt x="56" y="3"/>
                  </a:lnTo>
                  <a:lnTo>
                    <a:pt x="60" y="1"/>
                  </a:lnTo>
                  <a:lnTo>
                    <a:pt x="64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22"/>
            <p:cNvSpPr>
              <a:spLocks noEditPoints="1"/>
            </p:cNvSpPr>
            <p:nvPr/>
          </p:nvSpPr>
          <p:spPr bwMode="auto">
            <a:xfrm>
              <a:off x="-3435350" y="682626"/>
              <a:ext cx="2790825" cy="3719513"/>
            </a:xfrm>
            <a:custGeom>
              <a:avLst/>
              <a:gdLst>
                <a:gd name="T0" fmla="*/ 755 w 1758"/>
                <a:gd name="T1" fmla="*/ 582 h 2343"/>
                <a:gd name="T2" fmla="*/ 625 w 1758"/>
                <a:gd name="T3" fmla="*/ 610 h 2343"/>
                <a:gd name="T4" fmla="*/ 495 w 1758"/>
                <a:gd name="T5" fmla="*/ 671 h 2343"/>
                <a:gd name="T6" fmla="*/ 377 w 1758"/>
                <a:gd name="T7" fmla="*/ 781 h 2343"/>
                <a:gd name="T8" fmla="*/ 286 w 1758"/>
                <a:gd name="T9" fmla="*/ 948 h 2343"/>
                <a:gd name="T10" fmla="*/ 233 w 1758"/>
                <a:gd name="T11" fmla="*/ 1186 h 2343"/>
                <a:gd name="T12" fmla="*/ 230 w 1758"/>
                <a:gd name="T13" fmla="*/ 1505 h 2343"/>
                <a:gd name="T14" fmla="*/ 291 w 1758"/>
                <a:gd name="T15" fmla="*/ 1693 h 2343"/>
                <a:gd name="T16" fmla="*/ 453 w 1758"/>
                <a:gd name="T17" fmla="*/ 1911 h 2343"/>
                <a:gd name="T18" fmla="*/ 1151 w 1758"/>
                <a:gd name="T19" fmla="*/ 1834 h 2343"/>
                <a:gd name="T20" fmla="*/ 1341 w 1758"/>
                <a:gd name="T21" fmla="*/ 1866 h 2343"/>
                <a:gd name="T22" fmla="*/ 1492 w 1758"/>
                <a:gd name="T23" fmla="*/ 1612 h 2343"/>
                <a:gd name="T24" fmla="*/ 1554 w 1758"/>
                <a:gd name="T25" fmla="*/ 1360 h 2343"/>
                <a:gd name="T26" fmla="*/ 1567 w 1758"/>
                <a:gd name="T27" fmla="*/ 1202 h 2343"/>
                <a:gd name="T28" fmla="*/ 1564 w 1758"/>
                <a:gd name="T29" fmla="*/ 1037 h 2343"/>
                <a:gd name="T30" fmla="*/ 1530 w 1758"/>
                <a:gd name="T31" fmla="*/ 879 h 2343"/>
                <a:gd name="T32" fmla="*/ 1457 w 1758"/>
                <a:gd name="T33" fmla="*/ 744 h 2343"/>
                <a:gd name="T34" fmla="*/ 1331 w 1758"/>
                <a:gd name="T35" fmla="*/ 644 h 2343"/>
                <a:gd name="T36" fmla="*/ 1143 w 1758"/>
                <a:gd name="T37" fmla="*/ 599 h 2343"/>
                <a:gd name="T38" fmla="*/ 1013 w 1758"/>
                <a:gd name="T39" fmla="*/ 598 h 2343"/>
                <a:gd name="T40" fmla="*/ 962 w 1758"/>
                <a:gd name="T41" fmla="*/ 588 h 2343"/>
                <a:gd name="T42" fmla="*/ 872 w 1758"/>
                <a:gd name="T43" fmla="*/ 579 h 2343"/>
                <a:gd name="T44" fmla="*/ 840 w 1758"/>
                <a:gd name="T45" fmla="*/ 2 h 2343"/>
                <a:gd name="T46" fmla="*/ 941 w 1758"/>
                <a:gd name="T47" fmla="*/ 11 h 2343"/>
                <a:gd name="T48" fmla="*/ 1058 w 1758"/>
                <a:gd name="T49" fmla="*/ 42 h 2343"/>
                <a:gd name="T50" fmla="*/ 1162 w 1758"/>
                <a:gd name="T51" fmla="*/ 104 h 2343"/>
                <a:gd name="T52" fmla="*/ 1221 w 1758"/>
                <a:gd name="T53" fmla="*/ 206 h 2343"/>
                <a:gd name="T54" fmla="*/ 1231 w 1758"/>
                <a:gd name="T55" fmla="*/ 274 h 2343"/>
                <a:gd name="T56" fmla="*/ 1276 w 1758"/>
                <a:gd name="T57" fmla="*/ 260 h 2343"/>
                <a:gd name="T58" fmla="*/ 1351 w 1758"/>
                <a:gd name="T59" fmla="*/ 245 h 2343"/>
                <a:gd name="T60" fmla="*/ 1444 w 1758"/>
                <a:gd name="T61" fmla="*/ 239 h 2343"/>
                <a:gd name="T62" fmla="*/ 1545 w 1758"/>
                <a:gd name="T63" fmla="*/ 256 h 2343"/>
                <a:gd name="T64" fmla="*/ 1639 w 1758"/>
                <a:gd name="T65" fmla="*/ 307 h 2343"/>
                <a:gd name="T66" fmla="*/ 1713 w 1758"/>
                <a:gd name="T67" fmla="*/ 404 h 2343"/>
                <a:gd name="T68" fmla="*/ 1753 w 1758"/>
                <a:gd name="T69" fmla="*/ 558 h 2343"/>
                <a:gd name="T70" fmla="*/ 1751 w 1758"/>
                <a:gd name="T71" fmla="*/ 783 h 2343"/>
                <a:gd name="T72" fmla="*/ 1724 w 1758"/>
                <a:gd name="T73" fmla="*/ 939 h 2343"/>
                <a:gd name="T74" fmla="*/ 1699 w 1758"/>
                <a:gd name="T75" fmla="*/ 1033 h 2343"/>
                <a:gd name="T76" fmla="*/ 1656 w 1758"/>
                <a:gd name="T77" fmla="*/ 1193 h 2343"/>
                <a:gd name="T78" fmla="*/ 1606 w 1758"/>
                <a:gd name="T79" fmla="*/ 1389 h 2343"/>
                <a:gd name="T80" fmla="*/ 1561 w 1758"/>
                <a:gd name="T81" fmla="*/ 1585 h 2343"/>
                <a:gd name="T82" fmla="*/ 1480 w 1758"/>
                <a:gd name="T83" fmla="*/ 1804 h 2343"/>
                <a:gd name="T84" fmla="*/ 1332 w 1758"/>
                <a:gd name="T85" fmla="*/ 2058 h 2343"/>
                <a:gd name="T86" fmla="*/ 1146 w 1758"/>
                <a:gd name="T87" fmla="*/ 2247 h 2343"/>
                <a:gd name="T88" fmla="*/ 933 w 1758"/>
                <a:gd name="T89" fmla="*/ 2339 h 2343"/>
                <a:gd name="T90" fmla="*/ 710 w 1758"/>
                <a:gd name="T91" fmla="*/ 2307 h 2343"/>
                <a:gd name="T92" fmla="*/ 510 w 1758"/>
                <a:gd name="T93" fmla="*/ 2162 h 2343"/>
                <a:gd name="T94" fmla="*/ 342 w 1758"/>
                <a:gd name="T95" fmla="*/ 1937 h 2343"/>
                <a:gd name="T96" fmla="*/ 215 w 1758"/>
                <a:gd name="T97" fmla="*/ 1661 h 2343"/>
                <a:gd name="T98" fmla="*/ 174 w 1758"/>
                <a:gd name="T99" fmla="*/ 1542 h 2343"/>
                <a:gd name="T100" fmla="*/ 129 w 1758"/>
                <a:gd name="T101" fmla="*/ 1411 h 2343"/>
                <a:gd name="T102" fmla="*/ 80 w 1758"/>
                <a:gd name="T103" fmla="*/ 1224 h 2343"/>
                <a:gd name="T104" fmla="*/ 48 w 1758"/>
                <a:gd name="T105" fmla="*/ 1009 h 2343"/>
                <a:gd name="T106" fmla="*/ 54 w 1758"/>
                <a:gd name="T107" fmla="*/ 793 h 2343"/>
                <a:gd name="T108" fmla="*/ 0 w 1758"/>
                <a:gd name="T109" fmla="*/ 763 h 2343"/>
                <a:gd name="T110" fmla="*/ 7 w 1758"/>
                <a:gd name="T111" fmla="*/ 723 h 2343"/>
                <a:gd name="T112" fmla="*/ 34 w 1758"/>
                <a:gd name="T113" fmla="*/ 621 h 2343"/>
                <a:gd name="T114" fmla="*/ 94 w 1758"/>
                <a:gd name="T115" fmla="*/ 478 h 2343"/>
                <a:gd name="T116" fmla="*/ 196 w 1758"/>
                <a:gd name="T117" fmla="*/ 320 h 2343"/>
                <a:gd name="T118" fmla="*/ 351 w 1758"/>
                <a:gd name="T119" fmla="*/ 171 h 2343"/>
                <a:gd name="T120" fmla="*/ 571 w 1758"/>
                <a:gd name="T121" fmla="*/ 55 h 2343"/>
                <a:gd name="T122" fmla="*/ 787 w 1758"/>
                <a:gd name="T123" fmla="*/ 0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8" h="2343">
                  <a:moveTo>
                    <a:pt x="845" y="578"/>
                  </a:moveTo>
                  <a:lnTo>
                    <a:pt x="815" y="578"/>
                  </a:lnTo>
                  <a:lnTo>
                    <a:pt x="786" y="579"/>
                  </a:lnTo>
                  <a:lnTo>
                    <a:pt x="755" y="582"/>
                  </a:lnTo>
                  <a:lnTo>
                    <a:pt x="723" y="586"/>
                  </a:lnTo>
                  <a:lnTo>
                    <a:pt x="691" y="591"/>
                  </a:lnTo>
                  <a:lnTo>
                    <a:pt x="657" y="600"/>
                  </a:lnTo>
                  <a:lnTo>
                    <a:pt x="625" y="610"/>
                  </a:lnTo>
                  <a:lnTo>
                    <a:pt x="592" y="621"/>
                  </a:lnTo>
                  <a:lnTo>
                    <a:pt x="559" y="636"/>
                  </a:lnTo>
                  <a:lnTo>
                    <a:pt x="527" y="653"/>
                  </a:lnTo>
                  <a:lnTo>
                    <a:pt x="495" y="671"/>
                  </a:lnTo>
                  <a:lnTo>
                    <a:pt x="464" y="695"/>
                  </a:lnTo>
                  <a:lnTo>
                    <a:pt x="433" y="721"/>
                  </a:lnTo>
                  <a:lnTo>
                    <a:pt x="405" y="749"/>
                  </a:lnTo>
                  <a:lnTo>
                    <a:pt x="377" y="781"/>
                  </a:lnTo>
                  <a:lnTo>
                    <a:pt x="351" y="818"/>
                  </a:lnTo>
                  <a:lnTo>
                    <a:pt x="327" y="857"/>
                  </a:lnTo>
                  <a:lnTo>
                    <a:pt x="305" y="900"/>
                  </a:lnTo>
                  <a:lnTo>
                    <a:pt x="286" y="948"/>
                  </a:lnTo>
                  <a:lnTo>
                    <a:pt x="268" y="1001"/>
                  </a:lnTo>
                  <a:lnTo>
                    <a:pt x="254" y="1058"/>
                  </a:lnTo>
                  <a:lnTo>
                    <a:pt x="241" y="1120"/>
                  </a:lnTo>
                  <a:lnTo>
                    <a:pt x="233" y="1186"/>
                  </a:lnTo>
                  <a:lnTo>
                    <a:pt x="226" y="1257"/>
                  </a:lnTo>
                  <a:lnTo>
                    <a:pt x="224" y="1335"/>
                  </a:lnTo>
                  <a:lnTo>
                    <a:pt x="225" y="1416"/>
                  </a:lnTo>
                  <a:lnTo>
                    <a:pt x="230" y="1505"/>
                  </a:lnTo>
                  <a:lnTo>
                    <a:pt x="239" y="1549"/>
                  </a:lnTo>
                  <a:lnTo>
                    <a:pt x="252" y="1596"/>
                  </a:lnTo>
                  <a:lnTo>
                    <a:pt x="270" y="1645"/>
                  </a:lnTo>
                  <a:lnTo>
                    <a:pt x="291" y="1693"/>
                  </a:lnTo>
                  <a:lnTo>
                    <a:pt x="327" y="1752"/>
                  </a:lnTo>
                  <a:lnTo>
                    <a:pt x="367" y="1809"/>
                  </a:lnTo>
                  <a:lnTo>
                    <a:pt x="409" y="1862"/>
                  </a:lnTo>
                  <a:lnTo>
                    <a:pt x="453" y="1911"/>
                  </a:lnTo>
                  <a:lnTo>
                    <a:pt x="500" y="1957"/>
                  </a:lnTo>
                  <a:lnTo>
                    <a:pt x="550" y="1997"/>
                  </a:lnTo>
                  <a:lnTo>
                    <a:pt x="602" y="1834"/>
                  </a:lnTo>
                  <a:lnTo>
                    <a:pt x="1151" y="1834"/>
                  </a:lnTo>
                  <a:lnTo>
                    <a:pt x="1203" y="1994"/>
                  </a:lnTo>
                  <a:lnTo>
                    <a:pt x="1246" y="1959"/>
                  </a:lnTo>
                  <a:lnTo>
                    <a:pt x="1289" y="1921"/>
                  </a:lnTo>
                  <a:lnTo>
                    <a:pt x="1341" y="1866"/>
                  </a:lnTo>
                  <a:lnTo>
                    <a:pt x="1386" y="1807"/>
                  </a:lnTo>
                  <a:lnTo>
                    <a:pt x="1427" y="1745"/>
                  </a:lnTo>
                  <a:lnTo>
                    <a:pt x="1463" y="1680"/>
                  </a:lnTo>
                  <a:lnTo>
                    <a:pt x="1492" y="1612"/>
                  </a:lnTo>
                  <a:lnTo>
                    <a:pt x="1516" y="1542"/>
                  </a:lnTo>
                  <a:lnTo>
                    <a:pt x="1535" y="1469"/>
                  </a:lnTo>
                  <a:lnTo>
                    <a:pt x="1549" y="1395"/>
                  </a:lnTo>
                  <a:lnTo>
                    <a:pt x="1554" y="1360"/>
                  </a:lnTo>
                  <a:lnTo>
                    <a:pt x="1558" y="1322"/>
                  </a:lnTo>
                  <a:lnTo>
                    <a:pt x="1561" y="1283"/>
                  </a:lnTo>
                  <a:lnTo>
                    <a:pt x="1565" y="1243"/>
                  </a:lnTo>
                  <a:lnTo>
                    <a:pt x="1567" y="1202"/>
                  </a:lnTo>
                  <a:lnTo>
                    <a:pt x="1569" y="1161"/>
                  </a:lnTo>
                  <a:lnTo>
                    <a:pt x="1567" y="1120"/>
                  </a:lnTo>
                  <a:lnTo>
                    <a:pt x="1566" y="1079"/>
                  </a:lnTo>
                  <a:lnTo>
                    <a:pt x="1564" y="1037"/>
                  </a:lnTo>
                  <a:lnTo>
                    <a:pt x="1558" y="996"/>
                  </a:lnTo>
                  <a:lnTo>
                    <a:pt x="1551" y="956"/>
                  </a:lnTo>
                  <a:lnTo>
                    <a:pt x="1542" y="918"/>
                  </a:lnTo>
                  <a:lnTo>
                    <a:pt x="1530" y="879"/>
                  </a:lnTo>
                  <a:lnTo>
                    <a:pt x="1516" y="843"/>
                  </a:lnTo>
                  <a:lnTo>
                    <a:pt x="1500" y="808"/>
                  </a:lnTo>
                  <a:lnTo>
                    <a:pt x="1479" y="775"/>
                  </a:lnTo>
                  <a:lnTo>
                    <a:pt x="1457" y="744"/>
                  </a:lnTo>
                  <a:lnTo>
                    <a:pt x="1431" y="714"/>
                  </a:lnTo>
                  <a:lnTo>
                    <a:pt x="1401" y="689"/>
                  </a:lnTo>
                  <a:lnTo>
                    <a:pt x="1368" y="665"/>
                  </a:lnTo>
                  <a:lnTo>
                    <a:pt x="1331" y="644"/>
                  </a:lnTo>
                  <a:lnTo>
                    <a:pt x="1290" y="628"/>
                  </a:lnTo>
                  <a:lnTo>
                    <a:pt x="1245" y="614"/>
                  </a:lnTo>
                  <a:lnTo>
                    <a:pt x="1196" y="604"/>
                  </a:lnTo>
                  <a:lnTo>
                    <a:pt x="1143" y="599"/>
                  </a:lnTo>
                  <a:lnTo>
                    <a:pt x="1083" y="596"/>
                  </a:lnTo>
                  <a:lnTo>
                    <a:pt x="1021" y="599"/>
                  </a:lnTo>
                  <a:lnTo>
                    <a:pt x="1018" y="599"/>
                  </a:lnTo>
                  <a:lnTo>
                    <a:pt x="1013" y="598"/>
                  </a:lnTo>
                  <a:lnTo>
                    <a:pt x="1005" y="595"/>
                  </a:lnTo>
                  <a:lnTo>
                    <a:pt x="994" y="593"/>
                  </a:lnTo>
                  <a:lnTo>
                    <a:pt x="979" y="590"/>
                  </a:lnTo>
                  <a:lnTo>
                    <a:pt x="962" y="588"/>
                  </a:lnTo>
                  <a:lnTo>
                    <a:pt x="943" y="585"/>
                  </a:lnTo>
                  <a:lnTo>
                    <a:pt x="921" y="582"/>
                  </a:lnTo>
                  <a:lnTo>
                    <a:pt x="898" y="580"/>
                  </a:lnTo>
                  <a:lnTo>
                    <a:pt x="872" y="579"/>
                  </a:lnTo>
                  <a:lnTo>
                    <a:pt x="845" y="578"/>
                  </a:lnTo>
                  <a:close/>
                  <a:moveTo>
                    <a:pt x="805" y="0"/>
                  </a:moveTo>
                  <a:lnTo>
                    <a:pt x="821" y="0"/>
                  </a:lnTo>
                  <a:lnTo>
                    <a:pt x="840" y="2"/>
                  </a:lnTo>
                  <a:lnTo>
                    <a:pt x="862" y="3"/>
                  </a:lnTo>
                  <a:lnTo>
                    <a:pt x="886" y="5"/>
                  </a:lnTo>
                  <a:lnTo>
                    <a:pt x="914" y="8"/>
                  </a:lnTo>
                  <a:lnTo>
                    <a:pt x="941" y="11"/>
                  </a:lnTo>
                  <a:lnTo>
                    <a:pt x="970" y="18"/>
                  </a:lnTo>
                  <a:lnTo>
                    <a:pt x="1000" y="24"/>
                  </a:lnTo>
                  <a:lnTo>
                    <a:pt x="1029" y="32"/>
                  </a:lnTo>
                  <a:lnTo>
                    <a:pt x="1058" y="42"/>
                  </a:lnTo>
                  <a:lnTo>
                    <a:pt x="1087" y="55"/>
                  </a:lnTo>
                  <a:lnTo>
                    <a:pt x="1113" y="69"/>
                  </a:lnTo>
                  <a:lnTo>
                    <a:pt x="1139" y="85"/>
                  </a:lnTo>
                  <a:lnTo>
                    <a:pt x="1162" y="104"/>
                  </a:lnTo>
                  <a:lnTo>
                    <a:pt x="1182" y="125"/>
                  </a:lnTo>
                  <a:lnTo>
                    <a:pt x="1199" y="149"/>
                  </a:lnTo>
                  <a:lnTo>
                    <a:pt x="1213" y="176"/>
                  </a:lnTo>
                  <a:lnTo>
                    <a:pt x="1221" y="206"/>
                  </a:lnTo>
                  <a:lnTo>
                    <a:pt x="1226" y="239"/>
                  </a:lnTo>
                  <a:lnTo>
                    <a:pt x="1225" y="276"/>
                  </a:lnTo>
                  <a:lnTo>
                    <a:pt x="1226" y="275"/>
                  </a:lnTo>
                  <a:lnTo>
                    <a:pt x="1231" y="274"/>
                  </a:lnTo>
                  <a:lnTo>
                    <a:pt x="1239" y="271"/>
                  </a:lnTo>
                  <a:lnTo>
                    <a:pt x="1248" y="268"/>
                  </a:lnTo>
                  <a:lnTo>
                    <a:pt x="1261" y="264"/>
                  </a:lnTo>
                  <a:lnTo>
                    <a:pt x="1276" y="260"/>
                  </a:lnTo>
                  <a:lnTo>
                    <a:pt x="1292" y="256"/>
                  </a:lnTo>
                  <a:lnTo>
                    <a:pt x="1310" y="253"/>
                  </a:lnTo>
                  <a:lnTo>
                    <a:pt x="1330" y="248"/>
                  </a:lnTo>
                  <a:lnTo>
                    <a:pt x="1351" y="245"/>
                  </a:lnTo>
                  <a:lnTo>
                    <a:pt x="1373" y="243"/>
                  </a:lnTo>
                  <a:lnTo>
                    <a:pt x="1396" y="240"/>
                  </a:lnTo>
                  <a:lnTo>
                    <a:pt x="1420" y="239"/>
                  </a:lnTo>
                  <a:lnTo>
                    <a:pt x="1444" y="239"/>
                  </a:lnTo>
                  <a:lnTo>
                    <a:pt x="1470" y="242"/>
                  </a:lnTo>
                  <a:lnTo>
                    <a:pt x="1495" y="244"/>
                  </a:lnTo>
                  <a:lnTo>
                    <a:pt x="1521" y="249"/>
                  </a:lnTo>
                  <a:lnTo>
                    <a:pt x="1545" y="256"/>
                  </a:lnTo>
                  <a:lnTo>
                    <a:pt x="1570" y="265"/>
                  </a:lnTo>
                  <a:lnTo>
                    <a:pt x="1593" y="277"/>
                  </a:lnTo>
                  <a:lnTo>
                    <a:pt x="1617" y="291"/>
                  </a:lnTo>
                  <a:lnTo>
                    <a:pt x="1639" y="307"/>
                  </a:lnTo>
                  <a:lnTo>
                    <a:pt x="1660" y="327"/>
                  </a:lnTo>
                  <a:lnTo>
                    <a:pt x="1678" y="349"/>
                  </a:lnTo>
                  <a:lnTo>
                    <a:pt x="1697" y="375"/>
                  </a:lnTo>
                  <a:lnTo>
                    <a:pt x="1713" y="404"/>
                  </a:lnTo>
                  <a:lnTo>
                    <a:pt x="1726" y="436"/>
                  </a:lnTo>
                  <a:lnTo>
                    <a:pt x="1737" y="473"/>
                  </a:lnTo>
                  <a:lnTo>
                    <a:pt x="1747" y="514"/>
                  </a:lnTo>
                  <a:lnTo>
                    <a:pt x="1753" y="558"/>
                  </a:lnTo>
                  <a:lnTo>
                    <a:pt x="1758" y="607"/>
                  </a:lnTo>
                  <a:lnTo>
                    <a:pt x="1758" y="662"/>
                  </a:lnTo>
                  <a:lnTo>
                    <a:pt x="1756" y="719"/>
                  </a:lnTo>
                  <a:lnTo>
                    <a:pt x="1751" y="783"/>
                  </a:lnTo>
                  <a:lnTo>
                    <a:pt x="1741" y="851"/>
                  </a:lnTo>
                  <a:lnTo>
                    <a:pt x="1727" y="925"/>
                  </a:lnTo>
                  <a:lnTo>
                    <a:pt x="1726" y="929"/>
                  </a:lnTo>
                  <a:lnTo>
                    <a:pt x="1724" y="939"/>
                  </a:lnTo>
                  <a:lnTo>
                    <a:pt x="1720" y="955"/>
                  </a:lnTo>
                  <a:lnTo>
                    <a:pt x="1714" y="976"/>
                  </a:lnTo>
                  <a:lnTo>
                    <a:pt x="1706" y="1003"/>
                  </a:lnTo>
                  <a:lnTo>
                    <a:pt x="1699" y="1033"/>
                  </a:lnTo>
                  <a:lnTo>
                    <a:pt x="1689" y="1068"/>
                  </a:lnTo>
                  <a:lnTo>
                    <a:pt x="1679" y="1107"/>
                  </a:lnTo>
                  <a:lnTo>
                    <a:pt x="1668" y="1149"/>
                  </a:lnTo>
                  <a:lnTo>
                    <a:pt x="1656" y="1193"/>
                  </a:lnTo>
                  <a:lnTo>
                    <a:pt x="1645" y="1240"/>
                  </a:lnTo>
                  <a:lnTo>
                    <a:pt x="1631" y="1288"/>
                  </a:lnTo>
                  <a:lnTo>
                    <a:pt x="1619" y="1339"/>
                  </a:lnTo>
                  <a:lnTo>
                    <a:pt x="1606" y="1389"/>
                  </a:lnTo>
                  <a:lnTo>
                    <a:pt x="1593" y="1441"/>
                  </a:lnTo>
                  <a:lnTo>
                    <a:pt x="1597" y="1441"/>
                  </a:lnTo>
                  <a:lnTo>
                    <a:pt x="1580" y="1512"/>
                  </a:lnTo>
                  <a:lnTo>
                    <a:pt x="1561" y="1585"/>
                  </a:lnTo>
                  <a:lnTo>
                    <a:pt x="1561" y="1587"/>
                  </a:lnTo>
                  <a:lnTo>
                    <a:pt x="1538" y="1661"/>
                  </a:lnTo>
                  <a:lnTo>
                    <a:pt x="1511" y="1733"/>
                  </a:lnTo>
                  <a:lnTo>
                    <a:pt x="1480" y="1804"/>
                  </a:lnTo>
                  <a:lnTo>
                    <a:pt x="1447" y="1872"/>
                  </a:lnTo>
                  <a:lnTo>
                    <a:pt x="1411" y="1937"/>
                  </a:lnTo>
                  <a:lnTo>
                    <a:pt x="1373" y="2000"/>
                  </a:lnTo>
                  <a:lnTo>
                    <a:pt x="1332" y="2058"/>
                  </a:lnTo>
                  <a:lnTo>
                    <a:pt x="1289" y="2113"/>
                  </a:lnTo>
                  <a:lnTo>
                    <a:pt x="1244" y="2162"/>
                  </a:lnTo>
                  <a:lnTo>
                    <a:pt x="1196" y="2208"/>
                  </a:lnTo>
                  <a:lnTo>
                    <a:pt x="1146" y="2247"/>
                  </a:lnTo>
                  <a:lnTo>
                    <a:pt x="1096" y="2281"/>
                  </a:lnTo>
                  <a:lnTo>
                    <a:pt x="1043" y="2307"/>
                  </a:lnTo>
                  <a:lnTo>
                    <a:pt x="989" y="2326"/>
                  </a:lnTo>
                  <a:lnTo>
                    <a:pt x="933" y="2339"/>
                  </a:lnTo>
                  <a:lnTo>
                    <a:pt x="875" y="2343"/>
                  </a:lnTo>
                  <a:lnTo>
                    <a:pt x="820" y="2339"/>
                  </a:lnTo>
                  <a:lnTo>
                    <a:pt x="765" y="2326"/>
                  </a:lnTo>
                  <a:lnTo>
                    <a:pt x="710" y="2307"/>
                  </a:lnTo>
                  <a:lnTo>
                    <a:pt x="657" y="2281"/>
                  </a:lnTo>
                  <a:lnTo>
                    <a:pt x="607" y="2247"/>
                  </a:lnTo>
                  <a:lnTo>
                    <a:pt x="558" y="2208"/>
                  </a:lnTo>
                  <a:lnTo>
                    <a:pt x="510" y="2162"/>
                  </a:lnTo>
                  <a:lnTo>
                    <a:pt x="464" y="2113"/>
                  </a:lnTo>
                  <a:lnTo>
                    <a:pt x="421" y="2058"/>
                  </a:lnTo>
                  <a:lnTo>
                    <a:pt x="380" y="2000"/>
                  </a:lnTo>
                  <a:lnTo>
                    <a:pt x="342" y="1937"/>
                  </a:lnTo>
                  <a:lnTo>
                    <a:pt x="307" y="1872"/>
                  </a:lnTo>
                  <a:lnTo>
                    <a:pt x="273" y="1804"/>
                  </a:lnTo>
                  <a:lnTo>
                    <a:pt x="243" y="1733"/>
                  </a:lnTo>
                  <a:lnTo>
                    <a:pt x="215" y="1661"/>
                  </a:lnTo>
                  <a:lnTo>
                    <a:pt x="192" y="1587"/>
                  </a:lnTo>
                  <a:lnTo>
                    <a:pt x="188" y="1579"/>
                  </a:lnTo>
                  <a:lnTo>
                    <a:pt x="182" y="1563"/>
                  </a:lnTo>
                  <a:lnTo>
                    <a:pt x="174" y="1542"/>
                  </a:lnTo>
                  <a:lnTo>
                    <a:pt x="165" y="1516"/>
                  </a:lnTo>
                  <a:lnTo>
                    <a:pt x="154" y="1485"/>
                  </a:lnTo>
                  <a:lnTo>
                    <a:pt x="142" y="1450"/>
                  </a:lnTo>
                  <a:lnTo>
                    <a:pt x="129" y="1411"/>
                  </a:lnTo>
                  <a:lnTo>
                    <a:pt x="117" y="1368"/>
                  </a:lnTo>
                  <a:lnTo>
                    <a:pt x="105" y="1323"/>
                  </a:lnTo>
                  <a:lnTo>
                    <a:pt x="92" y="1275"/>
                  </a:lnTo>
                  <a:lnTo>
                    <a:pt x="80" y="1224"/>
                  </a:lnTo>
                  <a:lnTo>
                    <a:pt x="70" y="1173"/>
                  </a:lnTo>
                  <a:lnTo>
                    <a:pt x="60" y="1118"/>
                  </a:lnTo>
                  <a:lnTo>
                    <a:pt x="54" y="1064"/>
                  </a:lnTo>
                  <a:lnTo>
                    <a:pt x="48" y="1009"/>
                  </a:lnTo>
                  <a:lnTo>
                    <a:pt x="46" y="955"/>
                  </a:lnTo>
                  <a:lnTo>
                    <a:pt x="46" y="899"/>
                  </a:lnTo>
                  <a:lnTo>
                    <a:pt x="48" y="846"/>
                  </a:lnTo>
                  <a:lnTo>
                    <a:pt x="54" y="793"/>
                  </a:lnTo>
                  <a:lnTo>
                    <a:pt x="64" y="743"/>
                  </a:lnTo>
                  <a:lnTo>
                    <a:pt x="78" y="694"/>
                  </a:lnTo>
                  <a:lnTo>
                    <a:pt x="96" y="647"/>
                  </a:lnTo>
                  <a:lnTo>
                    <a:pt x="0" y="763"/>
                  </a:lnTo>
                  <a:lnTo>
                    <a:pt x="0" y="760"/>
                  </a:lnTo>
                  <a:lnTo>
                    <a:pt x="1" y="751"/>
                  </a:lnTo>
                  <a:lnTo>
                    <a:pt x="4" y="739"/>
                  </a:lnTo>
                  <a:lnTo>
                    <a:pt x="7" y="723"/>
                  </a:lnTo>
                  <a:lnTo>
                    <a:pt x="11" y="702"/>
                  </a:lnTo>
                  <a:lnTo>
                    <a:pt x="17" y="678"/>
                  </a:lnTo>
                  <a:lnTo>
                    <a:pt x="25" y="650"/>
                  </a:lnTo>
                  <a:lnTo>
                    <a:pt x="34" y="621"/>
                  </a:lnTo>
                  <a:lnTo>
                    <a:pt x="46" y="588"/>
                  </a:lnTo>
                  <a:lnTo>
                    <a:pt x="60" y="553"/>
                  </a:lnTo>
                  <a:lnTo>
                    <a:pt x="75" y="516"/>
                  </a:lnTo>
                  <a:lnTo>
                    <a:pt x="94" y="478"/>
                  </a:lnTo>
                  <a:lnTo>
                    <a:pt x="116" y="440"/>
                  </a:lnTo>
                  <a:lnTo>
                    <a:pt x="139" y="401"/>
                  </a:lnTo>
                  <a:lnTo>
                    <a:pt x="166" y="361"/>
                  </a:lnTo>
                  <a:lnTo>
                    <a:pt x="196" y="320"/>
                  </a:lnTo>
                  <a:lnTo>
                    <a:pt x="229" y="282"/>
                  </a:lnTo>
                  <a:lnTo>
                    <a:pt x="266" y="244"/>
                  </a:lnTo>
                  <a:lnTo>
                    <a:pt x="307" y="207"/>
                  </a:lnTo>
                  <a:lnTo>
                    <a:pt x="351" y="171"/>
                  </a:lnTo>
                  <a:lnTo>
                    <a:pt x="400" y="138"/>
                  </a:lnTo>
                  <a:lnTo>
                    <a:pt x="452" y="107"/>
                  </a:lnTo>
                  <a:lnTo>
                    <a:pt x="510" y="79"/>
                  </a:lnTo>
                  <a:lnTo>
                    <a:pt x="571" y="55"/>
                  </a:lnTo>
                  <a:lnTo>
                    <a:pt x="637" y="32"/>
                  </a:lnTo>
                  <a:lnTo>
                    <a:pt x="708" y="15"/>
                  </a:lnTo>
                  <a:lnTo>
                    <a:pt x="784" y="0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25"/>
            <p:cNvSpPr>
              <a:spLocks/>
            </p:cNvSpPr>
            <p:nvPr/>
          </p:nvSpPr>
          <p:spPr bwMode="auto">
            <a:xfrm>
              <a:off x="-2398713" y="3767138"/>
              <a:ext cx="711200" cy="163513"/>
            </a:xfrm>
            <a:custGeom>
              <a:avLst/>
              <a:gdLst>
                <a:gd name="T0" fmla="*/ 0 w 448"/>
                <a:gd name="T1" fmla="*/ 0 h 103"/>
                <a:gd name="T2" fmla="*/ 448 w 448"/>
                <a:gd name="T3" fmla="*/ 0 h 103"/>
                <a:gd name="T4" fmla="*/ 418 w 448"/>
                <a:gd name="T5" fmla="*/ 30 h 103"/>
                <a:gd name="T6" fmla="*/ 385 w 448"/>
                <a:gd name="T7" fmla="*/ 54 h 103"/>
                <a:gd name="T8" fmla="*/ 349 w 448"/>
                <a:gd name="T9" fmla="*/ 75 h 103"/>
                <a:gd name="T10" fmla="*/ 310 w 448"/>
                <a:gd name="T11" fmla="*/ 90 h 103"/>
                <a:gd name="T12" fmla="*/ 268 w 448"/>
                <a:gd name="T13" fmla="*/ 99 h 103"/>
                <a:gd name="T14" fmla="*/ 222 w 448"/>
                <a:gd name="T15" fmla="*/ 103 h 103"/>
                <a:gd name="T16" fmla="*/ 179 w 448"/>
                <a:gd name="T17" fmla="*/ 99 h 103"/>
                <a:gd name="T18" fmla="*/ 137 w 448"/>
                <a:gd name="T19" fmla="*/ 89 h 103"/>
                <a:gd name="T20" fmla="*/ 98 w 448"/>
                <a:gd name="T21" fmla="*/ 74 h 103"/>
                <a:gd name="T22" fmla="*/ 62 w 448"/>
                <a:gd name="T23" fmla="*/ 53 h 103"/>
                <a:gd name="T24" fmla="*/ 29 w 448"/>
                <a:gd name="T25" fmla="*/ 29 h 103"/>
                <a:gd name="T26" fmla="*/ 0 w 448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103">
                  <a:moveTo>
                    <a:pt x="0" y="0"/>
                  </a:moveTo>
                  <a:lnTo>
                    <a:pt x="448" y="0"/>
                  </a:lnTo>
                  <a:lnTo>
                    <a:pt x="418" y="30"/>
                  </a:lnTo>
                  <a:lnTo>
                    <a:pt x="385" y="54"/>
                  </a:lnTo>
                  <a:lnTo>
                    <a:pt x="349" y="75"/>
                  </a:lnTo>
                  <a:lnTo>
                    <a:pt x="310" y="90"/>
                  </a:lnTo>
                  <a:lnTo>
                    <a:pt x="268" y="99"/>
                  </a:lnTo>
                  <a:lnTo>
                    <a:pt x="222" y="103"/>
                  </a:lnTo>
                  <a:lnTo>
                    <a:pt x="179" y="99"/>
                  </a:lnTo>
                  <a:lnTo>
                    <a:pt x="137" y="89"/>
                  </a:lnTo>
                  <a:lnTo>
                    <a:pt x="98" y="74"/>
                  </a:lnTo>
                  <a:lnTo>
                    <a:pt x="62" y="53"/>
                  </a:lnTo>
                  <a:lnTo>
                    <a:pt x="2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E23B7A-46A3-46AD-A8EC-0AB8E339A7CC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88721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45080" y="1526025"/>
            <a:ext cx="1852043" cy="1852043"/>
            <a:chOff x="12503150" y="865188"/>
            <a:chExt cx="6124575" cy="6124575"/>
          </a:xfrm>
        </p:grpSpPr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12503150" y="865188"/>
              <a:ext cx="6124575" cy="6124575"/>
            </a:xfrm>
            <a:custGeom>
              <a:avLst/>
              <a:gdLst>
                <a:gd name="T0" fmla="*/ 2047 w 3858"/>
                <a:gd name="T1" fmla="*/ 3 h 3858"/>
                <a:gd name="T2" fmla="*/ 2275 w 3858"/>
                <a:gd name="T3" fmla="*/ 31 h 3858"/>
                <a:gd name="T4" fmla="*/ 2495 w 3858"/>
                <a:gd name="T5" fmla="*/ 85 h 3858"/>
                <a:gd name="T6" fmla="*/ 2705 w 3858"/>
                <a:gd name="T7" fmla="*/ 163 h 3858"/>
                <a:gd name="T8" fmla="*/ 2903 w 3858"/>
                <a:gd name="T9" fmla="*/ 263 h 3858"/>
                <a:gd name="T10" fmla="*/ 3085 w 3858"/>
                <a:gd name="T11" fmla="*/ 385 h 3858"/>
                <a:gd name="T12" fmla="*/ 3253 w 3858"/>
                <a:gd name="T13" fmla="*/ 527 h 3858"/>
                <a:gd name="T14" fmla="*/ 3404 w 3858"/>
                <a:gd name="T15" fmla="*/ 686 h 3858"/>
                <a:gd name="T16" fmla="*/ 3536 w 3858"/>
                <a:gd name="T17" fmla="*/ 862 h 3858"/>
                <a:gd name="T18" fmla="*/ 3647 w 3858"/>
                <a:gd name="T19" fmla="*/ 1053 h 3858"/>
                <a:gd name="T20" fmla="*/ 3736 w 3858"/>
                <a:gd name="T21" fmla="*/ 1256 h 3858"/>
                <a:gd name="T22" fmla="*/ 3803 w 3858"/>
                <a:gd name="T23" fmla="*/ 1472 h 3858"/>
                <a:gd name="T24" fmla="*/ 3844 w 3858"/>
                <a:gd name="T25" fmla="*/ 1697 h 3858"/>
                <a:gd name="T26" fmla="*/ 3858 w 3858"/>
                <a:gd name="T27" fmla="*/ 1930 h 3858"/>
                <a:gd name="T28" fmla="*/ 3844 w 3858"/>
                <a:gd name="T29" fmla="*/ 2163 h 3858"/>
                <a:gd name="T30" fmla="*/ 3803 w 3858"/>
                <a:gd name="T31" fmla="*/ 2387 h 3858"/>
                <a:gd name="T32" fmla="*/ 3736 w 3858"/>
                <a:gd name="T33" fmla="*/ 2603 h 3858"/>
                <a:gd name="T34" fmla="*/ 3647 w 3858"/>
                <a:gd name="T35" fmla="*/ 2805 h 3858"/>
                <a:gd name="T36" fmla="*/ 3536 w 3858"/>
                <a:gd name="T37" fmla="*/ 2996 h 3858"/>
                <a:gd name="T38" fmla="*/ 3404 w 3858"/>
                <a:gd name="T39" fmla="*/ 3172 h 3858"/>
                <a:gd name="T40" fmla="*/ 3253 w 3858"/>
                <a:gd name="T41" fmla="*/ 3331 h 3858"/>
                <a:gd name="T42" fmla="*/ 3085 w 3858"/>
                <a:gd name="T43" fmla="*/ 3473 h 3858"/>
                <a:gd name="T44" fmla="*/ 2903 w 3858"/>
                <a:gd name="T45" fmla="*/ 3595 h 3858"/>
                <a:gd name="T46" fmla="*/ 2705 w 3858"/>
                <a:gd name="T47" fmla="*/ 3695 h 3858"/>
                <a:gd name="T48" fmla="*/ 2495 w 3858"/>
                <a:gd name="T49" fmla="*/ 3774 h 3858"/>
                <a:gd name="T50" fmla="*/ 2275 w 3858"/>
                <a:gd name="T51" fmla="*/ 3826 h 3858"/>
                <a:gd name="T52" fmla="*/ 2047 w 3858"/>
                <a:gd name="T53" fmla="*/ 3854 h 3858"/>
                <a:gd name="T54" fmla="*/ 1811 w 3858"/>
                <a:gd name="T55" fmla="*/ 3854 h 3858"/>
                <a:gd name="T56" fmla="*/ 1582 w 3858"/>
                <a:gd name="T57" fmla="*/ 3826 h 3858"/>
                <a:gd name="T58" fmla="*/ 1362 w 3858"/>
                <a:gd name="T59" fmla="*/ 3774 h 3858"/>
                <a:gd name="T60" fmla="*/ 1152 w 3858"/>
                <a:gd name="T61" fmla="*/ 3695 h 3858"/>
                <a:gd name="T62" fmla="*/ 955 w 3858"/>
                <a:gd name="T63" fmla="*/ 3595 h 3858"/>
                <a:gd name="T64" fmla="*/ 772 w 3858"/>
                <a:gd name="T65" fmla="*/ 3473 h 3858"/>
                <a:gd name="T66" fmla="*/ 604 w 3858"/>
                <a:gd name="T67" fmla="*/ 3331 h 3858"/>
                <a:gd name="T68" fmla="*/ 453 w 3858"/>
                <a:gd name="T69" fmla="*/ 3172 h 3858"/>
                <a:gd name="T70" fmla="*/ 322 w 3858"/>
                <a:gd name="T71" fmla="*/ 2996 h 3858"/>
                <a:gd name="T72" fmla="*/ 211 w 3858"/>
                <a:gd name="T73" fmla="*/ 2805 h 3858"/>
                <a:gd name="T74" fmla="*/ 121 w 3858"/>
                <a:gd name="T75" fmla="*/ 2603 h 3858"/>
                <a:gd name="T76" fmla="*/ 55 w 3858"/>
                <a:gd name="T77" fmla="*/ 2387 h 3858"/>
                <a:gd name="T78" fmla="*/ 14 w 3858"/>
                <a:gd name="T79" fmla="*/ 2163 h 3858"/>
                <a:gd name="T80" fmla="*/ 0 w 3858"/>
                <a:gd name="T81" fmla="*/ 1930 h 3858"/>
                <a:gd name="T82" fmla="*/ 14 w 3858"/>
                <a:gd name="T83" fmla="*/ 1697 h 3858"/>
                <a:gd name="T84" fmla="*/ 55 w 3858"/>
                <a:gd name="T85" fmla="*/ 1472 h 3858"/>
                <a:gd name="T86" fmla="*/ 121 w 3858"/>
                <a:gd name="T87" fmla="*/ 1256 h 3858"/>
                <a:gd name="T88" fmla="*/ 211 w 3858"/>
                <a:gd name="T89" fmla="*/ 1053 h 3858"/>
                <a:gd name="T90" fmla="*/ 322 w 3858"/>
                <a:gd name="T91" fmla="*/ 862 h 3858"/>
                <a:gd name="T92" fmla="*/ 453 w 3858"/>
                <a:gd name="T93" fmla="*/ 686 h 3858"/>
                <a:gd name="T94" fmla="*/ 604 w 3858"/>
                <a:gd name="T95" fmla="*/ 527 h 3858"/>
                <a:gd name="T96" fmla="*/ 772 w 3858"/>
                <a:gd name="T97" fmla="*/ 385 h 3858"/>
                <a:gd name="T98" fmla="*/ 955 w 3858"/>
                <a:gd name="T99" fmla="*/ 263 h 3858"/>
                <a:gd name="T100" fmla="*/ 1152 w 3858"/>
                <a:gd name="T101" fmla="*/ 163 h 3858"/>
                <a:gd name="T102" fmla="*/ 1362 w 3858"/>
                <a:gd name="T103" fmla="*/ 85 h 3858"/>
                <a:gd name="T104" fmla="*/ 1582 w 3858"/>
                <a:gd name="T105" fmla="*/ 31 h 3858"/>
                <a:gd name="T106" fmla="*/ 1811 w 3858"/>
                <a:gd name="T107" fmla="*/ 3 h 3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58" h="3858">
                  <a:moveTo>
                    <a:pt x="1928" y="0"/>
                  </a:moveTo>
                  <a:lnTo>
                    <a:pt x="2047" y="3"/>
                  </a:lnTo>
                  <a:lnTo>
                    <a:pt x="2161" y="14"/>
                  </a:lnTo>
                  <a:lnTo>
                    <a:pt x="2275" y="31"/>
                  </a:lnTo>
                  <a:lnTo>
                    <a:pt x="2386" y="55"/>
                  </a:lnTo>
                  <a:lnTo>
                    <a:pt x="2495" y="85"/>
                  </a:lnTo>
                  <a:lnTo>
                    <a:pt x="2602" y="122"/>
                  </a:lnTo>
                  <a:lnTo>
                    <a:pt x="2705" y="163"/>
                  </a:lnTo>
                  <a:lnTo>
                    <a:pt x="2805" y="211"/>
                  </a:lnTo>
                  <a:lnTo>
                    <a:pt x="2903" y="263"/>
                  </a:lnTo>
                  <a:lnTo>
                    <a:pt x="2996" y="322"/>
                  </a:lnTo>
                  <a:lnTo>
                    <a:pt x="3085" y="385"/>
                  </a:lnTo>
                  <a:lnTo>
                    <a:pt x="3172" y="454"/>
                  </a:lnTo>
                  <a:lnTo>
                    <a:pt x="3253" y="527"/>
                  </a:lnTo>
                  <a:lnTo>
                    <a:pt x="3331" y="605"/>
                  </a:lnTo>
                  <a:lnTo>
                    <a:pt x="3404" y="686"/>
                  </a:lnTo>
                  <a:lnTo>
                    <a:pt x="3473" y="773"/>
                  </a:lnTo>
                  <a:lnTo>
                    <a:pt x="3536" y="862"/>
                  </a:lnTo>
                  <a:lnTo>
                    <a:pt x="3595" y="955"/>
                  </a:lnTo>
                  <a:lnTo>
                    <a:pt x="3647" y="1053"/>
                  </a:lnTo>
                  <a:lnTo>
                    <a:pt x="3695" y="1153"/>
                  </a:lnTo>
                  <a:lnTo>
                    <a:pt x="3736" y="1256"/>
                  </a:lnTo>
                  <a:lnTo>
                    <a:pt x="3773" y="1363"/>
                  </a:lnTo>
                  <a:lnTo>
                    <a:pt x="3803" y="1472"/>
                  </a:lnTo>
                  <a:lnTo>
                    <a:pt x="3827" y="1583"/>
                  </a:lnTo>
                  <a:lnTo>
                    <a:pt x="3844" y="1697"/>
                  </a:lnTo>
                  <a:lnTo>
                    <a:pt x="3855" y="1811"/>
                  </a:lnTo>
                  <a:lnTo>
                    <a:pt x="3858" y="1930"/>
                  </a:lnTo>
                  <a:lnTo>
                    <a:pt x="3855" y="2047"/>
                  </a:lnTo>
                  <a:lnTo>
                    <a:pt x="3844" y="2163"/>
                  </a:lnTo>
                  <a:lnTo>
                    <a:pt x="3827" y="2276"/>
                  </a:lnTo>
                  <a:lnTo>
                    <a:pt x="3803" y="2387"/>
                  </a:lnTo>
                  <a:lnTo>
                    <a:pt x="3773" y="2496"/>
                  </a:lnTo>
                  <a:lnTo>
                    <a:pt x="3736" y="2603"/>
                  </a:lnTo>
                  <a:lnTo>
                    <a:pt x="3695" y="2706"/>
                  </a:lnTo>
                  <a:lnTo>
                    <a:pt x="3647" y="2805"/>
                  </a:lnTo>
                  <a:lnTo>
                    <a:pt x="3595" y="2903"/>
                  </a:lnTo>
                  <a:lnTo>
                    <a:pt x="3536" y="2996"/>
                  </a:lnTo>
                  <a:lnTo>
                    <a:pt x="3473" y="3086"/>
                  </a:lnTo>
                  <a:lnTo>
                    <a:pt x="3404" y="3172"/>
                  </a:lnTo>
                  <a:lnTo>
                    <a:pt x="3331" y="3254"/>
                  </a:lnTo>
                  <a:lnTo>
                    <a:pt x="3253" y="3331"/>
                  </a:lnTo>
                  <a:lnTo>
                    <a:pt x="3172" y="3405"/>
                  </a:lnTo>
                  <a:lnTo>
                    <a:pt x="3085" y="3473"/>
                  </a:lnTo>
                  <a:lnTo>
                    <a:pt x="2996" y="3536"/>
                  </a:lnTo>
                  <a:lnTo>
                    <a:pt x="2903" y="3595"/>
                  </a:lnTo>
                  <a:lnTo>
                    <a:pt x="2805" y="3647"/>
                  </a:lnTo>
                  <a:lnTo>
                    <a:pt x="2705" y="3695"/>
                  </a:lnTo>
                  <a:lnTo>
                    <a:pt x="2602" y="3737"/>
                  </a:lnTo>
                  <a:lnTo>
                    <a:pt x="2495" y="3774"/>
                  </a:lnTo>
                  <a:lnTo>
                    <a:pt x="2386" y="3803"/>
                  </a:lnTo>
                  <a:lnTo>
                    <a:pt x="2275" y="3826"/>
                  </a:lnTo>
                  <a:lnTo>
                    <a:pt x="2161" y="3844"/>
                  </a:lnTo>
                  <a:lnTo>
                    <a:pt x="2047" y="3854"/>
                  </a:lnTo>
                  <a:lnTo>
                    <a:pt x="1928" y="3858"/>
                  </a:lnTo>
                  <a:lnTo>
                    <a:pt x="1811" y="3854"/>
                  </a:lnTo>
                  <a:lnTo>
                    <a:pt x="1695" y="3844"/>
                  </a:lnTo>
                  <a:lnTo>
                    <a:pt x="1582" y="3826"/>
                  </a:lnTo>
                  <a:lnTo>
                    <a:pt x="1471" y="3803"/>
                  </a:lnTo>
                  <a:lnTo>
                    <a:pt x="1362" y="3774"/>
                  </a:lnTo>
                  <a:lnTo>
                    <a:pt x="1255" y="3737"/>
                  </a:lnTo>
                  <a:lnTo>
                    <a:pt x="1152" y="3695"/>
                  </a:lnTo>
                  <a:lnTo>
                    <a:pt x="1053" y="3647"/>
                  </a:lnTo>
                  <a:lnTo>
                    <a:pt x="955" y="3595"/>
                  </a:lnTo>
                  <a:lnTo>
                    <a:pt x="862" y="3536"/>
                  </a:lnTo>
                  <a:lnTo>
                    <a:pt x="772" y="3473"/>
                  </a:lnTo>
                  <a:lnTo>
                    <a:pt x="686" y="3405"/>
                  </a:lnTo>
                  <a:lnTo>
                    <a:pt x="604" y="3331"/>
                  </a:lnTo>
                  <a:lnTo>
                    <a:pt x="527" y="3254"/>
                  </a:lnTo>
                  <a:lnTo>
                    <a:pt x="453" y="3172"/>
                  </a:lnTo>
                  <a:lnTo>
                    <a:pt x="385" y="3086"/>
                  </a:lnTo>
                  <a:lnTo>
                    <a:pt x="322" y="2996"/>
                  </a:lnTo>
                  <a:lnTo>
                    <a:pt x="263" y="2903"/>
                  </a:lnTo>
                  <a:lnTo>
                    <a:pt x="211" y="2805"/>
                  </a:lnTo>
                  <a:lnTo>
                    <a:pt x="163" y="2706"/>
                  </a:lnTo>
                  <a:lnTo>
                    <a:pt x="121" y="2603"/>
                  </a:lnTo>
                  <a:lnTo>
                    <a:pt x="84" y="2496"/>
                  </a:lnTo>
                  <a:lnTo>
                    <a:pt x="55" y="2387"/>
                  </a:lnTo>
                  <a:lnTo>
                    <a:pt x="32" y="2276"/>
                  </a:lnTo>
                  <a:lnTo>
                    <a:pt x="14" y="2163"/>
                  </a:lnTo>
                  <a:lnTo>
                    <a:pt x="4" y="2047"/>
                  </a:lnTo>
                  <a:lnTo>
                    <a:pt x="0" y="1930"/>
                  </a:lnTo>
                  <a:lnTo>
                    <a:pt x="4" y="1811"/>
                  </a:lnTo>
                  <a:lnTo>
                    <a:pt x="14" y="1697"/>
                  </a:lnTo>
                  <a:lnTo>
                    <a:pt x="32" y="1583"/>
                  </a:lnTo>
                  <a:lnTo>
                    <a:pt x="55" y="1472"/>
                  </a:lnTo>
                  <a:lnTo>
                    <a:pt x="84" y="1363"/>
                  </a:lnTo>
                  <a:lnTo>
                    <a:pt x="121" y="1256"/>
                  </a:lnTo>
                  <a:lnTo>
                    <a:pt x="163" y="1153"/>
                  </a:lnTo>
                  <a:lnTo>
                    <a:pt x="211" y="1053"/>
                  </a:lnTo>
                  <a:lnTo>
                    <a:pt x="263" y="955"/>
                  </a:lnTo>
                  <a:lnTo>
                    <a:pt x="322" y="862"/>
                  </a:lnTo>
                  <a:lnTo>
                    <a:pt x="385" y="773"/>
                  </a:lnTo>
                  <a:lnTo>
                    <a:pt x="453" y="686"/>
                  </a:lnTo>
                  <a:lnTo>
                    <a:pt x="527" y="605"/>
                  </a:lnTo>
                  <a:lnTo>
                    <a:pt x="604" y="527"/>
                  </a:lnTo>
                  <a:lnTo>
                    <a:pt x="686" y="454"/>
                  </a:lnTo>
                  <a:lnTo>
                    <a:pt x="772" y="385"/>
                  </a:lnTo>
                  <a:lnTo>
                    <a:pt x="862" y="322"/>
                  </a:lnTo>
                  <a:lnTo>
                    <a:pt x="955" y="263"/>
                  </a:lnTo>
                  <a:lnTo>
                    <a:pt x="1053" y="211"/>
                  </a:lnTo>
                  <a:lnTo>
                    <a:pt x="1152" y="163"/>
                  </a:lnTo>
                  <a:lnTo>
                    <a:pt x="1255" y="122"/>
                  </a:lnTo>
                  <a:lnTo>
                    <a:pt x="1362" y="85"/>
                  </a:lnTo>
                  <a:lnTo>
                    <a:pt x="1471" y="55"/>
                  </a:lnTo>
                  <a:lnTo>
                    <a:pt x="1582" y="31"/>
                  </a:lnTo>
                  <a:lnTo>
                    <a:pt x="1695" y="14"/>
                  </a:lnTo>
                  <a:lnTo>
                    <a:pt x="1811" y="3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13917613" y="1947863"/>
              <a:ext cx="3295650" cy="3960813"/>
            </a:xfrm>
            <a:custGeom>
              <a:avLst/>
              <a:gdLst>
                <a:gd name="T0" fmla="*/ 156 w 2076"/>
                <a:gd name="T1" fmla="*/ 0 h 2495"/>
                <a:gd name="T2" fmla="*/ 1922 w 2076"/>
                <a:gd name="T3" fmla="*/ 0 h 2495"/>
                <a:gd name="T4" fmla="*/ 1952 w 2076"/>
                <a:gd name="T5" fmla="*/ 3 h 2495"/>
                <a:gd name="T6" fmla="*/ 1981 w 2076"/>
                <a:gd name="T7" fmla="*/ 12 h 2495"/>
                <a:gd name="T8" fmla="*/ 2008 w 2076"/>
                <a:gd name="T9" fmla="*/ 26 h 2495"/>
                <a:gd name="T10" fmla="*/ 2030 w 2076"/>
                <a:gd name="T11" fmla="*/ 45 h 2495"/>
                <a:gd name="T12" fmla="*/ 2049 w 2076"/>
                <a:gd name="T13" fmla="*/ 68 h 2495"/>
                <a:gd name="T14" fmla="*/ 2064 w 2076"/>
                <a:gd name="T15" fmla="*/ 95 h 2495"/>
                <a:gd name="T16" fmla="*/ 2073 w 2076"/>
                <a:gd name="T17" fmla="*/ 123 h 2495"/>
                <a:gd name="T18" fmla="*/ 2076 w 2076"/>
                <a:gd name="T19" fmla="*/ 155 h 2495"/>
                <a:gd name="T20" fmla="*/ 2076 w 2076"/>
                <a:gd name="T21" fmla="*/ 1930 h 2495"/>
                <a:gd name="T22" fmla="*/ 1512 w 2076"/>
                <a:gd name="T23" fmla="*/ 1930 h 2495"/>
                <a:gd name="T24" fmla="*/ 1512 w 2076"/>
                <a:gd name="T25" fmla="*/ 2495 h 2495"/>
                <a:gd name="T26" fmla="*/ 156 w 2076"/>
                <a:gd name="T27" fmla="*/ 2495 h 2495"/>
                <a:gd name="T28" fmla="*/ 124 w 2076"/>
                <a:gd name="T29" fmla="*/ 2491 h 2495"/>
                <a:gd name="T30" fmla="*/ 95 w 2076"/>
                <a:gd name="T31" fmla="*/ 2482 h 2495"/>
                <a:gd name="T32" fmla="*/ 69 w 2076"/>
                <a:gd name="T33" fmla="*/ 2468 h 2495"/>
                <a:gd name="T34" fmla="*/ 46 w 2076"/>
                <a:gd name="T35" fmla="*/ 2449 h 2495"/>
                <a:gd name="T36" fmla="*/ 27 w 2076"/>
                <a:gd name="T37" fmla="*/ 2425 h 2495"/>
                <a:gd name="T38" fmla="*/ 13 w 2076"/>
                <a:gd name="T39" fmla="*/ 2400 h 2495"/>
                <a:gd name="T40" fmla="*/ 4 w 2076"/>
                <a:gd name="T41" fmla="*/ 2370 h 2495"/>
                <a:gd name="T42" fmla="*/ 0 w 2076"/>
                <a:gd name="T43" fmla="*/ 2339 h 2495"/>
                <a:gd name="T44" fmla="*/ 0 w 2076"/>
                <a:gd name="T45" fmla="*/ 155 h 2495"/>
                <a:gd name="T46" fmla="*/ 4 w 2076"/>
                <a:gd name="T47" fmla="*/ 123 h 2495"/>
                <a:gd name="T48" fmla="*/ 13 w 2076"/>
                <a:gd name="T49" fmla="*/ 95 h 2495"/>
                <a:gd name="T50" fmla="*/ 27 w 2076"/>
                <a:gd name="T51" fmla="*/ 68 h 2495"/>
                <a:gd name="T52" fmla="*/ 46 w 2076"/>
                <a:gd name="T53" fmla="*/ 45 h 2495"/>
                <a:gd name="T54" fmla="*/ 69 w 2076"/>
                <a:gd name="T55" fmla="*/ 26 h 2495"/>
                <a:gd name="T56" fmla="*/ 95 w 2076"/>
                <a:gd name="T57" fmla="*/ 12 h 2495"/>
                <a:gd name="T58" fmla="*/ 124 w 2076"/>
                <a:gd name="T59" fmla="*/ 3 h 2495"/>
                <a:gd name="T60" fmla="*/ 156 w 2076"/>
                <a:gd name="T61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76" h="2495">
                  <a:moveTo>
                    <a:pt x="156" y="0"/>
                  </a:moveTo>
                  <a:lnTo>
                    <a:pt x="1922" y="0"/>
                  </a:lnTo>
                  <a:lnTo>
                    <a:pt x="1952" y="3"/>
                  </a:lnTo>
                  <a:lnTo>
                    <a:pt x="1981" y="12"/>
                  </a:lnTo>
                  <a:lnTo>
                    <a:pt x="2008" y="26"/>
                  </a:lnTo>
                  <a:lnTo>
                    <a:pt x="2030" y="45"/>
                  </a:lnTo>
                  <a:lnTo>
                    <a:pt x="2049" y="68"/>
                  </a:lnTo>
                  <a:lnTo>
                    <a:pt x="2064" y="95"/>
                  </a:lnTo>
                  <a:lnTo>
                    <a:pt x="2073" y="123"/>
                  </a:lnTo>
                  <a:lnTo>
                    <a:pt x="2076" y="155"/>
                  </a:lnTo>
                  <a:lnTo>
                    <a:pt x="2076" y="1930"/>
                  </a:lnTo>
                  <a:lnTo>
                    <a:pt x="1512" y="1930"/>
                  </a:lnTo>
                  <a:lnTo>
                    <a:pt x="1512" y="2495"/>
                  </a:lnTo>
                  <a:lnTo>
                    <a:pt x="156" y="2495"/>
                  </a:lnTo>
                  <a:lnTo>
                    <a:pt x="124" y="2491"/>
                  </a:lnTo>
                  <a:lnTo>
                    <a:pt x="95" y="2482"/>
                  </a:lnTo>
                  <a:lnTo>
                    <a:pt x="69" y="2468"/>
                  </a:lnTo>
                  <a:lnTo>
                    <a:pt x="46" y="2449"/>
                  </a:lnTo>
                  <a:lnTo>
                    <a:pt x="27" y="2425"/>
                  </a:lnTo>
                  <a:lnTo>
                    <a:pt x="13" y="2400"/>
                  </a:lnTo>
                  <a:lnTo>
                    <a:pt x="4" y="2370"/>
                  </a:lnTo>
                  <a:lnTo>
                    <a:pt x="0" y="2339"/>
                  </a:lnTo>
                  <a:lnTo>
                    <a:pt x="0" y="155"/>
                  </a:lnTo>
                  <a:lnTo>
                    <a:pt x="4" y="123"/>
                  </a:lnTo>
                  <a:lnTo>
                    <a:pt x="13" y="95"/>
                  </a:lnTo>
                  <a:lnTo>
                    <a:pt x="27" y="68"/>
                  </a:lnTo>
                  <a:lnTo>
                    <a:pt x="46" y="45"/>
                  </a:lnTo>
                  <a:lnTo>
                    <a:pt x="69" y="26"/>
                  </a:lnTo>
                  <a:lnTo>
                    <a:pt x="95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16316325" y="5011738"/>
              <a:ext cx="895350" cy="896938"/>
            </a:xfrm>
            <a:custGeom>
              <a:avLst/>
              <a:gdLst>
                <a:gd name="T0" fmla="*/ 0 w 564"/>
                <a:gd name="T1" fmla="*/ 0 h 565"/>
                <a:gd name="T2" fmla="*/ 564 w 564"/>
                <a:gd name="T3" fmla="*/ 0 h 565"/>
                <a:gd name="T4" fmla="*/ 0 w 564"/>
                <a:gd name="T5" fmla="*/ 565 h 565"/>
                <a:gd name="T6" fmla="*/ 0 w 564"/>
                <a:gd name="T7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5">
                  <a:moveTo>
                    <a:pt x="0" y="0"/>
                  </a:moveTo>
                  <a:lnTo>
                    <a:pt x="564" y="0"/>
                  </a:lnTo>
                  <a:lnTo>
                    <a:pt x="0" y="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14389100" y="2441576"/>
              <a:ext cx="2351088" cy="2825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14389100" y="3035301"/>
              <a:ext cx="2351088" cy="2825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14389100" y="3632201"/>
              <a:ext cx="2351088" cy="284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15452725" y="4229101"/>
              <a:ext cx="1289050" cy="2825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720A96F-0122-4CAD-A61E-0F7EF863A012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253175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550278" y="1551808"/>
            <a:ext cx="1854081" cy="1854072"/>
            <a:chOff x="4003927" y="1266877"/>
            <a:chExt cx="862571" cy="862567"/>
          </a:xfrm>
        </p:grpSpPr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4003927" y="1266877"/>
              <a:ext cx="862571" cy="862567"/>
            </a:xfrm>
            <a:custGeom>
              <a:avLst/>
              <a:gdLst>
                <a:gd name="T0" fmla="*/ 2156 w 4063"/>
                <a:gd name="T1" fmla="*/ 3 h 4063"/>
                <a:gd name="T2" fmla="*/ 2397 w 4063"/>
                <a:gd name="T3" fmla="*/ 33 h 4063"/>
                <a:gd name="T4" fmla="*/ 2629 w 4063"/>
                <a:gd name="T5" fmla="*/ 88 h 4063"/>
                <a:gd name="T6" fmla="*/ 2849 w 4063"/>
                <a:gd name="T7" fmla="*/ 171 h 4063"/>
                <a:gd name="T8" fmla="*/ 3057 w 4063"/>
                <a:gd name="T9" fmla="*/ 277 h 4063"/>
                <a:gd name="T10" fmla="*/ 3251 w 4063"/>
                <a:gd name="T11" fmla="*/ 406 h 4063"/>
                <a:gd name="T12" fmla="*/ 3427 w 4063"/>
                <a:gd name="T13" fmla="*/ 555 h 4063"/>
                <a:gd name="T14" fmla="*/ 3585 w 4063"/>
                <a:gd name="T15" fmla="*/ 723 h 4063"/>
                <a:gd name="T16" fmla="*/ 3725 w 4063"/>
                <a:gd name="T17" fmla="*/ 907 h 4063"/>
                <a:gd name="T18" fmla="*/ 3842 w 4063"/>
                <a:gd name="T19" fmla="*/ 1108 h 4063"/>
                <a:gd name="T20" fmla="*/ 3936 w 4063"/>
                <a:gd name="T21" fmla="*/ 1322 h 4063"/>
                <a:gd name="T22" fmla="*/ 4005 w 4063"/>
                <a:gd name="T23" fmla="*/ 1549 h 4063"/>
                <a:gd name="T24" fmla="*/ 4048 w 4063"/>
                <a:gd name="T25" fmla="*/ 1786 h 4063"/>
                <a:gd name="T26" fmla="*/ 4063 w 4063"/>
                <a:gd name="T27" fmla="*/ 2031 h 4063"/>
                <a:gd name="T28" fmla="*/ 4048 w 4063"/>
                <a:gd name="T29" fmla="*/ 2276 h 4063"/>
                <a:gd name="T30" fmla="*/ 4005 w 4063"/>
                <a:gd name="T31" fmla="*/ 2514 h 4063"/>
                <a:gd name="T32" fmla="*/ 3936 w 4063"/>
                <a:gd name="T33" fmla="*/ 2741 h 4063"/>
                <a:gd name="T34" fmla="*/ 3842 w 4063"/>
                <a:gd name="T35" fmla="*/ 2955 h 4063"/>
                <a:gd name="T36" fmla="*/ 3725 w 4063"/>
                <a:gd name="T37" fmla="*/ 3156 h 4063"/>
                <a:gd name="T38" fmla="*/ 3585 w 4063"/>
                <a:gd name="T39" fmla="*/ 3340 h 4063"/>
                <a:gd name="T40" fmla="*/ 3427 w 4063"/>
                <a:gd name="T41" fmla="*/ 3508 h 4063"/>
                <a:gd name="T42" fmla="*/ 3251 w 4063"/>
                <a:gd name="T43" fmla="*/ 3657 h 4063"/>
                <a:gd name="T44" fmla="*/ 3057 w 4063"/>
                <a:gd name="T45" fmla="*/ 3786 h 4063"/>
                <a:gd name="T46" fmla="*/ 2849 w 4063"/>
                <a:gd name="T47" fmla="*/ 3892 h 4063"/>
                <a:gd name="T48" fmla="*/ 2629 w 4063"/>
                <a:gd name="T49" fmla="*/ 3974 h 4063"/>
                <a:gd name="T50" fmla="*/ 2397 w 4063"/>
                <a:gd name="T51" fmla="*/ 4030 h 4063"/>
                <a:gd name="T52" fmla="*/ 2156 w 4063"/>
                <a:gd name="T53" fmla="*/ 4059 h 4063"/>
                <a:gd name="T54" fmla="*/ 1907 w 4063"/>
                <a:gd name="T55" fmla="*/ 4059 h 4063"/>
                <a:gd name="T56" fmla="*/ 1666 w 4063"/>
                <a:gd name="T57" fmla="*/ 4030 h 4063"/>
                <a:gd name="T58" fmla="*/ 1434 w 4063"/>
                <a:gd name="T59" fmla="*/ 3974 h 4063"/>
                <a:gd name="T60" fmla="*/ 1214 w 4063"/>
                <a:gd name="T61" fmla="*/ 3892 h 4063"/>
                <a:gd name="T62" fmla="*/ 1006 w 4063"/>
                <a:gd name="T63" fmla="*/ 3786 h 4063"/>
                <a:gd name="T64" fmla="*/ 813 w 4063"/>
                <a:gd name="T65" fmla="*/ 3657 h 4063"/>
                <a:gd name="T66" fmla="*/ 637 w 4063"/>
                <a:gd name="T67" fmla="*/ 3508 h 4063"/>
                <a:gd name="T68" fmla="*/ 478 w 4063"/>
                <a:gd name="T69" fmla="*/ 3340 h 4063"/>
                <a:gd name="T70" fmla="*/ 339 w 4063"/>
                <a:gd name="T71" fmla="*/ 3156 h 4063"/>
                <a:gd name="T72" fmla="*/ 222 w 4063"/>
                <a:gd name="T73" fmla="*/ 2955 h 4063"/>
                <a:gd name="T74" fmla="*/ 127 w 4063"/>
                <a:gd name="T75" fmla="*/ 2741 h 4063"/>
                <a:gd name="T76" fmla="*/ 58 w 4063"/>
                <a:gd name="T77" fmla="*/ 2514 h 4063"/>
                <a:gd name="T78" fmla="*/ 15 w 4063"/>
                <a:gd name="T79" fmla="*/ 2276 h 4063"/>
                <a:gd name="T80" fmla="*/ 0 w 4063"/>
                <a:gd name="T81" fmla="*/ 2031 h 4063"/>
                <a:gd name="T82" fmla="*/ 15 w 4063"/>
                <a:gd name="T83" fmla="*/ 1786 h 4063"/>
                <a:gd name="T84" fmla="*/ 58 w 4063"/>
                <a:gd name="T85" fmla="*/ 1549 h 4063"/>
                <a:gd name="T86" fmla="*/ 127 w 4063"/>
                <a:gd name="T87" fmla="*/ 1322 h 4063"/>
                <a:gd name="T88" fmla="*/ 222 w 4063"/>
                <a:gd name="T89" fmla="*/ 1108 h 4063"/>
                <a:gd name="T90" fmla="*/ 339 w 4063"/>
                <a:gd name="T91" fmla="*/ 907 h 4063"/>
                <a:gd name="T92" fmla="*/ 478 w 4063"/>
                <a:gd name="T93" fmla="*/ 723 h 4063"/>
                <a:gd name="T94" fmla="*/ 637 w 4063"/>
                <a:gd name="T95" fmla="*/ 555 h 4063"/>
                <a:gd name="T96" fmla="*/ 813 w 4063"/>
                <a:gd name="T97" fmla="*/ 406 h 4063"/>
                <a:gd name="T98" fmla="*/ 1006 w 4063"/>
                <a:gd name="T99" fmla="*/ 277 h 4063"/>
                <a:gd name="T100" fmla="*/ 1214 w 4063"/>
                <a:gd name="T101" fmla="*/ 171 h 4063"/>
                <a:gd name="T102" fmla="*/ 1434 w 4063"/>
                <a:gd name="T103" fmla="*/ 88 h 4063"/>
                <a:gd name="T104" fmla="*/ 1666 w 4063"/>
                <a:gd name="T105" fmla="*/ 33 h 4063"/>
                <a:gd name="T106" fmla="*/ 1907 w 4063"/>
                <a:gd name="T107" fmla="*/ 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3" h="4063">
                  <a:moveTo>
                    <a:pt x="2030" y="0"/>
                  </a:moveTo>
                  <a:lnTo>
                    <a:pt x="2156" y="3"/>
                  </a:lnTo>
                  <a:lnTo>
                    <a:pt x="2277" y="15"/>
                  </a:lnTo>
                  <a:lnTo>
                    <a:pt x="2397" y="33"/>
                  </a:lnTo>
                  <a:lnTo>
                    <a:pt x="2514" y="58"/>
                  </a:lnTo>
                  <a:lnTo>
                    <a:pt x="2629" y="88"/>
                  </a:lnTo>
                  <a:lnTo>
                    <a:pt x="2741" y="127"/>
                  </a:lnTo>
                  <a:lnTo>
                    <a:pt x="2849" y="171"/>
                  </a:lnTo>
                  <a:lnTo>
                    <a:pt x="2955" y="221"/>
                  </a:lnTo>
                  <a:lnTo>
                    <a:pt x="3057" y="277"/>
                  </a:lnTo>
                  <a:lnTo>
                    <a:pt x="3156" y="338"/>
                  </a:lnTo>
                  <a:lnTo>
                    <a:pt x="3251" y="406"/>
                  </a:lnTo>
                  <a:lnTo>
                    <a:pt x="3340" y="478"/>
                  </a:lnTo>
                  <a:lnTo>
                    <a:pt x="3427" y="555"/>
                  </a:lnTo>
                  <a:lnTo>
                    <a:pt x="3508" y="636"/>
                  </a:lnTo>
                  <a:lnTo>
                    <a:pt x="3585" y="723"/>
                  </a:lnTo>
                  <a:lnTo>
                    <a:pt x="3657" y="812"/>
                  </a:lnTo>
                  <a:lnTo>
                    <a:pt x="3725" y="907"/>
                  </a:lnTo>
                  <a:lnTo>
                    <a:pt x="3786" y="1006"/>
                  </a:lnTo>
                  <a:lnTo>
                    <a:pt x="3842" y="1108"/>
                  </a:lnTo>
                  <a:lnTo>
                    <a:pt x="3892" y="1214"/>
                  </a:lnTo>
                  <a:lnTo>
                    <a:pt x="3936" y="1322"/>
                  </a:lnTo>
                  <a:lnTo>
                    <a:pt x="3975" y="1434"/>
                  </a:lnTo>
                  <a:lnTo>
                    <a:pt x="4005" y="1549"/>
                  </a:lnTo>
                  <a:lnTo>
                    <a:pt x="4030" y="1666"/>
                  </a:lnTo>
                  <a:lnTo>
                    <a:pt x="4048" y="1786"/>
                  </a:lnTo>
                  <a:lnTo>
                    <a:pt x="4060" y="1907"/>
                  </a:lnTo>
                  <a:lnTo>
                    <a:pt x="4063" y="2031"/>
                  </a:lnTo>
                  <a:lnTo>
                    <a:pt x="4060" y="2156"/>
                  </a:lnTo>
                  <a:lnTo>
                    <a:pt x="4048" y="2276"/>
                  </a:lnTo>
                  <a:lnTo>
                    <a:pt x="4030" y="2397"/>
                  </a:lnTo>
                  <a:lnTo>
                    <a:pt x="4005" y="2514"/>
                  </a:lnTo>
                  <a:lnTo>
                    <a:pt x="3975" y="2629"/>
                  </a:lnTo>
                  <a:lnTo>
                    <a:pt x="3936" y="2741"/>
                  </a:lnTo>
                  <a:lnTo>
                    <a:pt x="3892" y="2849"/>
                  </a:lnTo>
                  <a:lnTo>
                    <a:pt x="3842" y="2955"/>
                  </a:lnTo>
                  <a:lnTo>
                    <a:pt x="3786" y="3057"/>
                  </a:lnTo>
                  <a:lnTo>
                    <a:pt x="3725" y="3156"/>
                  </a:lnTo>
                  <a:lnTo>
                    <a:pt x="3657" y="3250"/>
                  </a:lnTo>
                  <a:lnTo>
                    <a:pt x="3585" y="3340"/>
                  </a:lnTo>
                  <a:lnTo>
                    <a:pt x="3508" y="3426"/>
                  </a:lnTo>
                  <a:lnTo>
                    <a:pt x="3427" y="3508"/>
                  </a:lnTo>
                  <a:lnTo>
                    <a:pt x="3340" y="3585"/>
                  </a:lnTo>
                  <a:lnTo>
                    <a:pt x="3251" y="3657"/>
                  </a:lnTo>
                  <a:lnTo>
                    <a:pt x="3156" y="3724"/>
                  </a:lnTo>
                  <a:lnTo>
                    <a:pt x="3057" y="3786"/>
                  </a:lnTo>
                  <a:lnTo>
                    <a:pt x="2955" y="3841"/>
                  </a:lnTo>
                  <a:lnTo>
                    <a:pt x="2849" y="3892"/>
                  </a:lnTo>
                  <a:lnTo>
                    <a:pt x="2741" y="3936"/>
                  </a:lnTo>
                  <a:lnTo>
                    <a:pt x="2629" y="3974"/>
                  </a:lnTo>
                  <a:lnTo>
                    <a:pt x="2514" y="4005"/>
                  </a:lnTo>
                  <a:lnTo>
                    <a:pt x="2397" y="4030"/>
                  </a:lnTo>
                  <a:lnTo>
                    <a:pt x="2277" y="4048"/>
                  </a:lnTo>
                  <a:lnTo>
                    <a:pt x="2156" y="4059"/>
                  </a:lnTo>
                  <a:lnTo>
                    <a:pt x="2030" y="4063"/>
                  </a:lnTo>
                  <a:lnTo>
                    <a:pt x="1907" y="4059"/>
                  </a:lnTo>
                  <a:lnTo>
                    <a:pt x="1787" y="4048"/>
                  </a:lnTo>
                  <a:lnTo>
                    <a:pt x="1666" y="4030"/>
                  </a:lnTo>
                  <a:lnTo>
                    <a:pt x="1549" y="4005"/>
                  </a:lnTo>
                  <a:lnTo>
                    <a:pt x="1434" y="3974"/>
                  </a:lnTo>
                  <a:lnTo>
                    <a:pt x="1322" y="3936"/>
                  </a:lnTo>
                  <a:lnTo>
                    <a:pt x="1214" y="3892"/>
                  </a:lnTo>
                  <a:lnTo>
                    <a:pt x="1108" y="3841"/>
                  </a:lnTo>
                  <a:lnTo>
                    <a:pt x="1006" y="3786"/>
                  </a:lnTo>
                  <a:lnTo>
                    <a:pt x="907" y="3724"/>
                  </a:lnTo>
                  <a:lnTo>
                    <a:pt x="813" y="3657"/>
                  </a:lnTo>
                  <a:lnTo>
                    <a:pt x="723" y="3585"/>
                  </a:lnTo>
                  <a:lnTo>
                    <a:pt x="637" y="3508"/>
                  </a:lnTo>
                  <a:lnTo>
                    <a:pt x="555" y="3426"/>
                  </a:lnTo>
                  <a:lnTo>
                    <a:pt x="478" y="3340"/>
                  </a:lnTo>
                  <a:lnTo>
                    <a:pt x="406" y="3250"/>
                  </a:lnTo>
                  <a:lnTo>
                    <a:pt x="339" y="3156"/>
                  </a:lnTo>
                  <a:lnTo>
                    <a:pt x="277" y="3057"/>
                  </a:lnTo>
                  <a:lnTo>
                    <a:pt x="222" y="2955"/>
                  </a:lnTo>
                  <a:lnTo>
                    <a:pt x="171" y="2849"/>
                  </a:lnTo>
                  <a:lnTo>
                    <a:pt x="127" y="2741"/>
                  </a:lnTo>
                  <a:lnTo>
                    <a:pt x="89" y="2629"/>
                  </a:lnTo>
                  <a:lnTo>
                    <a:pt x="58" y="2514"/>
                  </a:lnTo>
                  <a:lnTo>
                    <a:pt x="33" y="2397"/>
                  </a:lnTo>
                  <a:lnTo>
                    <a:pt x="15" y="2276"/>
                  </a:lnTo>
                  <a:lnTo>
                    <a:pt x="4" y="2156"/>
                  </a:lnTo>
                  <a:lnTo>
                    <a:pt x="0" y="2031"/>
                  </a:lnTo>
                  <a:lnTo>
                    <a:pt x="4" y="1907"/>
                  </a:lnTo>
                  <a:lnTo>
                    <a:pt x="15" y="1786"/>
                  </a:lnTo>
                  <a:lnTo>
                    <a:pt x="33" y="1666"/>
                  </a:lnTo>
                  <a:lnTo>
                    <a:pt x="58" y="1549"/>
                  </a:lnTo>
                  <a:lnTo>
                    <a:pt x="89" y="1434"/>
                  </a:lnTo>
                  <a:lnTo>
                    <a:pt x="127" y="1322"/>
                  </a:lnTo>
                  <a:lnTo>
                    <a:pt x="171" y="1214"/>
                  </a:lnTo>
                  <a:lnTo>
                    <a:pt x="222" y="1108"/>
                  </a:lnTo>
                  <a:lnTo>
                    <a:pt x="277" y="1006"/>
                  </a:lnTo>
                  <a:lnTo>
                    <a:pt x="339" y="907"/>
                  </a:lnTo>
                  <a:lnTo>
                    <a:pt x="406" y="812"/>
                  </a:lnTo>
                  <a:lnTo>
                    <a:pt x="478" y="723"/>
                  </a:lnTo>
                  <a:lnTo>
                    <a:pt x="555" y="636"/>
                  </a:lnTo>
                  <a:lnTo>
                    <a:pt x="637" y="555"/>
                  </a:lnTo>
                  <a:lnTo>
                    <a:pt x="723" y="478"/>
                  </a:lnTo>
                  <a:lnTo>
                    <a:pt x="813" y="406"/>
                  </a:lnTo>
                  <a:lnTo>
                    <a:pt x="907" y="338"/>
                  </a:lnTo>
                  <a:lnTo>
                    <a:pt x="1006" y="277"/>
                  </a:lnTo>
                  <a:lnTo>
                    <a:pt x="1108" y="221"/>
                  </a:lnTo>
                  <a:lnTo>
                    <a:pt x="1214" y="171"/>
                  </a:lnTo>
                  <a:lnTo>
                    <a:pt x="1322" y="127"/>
                  </a:lnTo>
                  <a:lnTo>
                    <a:pt x="1434" y="88"/>
                  </a:lnTo>
                  <a:lnTo>
                    <a:pt x="1549" y="58"/>
                  </a:lnTo>
                  <a:lnTo>
                    <a:pt x="1666" y="33"/>
                  </a:lnTo>
                  <a:lnTo>
                    <a:pt x="1787" y="15"/>
                  </a:lnTo>
                  <a:lnTo>
                    <a:pt x="1907" y="3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163466" y="1427314"/>
              <a:ext cx="543493" cy="541692"/>
              <a:chOff x="1123951" y="1900238"/>
              <a:chExt cx="4310061" cy="4295775"/>
            </a:xfrm>
          </p:grpSpPr>
          <p:sp>
            <p:nvSpPr>
              <p:cNvPr id="58" name="Freeform 6"/>
              <p:cNvSpPr>
                <a:spLocks/>
              </p:cNvSpPr>
              <p:nvPr/>
            </p:nvSpPr>
            <p:spPr bwMode="auto">
              <a:xfrm>
                <a:off x="4260850" y="2693988"/>
                <a:ext cx="1173162" cy="2708275"/>
              </a:xfrm>
              <a:custGeom>
                <a:avLst/>
                <a:gdLst>
                  <a:gd name="T0" fmla="*/ 870 w 1480"/>
                  <a:gd name="T1" fmla="*/ 0 h 3411"/>
                  <a:gd name="T2" fmla="*/ 963 w 1480"/>
                  <a:gd name="T3" fmla="*/ 119 h 3411"/>
                  <a:gd name="T4" fmla="*/ 1048 w 1480"/>
                  <a:gd name="T5" fmla="*/ 242 h 3411"/>
                  <a:gd name="T6" fmla="*/ 1126 w 1480"/>
                  <a:gd name="T7" fmla="*/ 371 h 3411"/>
                  <a:gd name="T8" fmla="*/ 1198 w 1480"/>
                  <a:gd name="T9" fmla="*/ 505 h 3411"/>
                  <a:gd name="T10" fmla="*/ 1261 w 1480"/>
                  <a:gd name="T11" fmla="*/ 643 h 3411"/>
                  <a:gd name="T12" fmla="*/ 1318 w 1480"/>
                  <a:gd name="T13" fmla="*/ 785 h 3411"/>
                  <a:gd name="T14" fmla="*/ 1365 w 1480"/>
                  <a:gd name="T15" fmla="*/ 930 h 3411"/>
                  <a:gd name="T16" fmla="*/ 1406 w 1480"/>
                  <a:gd name="T17" fmla="*/ 1079 h 3411"/>
                  <a:gd name="T18" fmla="*/ 1439 w 1480"/>
                  <a:gd name="T19" fmla="*/ 1232 h 3411"/>
                  <a:gd name="T20" fmla="*/ 1461 w 1480"/>
                  <a:gd name="T21" fmla="*/ 1388 h 3411"/>
                  <a:gd name="T22" fmla="*/ 1475 w 1480"/>
                  <a:gd name="T23" fmla="*/ 1546 h 3411"/>
                  <a:gd name="T24" fmla="*/ 1480 w 1480"/>
                  <a:gd name="T25" fmla="*/ 1705 h 3411"/>
                  <a:gd name="T26" fmla="*/ 1475 w 1480"/>
                  <a:gd name="T27" fmla="*/ 1866 h 3411"/>
                  <a:gd name="T28" fmla="*/ 1461 w 1480"/>
                  <a:gd name="T29" fmla="*/ 2024 h 3411"/>
                  <a:gd name="T30" fmla="*/ 1439 w 1480"/>
                  <a:gd name="T31" fmla="*/ 2179 h 3411"/>
                  <a:gd name="T32" fmla="*/ 1406 w 1480"/>
                  <a:gd name="T33" fmla="*/ 2331 h 3411"/>
                  <a:gd name="T34" fmla="*/ 1365 w 1480"/>
                  <a:gd name="T35" fmla="*/ 2481 h 3411"/>
                  <a:gd name="T36" fmla="*/ 1318 w 1480"/>
                  <a:gd name="T37" fmla="*/ 2627 h 3411"/>
                  <a:gd name="T38" fmla="*/ 1261 w 1480"/>
                  <a:gd name="T39" fmla="*/ 2768 h 3411"/>
                  <a:gd name="T40" fmla="*/ 1198 w 1480"/>
                  <a:gd name="T41" fmla="*/ 2905 h 3411"/>
                  <a:gd name="T42" fmla="*/ 1126 w 1480"/>
                  <a:gd name="T43" fmla="*/ 3039 h 3411"/>
                  <a:gd name="T44" fmla="*/ 1048 w 1480"/>
                  <a:gd name="T45" fmla="*/ 3168 h 3411"/>
                  <a:gd name="T46" fmla="*/ 963 w 1480"/>
                  <a:gd name="T47" fmla="*/ 3292 h 3411"/>
                  <a:gd name="T48" fmla="*/ 870 w 1480"/>
                  <a:gd name="T49" fmla="*/ 3411 h 3411"/>
                  <a:gd name="T50" fmla="*/ 0 w 1480"/>
                  <a:gd name="T51" fmla="*/ 2545 h 3411"/>
                  <a:gd name="T52" fmla="*/ 58 w 1480"/>
                  <a:gd name="T53" fmla="*/ 2454 h 3411"/>
                  <a:gd name="T54" fmla="*/ 109 w 1480"/>
                  <a:gd name="T55" fmla="*/ 2357 h 3411"/>
                  <a:gd name="T56" fmla="*/ 154 w 1480"/>
                  <a:gd name="T57" fmla="*/ 2257 h 3411"/>
                  <a:gd name="T58" fmla="*/ 191 w 1480"/>
                  <a:gd name="T59" fmla="*/ 2152 h 3411"/>
                  <a:gd name="T60" fmla="*/ 220 w 1480"/>
                  <a:gd name="T61" fmla="*/ 2045 h 3411"/>
                  <a:gd name="T62" fmla="*/ 242 w 1480"/>
                  <a:gd name="T63" fmla="*/ 1934 h 3411"/>
                  <a:gd name="T64" fmla="*/ 254 w 1480"/>
                  <a:gd name="T65" fmla="*/ 1821 h 3411"/>
                  <a:gd name="T66" fmla="*/ 259 w 1480"/>
                  <a:gd name="T67" fmla="*/ 1705 h 3411"/>
                  <a:gd name="T68" fmla="*/ 254 w 1480"/>
                  <a:gd name="T69" fmla="*/ 1590 h 3411"/>
                  <a:gd name="T70" fmla="*/ 242 w 1480"/>
                  <a:gd name="T71" fmla="*/ 1476 h 3411"/>
                  <a:gd name="T72" fmla="*/ 220 w 1480"/>
                  <a:gd name="T73" fmla="*/ 1366 h 3411"/>
                  <a:gd name="T74" fmla="*/ 191 w 1480"/>
                  <a:gd name="T75" fmla="*/ 1259 h 3411"/>
                  <a:gd name="T76" fmla="*/ 154 w 1480"/>
                  <a:gd name="T77" fmla="*/ 1155 h 3411"/>
                  <a:gd name="T78" fmla="*/ 109 w 1480"/>
                  <a:gd name="T79" fmla="*/ 1055 h 3411"/>
                  <a:gd name="T80" fmla="*/ 58 w 1480"/>
                  <a:gd name="T81" fmla="*/ 959 h 3411"/>
                  <a:gd name="T82" fmla="*/ 0 w 1480"/>
                  <a:gd name="T83" fmla="*/ 867 h 3411"/>
                  <a:gd name="T84" fmla="*/ 870 w 1480"/>
                  <a:gd name="T85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0" h="3411">
                    <a:moveTo>
                      <a:pt x="870" y="0"/>
                    </a:moveTo>
                    <a:lnTo>
                      <a:pt x="963" y="119"/>
                    </a:lnTo>
                    <a:lnTo>
                      <a:pt x="1048" y="242"/>
                    </a:lnTo>
                    <a:lnTo>
                      <a:pt x="1126" y="371"/>
                    </a:lnTo>
                    <a:lnTo>
                      <a:pt x="1198" y="505"/>
                    </a:lnTo>
                    <a:lnTo>
                      <a:pt x="1261" y="643"/>
                    </a:lnTo>
                    <a:lnTo>
                      <a:pt x="1318" y="785"/>
                    </a:lnTo>
                    <a:lnTo>
                      <a:pt x="1365" y="930"/>
                    </a:lnTo>
                    <a:lnTo>
                      <a:pt x="1406" y="1079"/>
                    </a:lnTo>
                    <a:lnTo>
                      <a:pt x="1439" y="1232"/>
                    </a:lnTo>
                    <a:lnTo>
                      <a:pt x="1461" y="1388"/>
                    </a:lnTo>
                    <a:lnTo>
                      <a:pt x="1475" y="1546"/>
                    </a:lnTo>
                    <a:lnTo>
                      <a:pt x="1480" y="1705"/>
                    </a:lnTo>
                    <a:lnTo>
                      <a:pt x="1475" y="1866"/>
                    </a:lnTo>
                    <a:lnTo>
                      <a:pt x="1461" y="2024"/>
                    </a:lnTo>
                    <a:lnTo>
                      <a:pt x="1439" y="2179"/>
                    </a:lnTo>
                    <a:lnTo>
                      <a:pt x="1406" y="2331"/>
                    </a:lnTo>
                    <a:lnTo>
                      <a:pt x="1365" y="2481"/>
                    </a:lnTo>
                    <a:lnTo>
                      <a:pt x="1318" y="2627"/>
                    </a:lnTo>
                    <a:lnTo>
                      <a:pt x="1261" y="2768"/>
                    </a:lnTo>
                    <a:lnTo>
                      <a:pt x="1198" y="2905"/>
                    </a:lnTo>
                    <a:lnTo>
                      <a:pt x="1126" y="3039"/>
                    </a:lnTo>
                    <a:lnTo>
                      <a:pt x="1048" y="3168"/>
                    </a:lnTo>
                    <a:lnTo>
                      <a:pt x="963" y="3292"/>
                    </a:lnTo>
                    <a:lnTo>
                      <a:pt x="870" y="3411"/>
                    </a:lnTo>
                    <a:lnTo>
                      <a:pt x="0" y="2545"/>
                    </a:lnTo>
                    <a:lnTo>
                      <a:pt x="58" y="2454"/>
                    </a:lnTo>
                    <a:lnTo>
                      <a:pt x="109" y="2357"/>
                    </a:lnTo>
                    <a:lnTo>
                      <a:pt x="154" y="2257"/>
                    </a:lnTo>
                    <a:lnTo>
                      <a:pt x="191" y="2152"/>
                    </a:lnTo>
                    <a:lnTo>
                      <a:pt x="220" y="2045"/>
                    </a:lnTo>
                    <a:lnTo>
                      <a:pt x="242" y="1934"/>
                    </a:lnTo>
                    <a:lnTo>
                      <a:pt x="254" y="1821"/>
                    </a:lnTo>
                    <a:lnTo>
                      <a:pt x="259" y="1705"/>
                    </a:lnTo>
                    <a:lnTo>
                      <a:pt x="254" y="1590"/>
                    </a:lnTo>
                    <a:lnTo>
                      <a:pt x="242" y="1476"/>
                    </a:lnTo>
                    <a:lnTo>
                      <a:pt x="220" y="1366"/>
                    </a:lnTo>
                    <a:lnTo>
                      <a:pt x="191" y="1259"/>
                    </a:lnTo>
                    <a:lnTo>
                      <a:pt x="154" y="1155"/>
                    </a:lnTo>
                    <a:lnTo>
                      <a:pt x="109" y="1055"/>
                    </a:lnTo>
                    <a:lnTo>
                      <a:pt x="58" y="959"/>
                    </a:lnTo>
                    <a:lnTo>
                      <a:pt x="0" y="867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1123951" y="4270375"/>
                <a:ext cx="3511550" cy="1925638"/>
              </a:xfrm>
              <a:custGeom>
                <a:avLst/>
                <a:gdLst>
                  <a:gd name="T0" fmla="*/ 1234 w 4424"/>
                  <a:gd name="T1" fmla="*/ 0 h 2427"/>
                  <a:gd name="T2" fmla="*/ 1299 w 4424"/>
                  <a:gd name="T3" fmla="*/ 238 h 2427"/>
                  <a:gd name="T4" fmla="*/ 1401 w 4424"/>
                  <a:gd name="T5" fmla="*/ 455 h 2427"/>
                  <a:gd name="T6" fmla="*/ 1536 w 4424"/>
                  <a:gd name="T7" fmla="*/ 654 h 2427"/>
                  <a:gd name="T8" fmla="*/ 1700 w 4424"/>
                  <a:gd name="T9" fmla="*/ 827 h 2427"/>
                  <a:gd name="T10" fmla="*/ 1891 w 4424"/>
                  <a:gd name="T11" fmla="*/ 973 h 2427"/>
                  <a:gd name="T12" fmla="*/ 2103 w 4424"/>
                  <a:gd name="T13" fmla="*/ 1088 h 2427"/>
                  <a:gd name="T14" fmla="*/ 2333 w 4424"/>
                  <a:gd name="T15" fmla="*/ 1168 h 2427"/>
                  <a:gd name="T16" fmla="*/ 2581 w 4424"/>
                  <a:gd name="T17" fmla="*/ 1208 h 2427"/>
                  <a:gd name="T18" fmla="*/ 2825 w 4424"/>
                  <a:gd name="T19" fmla="*/ 1210 h 2427"/>
                  <a:gd name="T20" fmla="*/ 3050 w 4424"/>
                  <a:gd name="T21" fmla="*/ 1175 h 2427"/>
                  <a:gd name="T22" fmla="*/ 3262 w 4424"/>
                  <a:gd name="T23" fmla="*/ 1108 h 2427"/>
                  <a:gd name="T24" fmla="*/ 3460 w 4424"/>
                  <a:gd name="T25" fmla="*/ 1013 h 2427"/>
                  <a:gd name="T26" fmla="*/ 4424 w 4424"/>
                  <a:gd name="T27" fmla="*/ 1823 h 2427"/>
                  <a:gd name="T28" fmla="*/ 4180 w 4424"/>
                  <a:gd name="T29" fmla="*/ 1998 h 2427"/>
                  <a:gd name="T30" fmla="*/ 3915 w 4424"/>
                  <a:gd name="T31" fmla="*/ 2147 h 2427"/>
                  <a:gd name="T32" fmla="*/ 3634 w 4424"/>
                  <a:gd name="T33" fmla="*/ 2266 h 2427"/>
                  <a:gd name="T34" fmla="*/ 3338 w 4424"/>
                  <a:gd name="T35" fmla="*/ 2354 h 2427"/>
                  <a:gd name="T36" fmla="*/ 3029 w 4424"/>
                  <a:gd name="T37" fmla="*/ 2408 h 2427"/>
                  <a:gd name="T38" fmla="*/ 2709 w 4424"/>
                  <a:gd name="T39" fmla="*/ 2427 h 2427"/>
                  <a:gd name="T40" fmla="*/ 2376 w 4424"/>
                  <a:gd name="T41" fmla="*/ 2407 h 2427"/>
                  <a:gd name="T42" fmla="*/ 2055 w 4424"/>
                  <a:gd name="T43" fmla="*/ 2349 h 2427"/>
                  <a:gd name="T44" fmla="*/ 1748 w 4424"/>
                  <a:gd name="T45" fmla="*/ 2254 h 2427"/>
                  <a:gd name="T46" fmla="*/ 1458 w 4424"/>
                  <a:gd name="T47" fmla="*/ 2125 h 2427"/>
                  <a:gd name="T48" fmla="*/ 1188 w 4424"/>
                  <a:gd name="T49" fmla="*/ 1965 h 2427"/>
                  <a:gd name="T50" fmla="*/ 939 w 4424"/>
                  <a:gd name="T51" fmla="*/ 1777 h 2427"/>
                  <a:gd name="T52" fmla="*/ 712 w 4424"/>
                  <a:gd name="T53" fmla="*/ 1561 h 2427"/>
                  <a:gd name="T54" fmla="*/ 512 w 4424"/>
                  <a:gd name="T55" fmla="*/ 1320 h 2427"/>
                  <a:gd name="T56" fmla="*/ 342 w 4424"/>
                  <a:gd name="T57" fmla="*/ 1059 h 2427"/>
                  <a:gd name="T58" fmla="*/ 202 w 4424"/>
                  <a:gd name="T59" fmla="*/ 777 h 2427"/>
                  <a:gd name="T60" fmla="*/ 94 w 4424"/>
                  <a:gd name="T61" fmla="*/ 477 h 2427"/>
                  <a:gd name="T62" fmla="*/ 22 w 4424"/>
                  <a:gd name="T63" fmla="*/ 163 h 2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24" h="2427">
                    <a:moveTo>
                      <a:pt x="0" y="0"/>
                    </a:moveTo>
                    <a:lnTo>
                      <a:pt x="1234" y="0"/>
                    </a:lnTo>
                    <a:lnTo>
                      <a:pt x="1261" y="121"/>
                    </a:lnTo>
                    <a:lnTo>
                      <a:pt x="1299" y="238"/>
                    </a:lnTo>
                    <a:lnTo>
                      <a:pt x="1347" y="348"/>
                    </a:lnTo>
                    <a:lnTo>
                      <a:pt x="1401" y="455"/>
                    </a:lnTo>
                    <a:lnTo>
                      <a:pt x="1465" y="557"/>
                    </a:lnTo>
                    <a:lnTo>
                      <a:pt x="1536" y="654"/>
                    </a:lnTo>
                    <a:lnTo>
                      <a:pt x="1615" y="744"/>
                    </a:lnTo>
                    <a:lnTo>
                      <a:pt x="1700" y="827"/>
                    </a:lnTo>
                    <a:lnTo>
                      <a:pt x="1792" y="903"/>
                    </a:lnTo>
                    <a:lnTo>
                      <a:pt x="1891" y="973"/>
                    </a:lnTo>
                    <a:lnTo>
                      <a:pt x="1994" y="1034"/>
                    </a:lnTo>
                    <a:lnTo>
                      <a:pt x="2103" y="1088"/>
                    </a:lnTo>
                    <a:lnTo>
                      <a:pt x="2215" y="1132"/>
                    </a:lnTo>
                    <a:lnTo>
                      <a:pt x="2333" y="1168"/>
                    </a:lnTo>
                    <a:lnTo>
                      <a:pt x="2456" y="1193"/>
                    </a:lnTo>
                    <a:lnTo>
                      <a:pt x="2581" y="1208"/>
                    </a:lnTo>
                    <a:lnTo>
                      <a:pt x="2709" y="1214"/>
                    </a:lnTo>
                    <a:lnTo>
                      <a:pt x="2825" y="1210"/>
                    </a:lnTo>
                    <a:lnTo>
                      <a:pt x="2939" y="1197"/>
                    </a:lnTo>
                    <a:lnTo>
                      <a:pt x="3050" y="1175"/>
                    </a:lnTo>
                    <a:lnTo>
                      <a:pt x="3157" y="1146"/>
                    </a:lnTo>
                    <a:lnTo>
                      <a:pt x="3262" y="1108"/>
                    </a:lnTo>
                    <a:lnTo>
                      <a:pt x="3362" y="1064"/>
                    </a:lnTo>
                    <a:lnTo>
                      <a:pt x="3460" y="1013"/>
                    </a:lnTo>
                    <a:lnTo>
                      <a:pt x="3552" y="956"/>
                    </a:lnTo>
                    <a:lnTo>
                      <a:pt x="4424" y="1823"/>
                    </a:lnTo>
                    <a:lnTo>
                      <a:pt x="4304" y="1913"/>
                    </a:lnTo>
                    <a:lnTo>
                      <a:pt x="4180" y="1998"/>
                    </a:lnTo>
                    <a:lnTo>
                      <a:pt x="4050" y="2076"/>
                    </a:lnTo>
                    <a:lnTo>
                      <a:pt x="3915" y="2147"/>
                    </a:lnTo>
                    <a:lnTo>
                      <a:pt x="3777" y="2210"/>
                    </a:lnTo>
                    <a:lnTo>
                      <a:pt x="3634" y="2266"/>
                    </a:lnTo>
                    <a:lnTo>
                      <a:pt x="3489" y="2315"/>
                    </a:lnTo>
                    <a:lnTo>
                      <a:pt x="3338" y="2354"/>
                    </a:lnTo>
                    <a:lnTo>
                      <a:pt x="3185" y="2386"/>
                    </a:lnTo>
                    <a:lnTo>
                      <a:pt x="3029" y="2408"/>
                    </a:lnTo>
                    <a:lnTo>
                      <a:pt x="2871" y="2422"/>
                    </a:lnTo>
                    <a:lnTo>
                      <a:pt x="2709" y="2427"/>
                    </a:lnTo>
                    <a:lnTo>
                      <a:pt x="2541" y="2422"/>
                    </a:lnTo>
                    <a:lnTo>
                      <a:pt x="2376" y="2407"/>
                    </a:lnTo>
                    <a:lnTo>
                      <a:pt x="2214" y="2383"/>
                    </a:lnTo>
                    <a:lnTo>
                      <a:pt x="2055" y="2349"/>
                    </a:lnTo>
                    <a:lnTo>
                      <a:pt x="1900" y="2306"/>
                    </a:lnTo>
                    <a:lnTo>
                      <a:pt x="1748" y="2254"/>
                    </a:lnTo>
                    <a:lnTo>
                      <a:pt x="1601" y="2194"/>
                    </a:lnTo>
                    <a:lnTo>
                      <a:pt x="1458" y="2125"/>
                    </a:lnTo>
                    <a:lnTo>
                      <a:pt x="1321" y="2050"/>
                    </a:lnTo>
                    <a:lnTo>
                      <a:pt x="1188" y="1965"/>
                    </a:lnTo>
                    <a:lnTo>
                      <a:pt x="1060" y="1875"/>
                    </a:lnTo>
                    <a:lnTo>
                      <a:pt x="939" y="1777"/>
                    </a:lnTo>
                    <a:lnTo>
                      <a:pt x="823" y="1672"/>
                    </a:lnTo>
                    <a:lnTo>
                      <a:pt x="712" y="1561"/>
                    </a:lnTo>
                    <a:lnTo>
                      <a:pt x="610" y="1444"/>
                    </a:lnTo>
                    <a:lnTo>
                      <a:pt x="512" y="1320"/>
                    </a:lnTo>
                    <a:lnTo>
                      <a:pt x="424" y="1192"/>
                    </a:lnTo>
                    <a:lnTo>
                      <a:pt x="342" y="1059"/>
                    </a:lnTo>
                    <a:lnTo>
                      <a:pt x="268" y="920"/>
                    </a:lnTo>
                    <a:lnTo>
                      <a:pt x="202" y="777"/>
                    </a:lnTo>
                    <a:lnTo>
                      <a:pt x="144" y="630"/>
                    </a:lnTo>
                    <a:lnTo>
                      <a:pt x="94" y="477"/>
                    </a:lnTo>
                    <a:lnTo>
                      <a:pt x="53" y="323"/>
                    </a:lnTo>
                    <a:lnTo>
                      <a:pt x="22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1123951" y="1900238"/>
                <a:ext cx="3511550" cy="1925638"/>
              </a:xfrm>
              <a:custGeom>
                <a:avLst/>
                <a:gdLst>
                  <a:gd name="T0" fmla="*/ 2871 w 4424"/>
                  <a:gd name="T1" fmla="*/ 5 h 2426"/>
                  <a:gd name="T2" fmla="*/ 3185 w 4424"/>
                  <a:gd name="T3" fmla="*/ 42 h 2426"/>
                  <a:gd name="T4" fmla="*/ 3489 w 4424"/>
                  <a:gd name="T5" fmla="*/ 113 h 2426"/>
                  <a:gd name="T6" fmla="*/ 3777 w 4424"/>
                  <a:gd name="T7" fmla="*/ 217 h 2426"/>
                  <a:gd name="T8" fmla="*/ 4050 w 4424"/>
                  <a:gd name="T9" fmla="*/ 351 h 2426"/>
                  <a:gd name="T10" fmla="*/ 4304 w 4424"/>
                  <a:gd name="T11" fmla="*/ 514 h 2426"/>
                  <a:gd name="T12" fmla="*/ 3552 w 4424"/>
                  <a:gd name="T13" fmla="*/ 1471 h 2426"/>
                  <a:gd name="T14" fmla="*/ 3362 w 4424"/>
                  <a:gd name="T15" fmla="*/ 1362 h 2426"/>
                  <a:gd name="T16" fmla="*/ 3157 w 4424"/>
                  <a:gd name="T17" fmla="*/ 1281 h 2426"/>
                  <a:gd name="T18" fmla="*/ 2939 w 4424"/>
                  <a:gd name="T19" fmla="*/ 1230 h 2426"/>
                  <a:gd name="T20" fmla="*/ 2709 w 4424"/>
                  <a:gd name="T21" fmla="*/ 1213 h 2426"/>
                  <a:gd name="T22" fmla="*/ 2456 w 4424"/>
                  <a:gd name="T23" fmla="*/ 1235 h 2426"/>
                  <a:gd name="T24" fmla="*/ 2215 w 4424"/>
                  <a:gd name="T25" fmla="*/ 1296 h 2426"/>
                  <a:gd name="T26" fmla="*/ 1994 w 4424"/>
                  <a:gd name="T27" fmla="*/ 1393 h 2426"/>
                  <a:gd name="T28" fmla="*/ 1792 w 4424"/>
                  <a:gd name="T29" fmla="*/ 1523 h 2426"/>
                  <a:gd name="T30" fmla="*/ 1615 w 4424"/>
                  <a:gd name="T31" fmla="*/ 1683 h 2426"/>
                  <a:gd name="T32" fmla="*/ 1465 w 4424"/>
                  <a:gd name="T33" fmla="*/ 1870 h 2426"/>
                  <a:gd name="T34" fmla="*/ 1347 w 4424"/>
                  <a:gd name="T35" fmla="*/ 2078 h 2426"/>
                  <a:gd name="T36" fmla="*/ 1261 w 4424"/>
                  <a:gd name="T37" fmla="*/ 2307 h 2426"/>
                  <a:gd name="T38" fmla="*/ 0 w 4424"/>
                  <a:gd name="T39" fmla="*/ 2426 h 2426"/>
                  <a:gd name="T40" fmla="*/ 53 w 4424"/>
                  <a:gd name="T41" fmla="*/ 2106 h 2426"/>
                  <a:gd name="T42" fmla="*/ 144 w 4424"/>
                  <a:gd name="T43" fmla="*/ 1798 h 2426"/>
                  <a:gd name="T44" fmla="*/ 268 w 4424"/>
                  <a:gd name="T45" fmla="*/ 1508 h 2426"/>
                  <a:gd name="T46" fmla="*/ 424 w 4424"/>
                  <a:gd name="T47" fmla="*/ 1235 h 2426"/>
                  <a:gd name="T48" fmla="*/ 610 w 4424"/>
                  <a:gd name="T49" fmla="*/ 984 h 2426"/>
                  <a:gd name="T50" fmla="*/ 823 w 4424"/>
                  <a:gd name="T51" fmla="*/ 755 h 2426"/>
                  <a:gd name="T52" fmla="*/ 1060 w 4424"/>
                  <a:gd name="T53" fmla="*/ 553 h 2426"/>
                  <a:gd name="T54" fmla="*/ 1321 w 4424"/>
                  <a:gd name="T55" fmla="*/ 378 h 2426"/>
                  <a:gd name="T56" fmla="*/ 1601 w 4424"/>
                  <a:gd name="T57" fmla="*/ 234 h 2426"/>
                  <a:gd name="T58" fmla="*/ 1900 w 4424"/>
                  <a:gd name="T59" fmla="*/ 122 h 2426"/>
                  <a:gd name="T60" fmla="*/ 2214 w 4424"/>
                  <a:gd name="T61" fmla="*/ 45 h 2426"/>
                  <a:gd name="T62" fmla="*/ 2541 w 4424"/>
                  <a:gd name="T63" fmla="*/ 5 h 2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24" h="2426">
                    <a:moveTo>
                      <a:pt x="2709" y="0"/>
                    </a:moveTo>
                    <a:lnTo>
                      <a:pt x="2871" y="5"/>
                    </a:lnTo>
                    <a:lnTo>
                      <a:pt x="3029" y="18"/>
                    </a:lnTo>
                    <a:lnTo>
                      <a:pt x="3185" y="42"/>
                    </a:lnTo>
                    <a:lnTo>
                      <a:pt x="3338" y="73"/>
                    </a:lnTo>
                    <a:lnTo>
                      <a:pt x="3489" y="113"/>
                    </a:lnTo>
                    <a:lnTo>
                      <a:pt x="3634" y="161"/>
                    </a:lnTo>
                    <a:lnTo>
                      <a:pt x="3777" y="217"/>
                    </a:lnTo>
                    <a:lnTo>
                      <a:pt x="3915" y="280"/>
                    </a:lnTo>
                    <a:lnTo>
                      <a:pt x="4050" y="351"/>
                    </a:lnTo>
                    <a:lnTo>
                      <a:pt x="4180" y="429"/>
                    </a:lnTo>
                    <a:lnTo>
                      <a:pt x="4304" y="514"/>
                    </a:lnTo>
                    <a:lnTo>
                      <a:pt x="4424" y="605"/>
                    </a:lnTo>
                    <a:lnTo>
                      <a:pt x="3552" y="1471"/>
                    </a:lnTo>
                    <a:lnTo>
                      <a:pt x="3460" y="1413"/>
                    </a:lnTo>
                    <a:lnTo>
                      <a:pt x="3362" y="1362"/>
                    </a:lnTo>
                    <a:lnTo>
                      <a:pt x="3262" y="1318"/>
                    </a:lnTo>
                    <a:lnTo>
                      <a:pt x="3157" y="1281"/>
                    </a:lnTo>
                    <a:lnTo>
                      <a:pt x="3050" y="1252"/>
                    </a:lnTo>
                    <a:lnTo>
                      <a:pt x="2939" y="1230"/>
                    </a:lnTo>
                    <a:lnTo>
                      <a:pt x="2825" y="1218"/>
                    </a:lnTo>
                    <a:lnTo>
                      <a:pt x="2709" y="1213"/>
                    </a:lnTo>
                    <a:lnTo>
                      <a:pt x="2581" y="1218"/>
                    </a:lnTo>
                    <a:lnTo>
                      <a:pt x="2456" y="1235"/>
                    </a:lnTo>
                    <a:lnTo>
                      <a:pt x="2333" y="1260"/>
                    </a:lnTo>
                    <a:lnTo>
                      <a:pt x="2215" y="1296"/>
                    </a:lnTo>
                    <a:lnTo>
                      <a:pt x="2103" y="1340"/>
                    </a:lnTo>
                    <a:lnTo>
                      <a:pt x="1994" y="1393"/>
                    </a:lnTo>
                    <a:lnTo>
                      <a:pt x="1891" y="1454"/>
                    </a:lnTo>
                    <a:lnTo>
                      <a:pt x="1792" y="1523"/>
                    </a:lnTo>
                    <a:lnTo>
                      <a:pt x="1700" y="1600"/>
                    </a:lnTo>
                    <a:lnTo>
                      <a:pt x="1615" y="1683"/>
                    </a:lnTo>
                    <a:lnTo>
                      <a:pt x="1536" y="1773"/>
                    </a:lnTo>
                    <a:lnTo>
                      <a:pt x="1465" y="1870"/>
                    </a:lnTo>
                    <a:lnTo>
                      <a:pt x="1401" y="1971"/>
                    </a:lnTo>
                    <a:lnTo>
                      <a:pt x="1347" y="2078"/>
                    </a:lnTo>
                    <a:lnTo>
                      <a:pt x="1299" y="2190"/>
                    </a:lnTo>
                    <a:lnTo>
                      <a:pt x="1261" y="2307"/>
                    </a:lnTo>
                    <a:lnTo>
                      <a:pt x="1234" y="2426"/>
                    </a:lnTo>
                    <a:lnTo>
                      <a:pt x="0" y="2426"/>
                    </a:lnTo>
                    <a:lnTo>
                      <a:pt x="22" y="2265"/>
                    </a:lnTo>
                    <a:lnTo>
                      <a:pt x="53" y="2106"/>
                    </a:lnTo>
                    <a:lnTo>
                      <a:pt x="94" y="1949"/>
                    </a:lnTo>
                    <a:lnTo>
                      <a:pt x="144" y="1798"/>
                    </a:lnTo>
                    <a:lnTo>
                      <a:pt x="202" y="1651"/>
                    </a:lnTo>
                    <a:lnTo>
                      <a:pt x="268" y="1508"/>
                    </a:lnTo>
                    <a:lnTo>
                      <a:pt x="342" y="1369"/>
                    </a:lnTo>
                    <a:lnTo>
                      <a:pt x="424" y="1235"/>
                    </a:lnTo>
                    <a:lnTo>
                      <a:pt x="512" y="1106"/>
                    </a:lnTo>
                    <a:lnTo>
                      <a:pt x="610" y="984"/>
                    </a:lnTo>
                    <a:lnTo>
                      <a:pt x="712" y="867"/>
                    </a:lnTo>
                    <a:lnTo>
                      <a:pt x="823" y="755"/>
                    </a:lnTo>
                    <a:lnTo>
                      <a:pt x="939" y="651"/>
                    </a:lnTo>
                    <a:lnTo>
                      <a:pt x="1060" y="553"/>
                    </a:lnTo>
                    <a:lnTo>
                      <a:pt x="1188" y="461"/>
                    </a:lnTo>
                    <a:lnTo>
                      <a:pt x="1321" y="378"/>
                    </a:lnTo>
                    <a:lnTo>
                      <a:pt x="1458" y="302"/>
                    </a:lnTo>
                    <a:lnTo>
                      <a:pt x="1601" y="234"/>
                    </a:lnTo>
                    <a:lnTo>
                      <a:pt x="1748" y="173"/>
                    </a:lnTo>
                    <a:lnTo>
                      <a:pt x="1900" y="122"/>
                    </a:lnTo>
                    <a:lnTo>
                      <a:pt x="2055" y="79"/>
                    </a:lnTo>
                    <a:lnTo>
                      <a:pt x="2214" y="45"/>
                    </a:lnTo>
                    <a:lnTo>
                      <a:pt x="2376" y="20"/>
                    </a:lnTo>
                    <a:lnTo>
                      <a:pt x="2541" y="5"/>
                    </a:lnTo>
                    <a:lnTo>
                      <a:pt x="270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369510D-4D34-463C-AA1E-602837A4F78A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179323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50405" y="1544564"/>
            <a:ext cx="1853956" cy="1853956"/>
            <a:chOff x="7318375" y="447675"/>
            <a:chExt cx="6410325" cy="6410325"/>
          </a:xfrm>
        </p:grpSpPr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7318375" y="447675"/>
              <a:ext cx="6410325" cy="6410325"/>
            </a:xfrm>
            <a:custGeom>
              <a:avLst/>
              <a:gdLst>
                <a:gd name="T0" fmla="*/ 2143 w 4038"/>
                <a:gd name="T1" fmla="*/ 4 h 4038"/>
                <a:gd name="T2" fmla="*/ 2382 w 4038"/>
                <a:gd name="T3" fmla="*/ 33 h 4038"/>
                <a:gd name="T4" fmla="*/ 2612 w 4038"/>
                <a:gd name="T5" fmla="*/ 88 h 4038"/>
                <a:gd name="T6" fmla="*/ 2831 w 4038"/>
                <a:gd name="T7" fmla="*/ 170 h 4038"/>
                <a:gd name="T8" fmla="*/ 3038 w 4038"/>
                <a:gd name="T9" fmla="*/ 275 h 4038"/>
                <a:gd name="T10" fmla="*/ 3230 w 4038"/>
                <a:gd name="T11" fmla="*/ 404 h 4038"/>
                <a:gd name="T12" fmla="*/ 3405 w 4038"/>
                <a:gd name="T13" fmla="*/ 552 h 4038"/>
                <a:gd name="T14" fmla="*/ 3563 w 4038"/>
                <a:gd name="T15" fmla="*/ 718 h 4038"/>
                <a:gd name="T16" fmla="*/ 3702 w 4038"/>
                <a:gd name="T17" fmla="*/ 902 h 4038"/>
                <a:gd name="T18" fmla="*/ 3818 w 4038"/>
                <a:gd name="T19" fmla="*/ 1101 h 4038"/>
                <a:gd name="T20" fmla="*/ 3912 w 4038"/>
                <a:gd name="T21" fmla="*/ 1314 h 4038"/>
                <a:gd name="T22" fmla="*/ 3980 w 4038"/>
                <a:gd name="T23" fmla="*/ 1539 h 4038"/>
                <a:gd name="T24" fmla="*/ 4023 w 4038"/>
                <a:gd name="T25" fmla="*/ 1775 h 4038"/>
                <a:gd name="T26" fmla="*/ 4038 w 4038"/>
                <a:gd name="T27" fmla="*/ 2018 h 4038"/>
                <a:gd name="T28" fmla="*/ 4023 w 4038"/>
                <a:gd name="T29" fmla="*/ 2263 h 4038"/>
                <a:gd name="T30" fmla="*/ 3980 w 4038"/>
                <a:gd name="T31" fmla="*/ 2499 h 4038"/>
                <a:gd name="T32" fmla="*/ 3912 w 4038"/>
                <a:gd name="T33" fmla="*/ 2724 h 4038"/>
                <a:gd name="T34" fmla="*/ 3818 w 4038"/>
                <a:gd name="T35" fmla="*/ 2937 h 4038"/>
                <a:gd name="T36" fmla="*/ 3702 w 4038"/>
                <a:gd name="T37" fmla="*/ 3136 h 4038"/>
                <a:gd name="T38" fmla="*/ 3563 w 4038"/>
                <a:gd name="T39" fmla="*/ 3320 h 4038"/>
                <a:gd name="T40" fmla="*/ 3405 w 4038"/>
                <a:gd name="T41" fmla="*/ 3486 h 4038"/>
                <a:gd name="T42" fmla="*/ 3230 w 4038"/>
                <a:gd name="T43" fmla="*/ 3634 h 4038"/>
                <a:gd name="T44" fmla="*/ 3038 w 4038"/>
                <a:gd name="T45" fmla="*/ 3763 h 4038"/>
                <a:gd name="T46" fmla="*/ 2831 w 4038"/>
                <a:gd name="T47" fmla="*/ 3868 h 4038"/>
                <a:gd name="T48" fmla="*/ 2612 w 4038"/>
                <a:gd name="T49" fmla="*/ 3950 h 4038"/>
                <a:gd name="T50" fmla="*/ 2382 w 4038"/>
                <a:gd name="T51" fmla="*/ 4005 h 4038"/>
                <a:gd name="T52" fmla="*/ 2143 w 4038"/>
                <a:gd name="T53" fmla="*/ 4034 h 4038"/>
                <a:gd name="T54" fmla="*/ 1895 w 4038"/>
                <a:gd name="T55" fmla="*/ 4034 h 4038"/>
                <a:gd name="T56" fmla="*/ 1656 w 4038"/>
                <a:gd name="T57" fmla="*/ 4005 h 4038"/>
                <a:gd name="T58" fmla="*/ 1426 w 4038"/>
                <a:gd name="T59" fmla="*/ 3950 h 4038"/>
                <a:gd name="T60" fmla="*/ 1207 w 4038"/>
                <a:gd name="T61" fmla="*/ 3868 h 4038"/>
                <a:gd name="T62" fmla="*/ 1000 w 4038"/>
                <a:gd name="T63" fmla="*/ 3763 h 4038"/>
                <a:gd name="T64" fmla="*/ 808 w 4038"/>
                <a:gd name="T65" fmla="*/ 3634 h 4038"/>
                <a:gd name="T66" fmla="*/ 633 w 4038"/>
                <a:gd name="T67" fmla="*/ 3486 h 4038"/>
                <a:gd name="T68" fmla="*/ 475 w 4038"/>
                <a:gd name="T69" fmla="*/ 3320 h 4038"/>
                <a:gd name="T70" fmla="*/ 337 w 4038"/>
                <a:gd name="T71" fmla="*/ 3136 h 4038"/>
                <a:gd name="T72" fmla="*/ 220 w 4038"/>
                <a:gd name="T73" fmla="*/ 2937 h 4038"/>
                <a:gd name="T74" fmla="*/ 126 w 4038"/>
                <a:gd name="T75" fmla="*/ 2724 h 4038"/>
                <a:gd name="T76" fmla="*/ 58 w 4038"/>
                <a:gd name="T77" fmla="*/ 2499 h 4038"/>
                <a:gd name="T78" fmla="*/ 15 w 4038"/>
                <a:gd name="T79" fmla="*/ 2263 h 4038"/>
                <a:gd name="T80" fmla="*/ 0 w 4038"/>
                <a:gd name="T81" fmla="*/ 2018 h 4038"/>
                <a:gd name="T82" fmla="*/ 15 w 4038"/>
                <a:gd name="T83" fmla="*/ 1775 h 4038"/>
                <a:gd name="T84" fmla="*/ 58 w 4038"/>
                <a:gd name="T85" fmla="*/ 1539 h 4038"/>
                <a:gd name="T86" fmla="*/ 126 w 4038"/>
                <a:gd name="T87" fmla="*/ 1314 h 4038"/>
                <a:gd name="T88" fmla="*/ 220 w 4038"/>
                <a:gd name="T89" fmla="*/ 1101 h 4038"/>
                <a:gd name="T90" fmla="*/ 337 w 4038"/>
                <a:gd name="T91" fmla="*/ 902 h 4038"/>
                <a:gd name="T92" fmla="*/ 475 w 4038"/>
                <a:gd name="T93" fmla="*/ 718 h 4038"/>
                <a:gd name="T94" fmla="*/ 633 w 4038"/>
                <a:gd name="T95" fmla="*/ 552 h 4038"/>
                <a:gd name="T96" fmla="*/ 808 w 4038"/>
                <a:gd name="T97" fmla="*/ 404 h 4038"/>
                <a:gd name="T98" fmla="*/ 1000 w 4038"/>
                <a:gd name="T99" fmla="*/ 275 h 4038"/>
                <a:gd name="T100" fmla="*/ 1207 w 4038"/>
                <a:gd name="T101" fmla="*/ 170 h 4038"/>
                <a:gd name="T102" fmla="*/ 1426 w 4038"/>
                <a:gd name="T103" fmla="*/ 88 h 4038"/>
                <a:gd name="T104" fmla="*/ 1656 w 4038"/>
                <a:gd name="T105" fmla="*/ 33 h 4038"/>
                <a:gd name="T106" fmla="*/ 1895 w 4038"/>
                <a:gd name="T107" fmla="*/ 4 h 4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38" h="4038">
                  <a:moveTo>
                    <a:pt x="2019" y="0"/>
                  </a:moveTo>
                  <a:lnTo>
                    <a:pt x="2143" y="4"/>
                  </a:lnTo>
                  <a:lnTo>
                    <a:pt x="2263" y="15"/>
                  </a:lnTo>
                  <a:lnTo>
                    <a:pt x="2382" y="33"/>
                  </a:lnTo>
                  <a:lnTo>
                    <a:pt x="2499" y="58"/>
                  </a:lnTo>
                  <a:lnTo>
                    <a:pt x="2612" y="88"/>
                  </a:lnTo>
                  <a:lnTo>
                    <a:pt x="2724" y="126"/>
                  </a:lnTo>
                  <a:lnTo>
                    <a:pt x="2831" y="170"/>
                  </a:lnTo>
                  <a:lnTo>
                    <a:pt x="2937" y="220"/>
                  </a:lnTo>
                  <a:lnTo>
                    <a:pt x="3038" y="275"/>
                  </a:lnTo>
                  <a:lnTo>
                    <a:pt x="3136" y="337"/>
                  </a:lnTo>
                  <a:lnTo>
                    <a:pt x="3230" y="404"/>
                  </a:lnTo>
                  <a:lnTo>
                    <a:pt x="3320" y="475"/>
                  </a:lnTo>
                  <a:lnTo>
                    <a:pt x="3405" y="552"/>
                  </a:lnTo>
                  <a:lnTo>
                    <a:pt x="3486" y="633"/>
                  </a:lnTo>
                  <a:lnTo>
                    <a:pt x="3563" y="718"/>
                  </a:lnTo>
                  <a:lnTo>
                    <a:pt x="3634" y="808"/>
                  </a:lnTo>
                  <a:lnTo>
                    <a:pt x="3702" y="902"/>
                  </a:lnTo>
                  <a:lnTo>
                    <a:pt x="3763" y="1000"/>
                  </a:lnTo>
                  <a:lnTo>
                    <a:pt x="3818" y="1101"/>
                  </a:lnTo>
                  <a:lnTo>
                    <a:pt x="3868" y="1207"/>
                  </a:lnTo>
                  <a:lnTo>
                    <a:pt x="3912" y="1314"/>
                  </a:lnTo>
                  <a:lnTo>
                    <a:pt x="3950" y="1426"/>
                  </a:lnTo>
                  <a:lnTo>
                    <a:pt x="3980" y="1539"/>
                  </a:lnTo>
                  <a:lnTo>
                    <a:pt x="4005" y="1656"/>
                  </a:lnTo>
                  <a:lnTo>
                    <a:pt x="4023" y="1775"/>
                  </a:lnTo>
                  <a:lnTo>
                    <a:pt x="4034" y="1895"/>
                  </a:lnTo>
                  <a:lnTo>
                    <a:pt x="4038" y="2018"/>
                  </a:lnTo>
                  <a:lnTo>
                    <a:pt x="4034" y="2143"/>
                  </a:lnTo>
                  <a:lnTo>
                    <a:pt x="4023" y="2263"/>
                  </a:lnTo>
                  <a:lnTo>
                    <a:pt x="4005" y="2382"/>
                  </a:lnTo>
                  <a:lnTo>
                    <a:pt x="3980" y="2499"/>
                  </a:lnTo>
                  <a:lnTo>
                    <a:pt x="3950" y="2612"/>
                  </a:lnTo>
                  <a:lnTo>
                    <a:pt x="3912" y="2724"/>
                  </a:lnTo>
                  <a:lnTo>
                    <a:pt x="3868" y="2831"/>
                  </a:lnTo>
                  <a:lnTo>
                    <a:pt x="3818" y="2937"/>
                  </a:lnTo>
                  <a:lnTo>
                    <a:pt x="3763" y="3038"/>
                  </a:lnTo>
                  <a:lnTo>
                    <a:pt x="3702" y="3136"/>
                  </a:lnTo>
                  <a:lnTo>
                    <a:pt x="3634" y="3230"/>
                  </a:lnTo>
                  <a:lnTo>
                    <a:pt x="3563" y="3320"/>
                  </a:lnTo>
                  <a:lnTo>
                    <a:pt x="3486" y="3405"/>
                  </a:lnTo>
                  <a:lnTo>
                    <a:pt x="3405" y="3486"/>
                  </a:lnTo>
                  <a:lnTo>
                    <a:pt x="3320" y="3563"/>
                  </a:lnTo>
                  <a:lnTo>
                    <a:pt x="3230" y="3634"/>
                  </a:lnTo>
                  <a:lnTo>
                    <a:pt x="3136" y="3702"/>
                  </a:lnTo>
                  <a:lnTo>
                    <a:pt x="3038" y="3763"/>
                  </a:lnTo>
                  <a:lnTo>
                    <a:pt x="2937" y="3818"/>
                  </a:lnTo>
                  <a:lnTo>
                    <a:pt x="2831" y="3868"/>
                  </a:lnTo>
                  <a:lnTo>
                    <a:pt x="2724" y="3912"/>
                  </a:lnTo>
                  <a:lnTo>
                    <a:pt x="2612" y="3950"/>
                  </a:lnTo>
                  <a:lnTo>
                    <a:pt x="2499" y="3980"/>
                  </a:lnTo>
                  <a:lnTo>
                    <a:pt x="2382" y="4005"/>
                  </a:lnTo>
                  <a:lnTo>
                    <a:pt x="2263" y="4023"/>
                  </a:lnTo>
                  <a:lnTo>
                    <a:pt x="2143" y="4034"/>
                  </a:lnTo>
                  <a:lnTo>
                    <a:pt x="2019" y="4038"/>
                  </a:lnTo>
                  <a:lnTo>
                    <a:pt x="1895" y="4034"/>
                  </a:lnTo>
                  <a:lnTo>
                    <a:pt x="1775" y="4023"/>
                  </a:lnTo>
                  <a:lnTo>
                    <a:pt x="1656" y="4005"/>
                  </a:lnTo>
                  <a:lnTo>
                    <a:pt x="1539" y="3980"/>
                  </a:lnTo>
                  <a:lnTo>
                    <a:pt x="1426" y="3950"/>
                  </a:lnTo>
                  <a:lnTo>
                    <a:pt x="1314" y="3912"/>
                  </a:lnTo>
                  <a:lnTo>
                    <a:pt x="1207" y="3868"/>
                  </a:lnTo>
                  <a:lnTo>
                    <a:pt x="1101" y="3818"/>
                  </a:lnTo>
                  <a:lnTo>
                    <a:pt x="1000" y="3763"/>
                  </a:lnTo>
                  <a:lnTo>
                    <a:pt x="902" y="3702"/>
                  </a:lnTo>
                  <a:lnTo>
                    <a:pt x="808" y="3634"/>
                  </a:lnTo>
                  <a:lnTo>
                    <a:pt x="718" y="3563"/>
                  </a:lnTo>
                  <a:lnTo>
                    <a:pt x="633" y="3486"/>
                  </a:lnTo>
                  <a:lnTo>
                    <a:pt x="552" y="3405"/>
                  </a:lnTo>
                  <a:lnTo>
                    <a:pt x="475" y="3320"/>
                  </a:lnTo>
                  <a:lnTo>
                    <a:pt x="404" y="3230"/>
                  </a:lnTo>
                  <a:lnTo>
                    <a:pt x="337" y="3136"/>
                  </a:lnTo>
                  <a:lnTo>
                    <a:pt x="275" y="3038"/>
                  </a:lnTo>
                  <a:lnTo>
                    <a:pt x="220" y="2937"/>
                  </a:lnTo>
                  <a:lnTo>
                    <a:pt x="170" y="2831"/>
                  </a:lnTo>
                  <a:lnTo>
                    <a:pt x="126" y="2724"/>
                  </a:lnTo>
                  <a:lnTo>
                    <a:pt x="88" y="2612"/>
                  </a:lnTo>
                  <a:lnTo>
                    <a:pt x="58" y="2499"/>
                  </a:lnTo>
                  <a:lnTo>
                    <a:pt x="33" y="2382"/>
                  </a:lnTo>
                  <a:lnTo>
                    <a:pt x="15" y="2263"/>
                  </a:lnTo>
                  <a:lnTo>
                    <a:pt x="4" y="2143"/>
                  </a:lnTo>
                  <a:lnTo>
                    <a:pt x="0" y="2018"/>
                  </a:lnTo>
                  <a:lnTo>
                    <a:pt x="4" y="1895"/>
                  </a:lnTo>
                  <a:lnTo>
                    <a:pt x="15" y="1775"/>
                  </a:lnTo>
                  <a:lnTo>
                    <a:pt x="33" y="1656"/>
                  </a:lnTo>
                  <a:lnTo>
                    <a:pt x="58" y="1539"/>
                  </a:lnTo>
                  <a:lnTo>
                    <a:pt x="88" y="1426"/>
                  </a:lnTo>
                  <a:lnTo>
                    <a:pt x="126" y="1314"/>
                  </a:lnTo>
                  <a:lnTo>
                    <a:pt x="170" y="1207"/>
                  </a:lnTo>
                  <a:lnTo>
                    <a:pt x="220" y="1101"/>
                  </a:lnTo>
                  <a:lnTo>
                    <a:pt x="275" y="1000"/>
                  </a:lnTo>
                  <a:lnTo>
                    <a:pt x="337" y="902"/>
                  </a:lnTo>
                  <a:lnTo>
                    <a:pt x="404" y="808"/>
                  </a:lnTo>
                  <a:lnTo>
                    <a:pt x="475" y="718"/>
                  </a:lnTo>
                  <a:lnTo>
                    <a:pt x="552" y="633"/>
                  </a:lnTo>
                  <a:lnTo>
                    <a:pt x="633" y="552"/>
                  </a:lnTo>
                  <a:lnTo>
                    <a:pt x="718" y="475"/>
                  </a:lnTo>
                  <a:lnTo>
                    <a:pt x="808" y="404"/>
                  </a:lnTo>
                  <a:lnTo>
                    <a:pt x="902" y="337"/>
                  </a:lnTo>
                  <a:lnTo>
                    <a:pt x="1000" y="275"/>
                  </a:lnTo>
                  <a:lnTo>
                    <a:pt x="1101" y="220"/>
                  </a:lnTo>
                  <a:lnTo>
                    <a:pt x="1207" y="170"/>
                  </a:lnTo>
                  <a:lnTo>
                    <a:pt x="1314" y="126"/>
                  </a:lnTo>
                  <a:lnTo>
                    <a:pt x="1426" y="88"/>
                  </a:lnTo>
                  <a:lnTo>
                    <a:pt x="1539" y="58"/>
                  </a:lnTo>
                  <a:lnTo>
                    <a:pt x="1656" y="33"/>
                  </a:lnTo>
                  <a:lnTo>
                    <a:pt x="1775" y="15"/>
                  </a:lnTo>
                  <a:lnTo>
                    <a:pt x="1895" y="4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8916988" y="1541463"/>
              <a:ext cx="3213100" cy="4222750"/>
            </a:xfrm>
            <a:custGeom>
              <a:avLst/>
              <a:gdLst>
                <a:gd name="T0" fmla="*/ 427 w 2024"/>
                <a:gd name="T1" fmla="*/ 0 h 2660"/>
                <a:gd name="T2" fmla="*/ 2024 w 2024"/>
                <a:gd name="T3" fmla="*/ 0 h 2660"/>
                <a:gd name="T4" fmla="*/ 2024 w 2024"/>
                <a:gd name="T5" fmla="*/ 2660 h 2660"/>
                <a:gd name="T6" fmla="*/ 0 w 2024"/>
                <a:gd name="T7" fmla="*/ 2660 h 2660"/>
                <a:gd name="T8" fmla="*/ 0 w 2024"/>
                <a:gd name="T9" fmla="*/ 428 h 2660"/>
                <a:gd name="T10" fmla="*/ 427 w 2024"/>
                <a:gd name="T11" fmla="*/ 428 h 2660"/>
                <a:gd name="T12" fmla="*/ 427 w 2024"/>
                <a:gd name="T13" fmla="*/ 0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4" h="2660">
                  <a:moveTo>
                    <a:pt x="427" y="0"/>
                  </a:moveTo>
                  <a:lnTo>
                    <a:pt x="2024" y="0"/>
                  </a:lnTo>
                  <a:lnTo>
                    <a:pt x="2024" y="2660"/>
                  </a:lnTo>
                  <a:lnTo>
                    <a:pt x="0" y="2660"/>
                  </a:lnTo>
                  <a:lnTo>
                    <a:pt x="0" y="428"/>
                  </a:lnTo>
                  <a:lnTo>
                    <a:pt x="427" y="42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8916988" y="1541463"/>
              <a:ext cx="677863" cy="679450"/>
            </a:xfrm>
            <a:custGeom>
              <a:avLst/>
              <a:gdLst>
                <a:gd name="T0" fmla="*/ 427 w 427"/>
                <a:gd name="T1" fmla="*/ 0 h 428"/>
                <a:gd name="T2" fmla="*/ 427 w 427"/>
                <a:gd name="T3" fmla="*/ 428 h 428"/>
                <a:gd name="T4" fmla="*/ 0 w 427"/>
                <a:gd name="T5" fmla="*/ 428 h 428"/>
                <a:gd name="T6" fmla="*/ 427 w 427"/>
                <a:gd name="T7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428">
                  <a:moveTo>
                    <a:pt x="427" y="0"/>
                  </a:moveTo>
                  <a:lnTo>
                    <a:pt x="427" y="428"/>
                  </a:lnTo>
                  <a:lnTo>
                    <a:pt x="0" y="42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11053763" y="3349625"/>
              <a:ext cx="541338" cy="1817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10253663" y="3833813"/>
              <a:ext cx="539750" cy="1333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9451975" y="4292600"/>
              <a:ext cx="541338" cy="8747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9301163" y="2062163"/>
              <a:ext cx="2392363" cy="1781175"/>
            </a:xfrm>
            <a:custGeom>
              <a:avLst/>
              <a:gdLst>
                <a:gd name="T0" fmla="*/ 1507 w 1507"/>
                <a:gd name="T1" fmla="*/ 0 h 1122"/>
                <a:gd name="T2" fmla="*/ 1389 w 1507"/>
                <a:gd name="T3" fmla="*/ 442 h 1122"/>
                <a:gd name="T4" fmla="*/ 1268 w 1507"/>
                <a:gd name="T5" fmla="*/ 322 h 1122"/>
                <a:gd name="T6" fmla="*/ 863 w 1507"/>
                <a:gd name="T7" fmla="*/ 727 h 1122"/>
                <a:gd name="T8" fmla="*/ 469 w 1507"/>
                <a:gd name="T9" fmla="*/ 727 h 1122"/>
                <a:gd name="T10" fmla="*/ 74 w 1507"/>
                <a:gd name="T11" fmla="*/ 1122 h 1122"/>
                <a:gd name="T12" fmla="*/ 0 w 1507"/>
                <a:gd name="T13" fmla="*/ 1048 h 1122"/>
                <a:gd name="T14" fmla="*/ 426 w 1507"/>
                <a:gd name="T15" fmla="*/ 623 h 1122"/>
                <a:gd name="T16" fmla="*/ 820 w 1507"/>
                <a:gd name="T17" fmla="*/ 623 h 1122"/>
                <a:gd name="T18" fmla="*/ 1195 w 1507"/>
                <a:gd name="T19" fmla="*/ 248 h 1122"/>
                <a:gd name="T20" fmla="*/ 1064 w 1507"/>
                <a:gd name="T21" fmla="*/ 117 h 1122"/>
                <a:gd name="T22" fmla="*/ 1507 w 1507"/>
                <a:gd name="T23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7" h="1122">
                  <a:moveTo>
                    <a:pt x="1507" y="0"/>
                  </a:moveTo>
                  <a:lnTo>
                    <a:pt x="1389" y="442"/>
                  </a:lnTo>
                  <a:lnTo>
                    <a:pt x="1268" y="322"/>
                  </a:lnTo>
                  <a:lnTo>
                    <a:pt x="863" y="727"/>
                  </a:lnTo>
                  <a:lnTo>
                    <a:pt x="469" y="727"/>
                  </a:lnTo>
                  <a:lnTo>
                    <a:pt x="74" y="1122"/>
                  </a:lnTo>
                  <a:lnTo>
                    <a:pt x="0" y="1048"/>
                  </a:lnTo>
                  <a:lnTo>
                    <a:pt x="426" y="623"/>
                  </a:lnTo>
                  <a:lnTo>
                    <a:pt x="820" y="623"/>
                  </a:lnTo>
                  <a:lnTo>
                    <a:pt x="1195" y="248"/>
                  </a:lnTo>
                  <a:lnTo>
                    <a:pt x="1064" y="117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7F1E226-062C-4649-BF50-005853F792C6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363323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29839" y="1537691"/>
            <a:ext cx="1874521" cy="1873376"/>
            <a:chOff x="3487738" y="822325"/>
            <a:chExt cx="5207000" cy="5203825"/>
          </a:xfrm>
        </p:grpSpPr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3487738" y="822325"/>
              <a:ext cx="5207000" cy="5203825"/>
            </a:xfrm>
            <a:custGeom>
              <a:avLst/>
              <a:gdLst>
                <a:gd name="T0" fmla="*/ 3480 w 6560"/>
                <a:gd name="T1" fmla="*/ 6 h 6556"/>
                <a:gd name="T2" fmla="*/ 3869 w 6560"/>
                <a:gd name="T3" fmla="*/ 54 h 6556"/>
                <a:gd name="T4" fmla="*/ 4244 w 6560"/>
                <a:gd name="T5" fmla="*/ 144 h 6556"/>
                <a:gd name="T6" fmla="*/ 4599 w 6560"/>
                <a:gd name="T7" fmla="*/ 277 h 6556"/>
                <a:gd name="T8" fmla="*/ 4934 w 6560"/>
                <a:gd name="T9" fmla="*/ 448 h 6556"/>
                <a:gd name="T10" fmla="*/ 5248 w 6560"/>
                <a:gd name="T11" fmla="*/ 656 h 6556"/>
                <a:gd name="T12" fmla="*/ 5533 w 6560"/>
                <a:gd name="T13" fmla="*/ 895 h 6556"/>
                <a:gd name="T14" fmla="*/ 5788 w 6560"/>
                <a:gd name="T15" fmla="*/ 1166 h 6556"/>
                <a:gd name="T16" fmla="*/ 6012 w 6560"/>
                <a:gd name="T17" fmla="*/ 1465 h 6556"/>
                <a:gd name="T18" fmla="*/ 6203 w 6560"/>
                <a:gd name="T19" fmla="*/ 1788 h 6556"/>
                <a:gd name="T20" fmla="*/ 6355 w 6560"/>
                <a:gd name="T21" fmla="*/ 2135 h 6556"/>
                <a:gd name="T22" fmla="*/ 6466 w 6560"/>
                <a:gd name="T23" fmla="*/ 2500 h 6556"/>
                <a:gd name="T24" fmla="*/ 6536 w 6560"/>
                <a:gd name="T25" fmla="*/ 2882 h 6556"/>
                <a:gd name="T26" fmla="*/ 6560 w 6560"/>
                <a:gd name="T27" fmla="*/ 3279 h 6556"/>
                <a:gd name="T28" fmla="*/ 6536 w 6560"/>
                <a:gd name="T29" fmla="*/ 3674 h 6556"/>
                <a:gd name="T30" fmla="*/ 6466 w 6560"/>
                <a:gd name="T31" fmla="*/ 4056 h 6556"/>
                <a:gd name="T32" fmla="*/ 6355 w 6560"/>
                <a:gd name="T33" fmla="*/ 4421 h 6556"/>
                <a:gd name="T34" fmla="*/ 6203 w 6560"/>
                <a:gd name="T35" fmla="*/ 4768 h 6556"/>
                <a:gd name="T36" fmla="*/ 6012 w 6560"/>
                <a:gd name="T37" fmla="*/ 5091 h 6556"/>
                <a:gd name="T38" fmla="*/ 5788 w 6560"/>
                <a:gd name="T39" fmla="*/ 5390 h 6556"/>
                <a:gd name="T40" fmla="*/ 5533 w 6560"/>
                <a:gd name="T41" fmla="*/ 5661 h 6556"/>
                <a:gd name="T42" fmla="*/ 5248 w 6560"/>
                <a:gd name="T43" fmla="*/ 5902 h 6556"/>
                <a:gd name="T44" fmla="*/ 4934 w 6560"/>
                <a:gd name="T45" fmla="*/ 6108 h 6556"/>
                <a:gd name="T46" fmla="*/ 4599 w 6560"/>
                <a:gd name="T47" fmla="*/ 6279 h 6556"/>
                <a:gd name="T48" fmla="*/ 4244 w 6560"/>
                <a:gd name="T49" fmla="*/ 6413 h 6556"/>
                <a:gd name="T50" fmla="*/ 3869 w 6560"/>
                <a:gd name="T51" fmla="*/ 6502 h 6556"/>
                <a:gd name="T52" fmla="*/ 3480 w 6560"/>
                <a:gd name="T53" fmla="*/ 6550 h 6556"/>
                <a:gd name="T54" fmla="*/ 3080 w 6560"/>
                <a:gd name="T55" fmla="*/ 6550 h 6556"/>
                <a:gd name="T56" fmla="*/ 2691 w 6560"/>
                <a:gd name="T57" fmla="*/ 6502 h 6556"/>
                <a:gd name="T58" fmla="*/ 2316 w 6560"/>
                <a:gd name="T59" fmla="*/ 6413 h 6556"/>
                <a:gd name="T60" fmla="*/ 1961 w 6560"/>
                <a:gd name="T61" fmla="*/ 6279 h 6556"/>
                <a:gd name="T62" fmla="*/ 1624 w 6560"/>
                <a:gd name="T63" fmla="*/ 6108 h 6556"/>
                <a:gd name="T64" fmla="*/ 1312 w 6560"/>
                <a:gd name="T65" fmla="*/ 5902 h 6556"/>
                <a:gd name="T66" fmla="*/ 1027 w 6560"/>
                <a:gd name="T67" fmla="*/ 5661 h 6556"/>
                <a:gd name="T68" fmla="*/ 772 w 6560"/>
                <a:gd name="T69" fmla="*/ 5390 h 6556"/>
                <a:gd name="T70" fmla="*/ 547 w 6560"/>
                <a:gd name="T71" fmla="*/ 5091 h 6556"/>
                <a:gd name="T72" fmla="*/ 357 w 6560"/>
                <a:gd name="T73" fmla="*/ 4768 h 6556"/>
                <a:gd name="T74" fmla="*/ 205 w 6560"/>
                <a:gd name="T75" fmla="*/ 4421 h 6556"/>
                <a:gd name="T76" fmla="*/ 94 w 6560"/>
                <a:gd name="T77" fmla="*/ 4056 h 6556"/>
                <a:gd name="T78" fmla="*/ 24 w 6560"/>
                <a:gd name="T79" fmla="*/ 3674 h 6556"/>
                <a:gd name="T80" fmla="*/ 0 w 6560"/>
                <a:gd name="T81" fmla="*/ 3279 h 6556"/>
                <a:gd name="T82" fmla="*/ 24 w 6560"/>
                <a:gd name="T83" fmla="*/ 2882 h 6556"/>
                <a:gd name="T84" fmla="*/ 94 w 6560"/>
                <a:gd name="T85" fmla="*/ 2500 h 6556"/>
                <a:gd name="T86" fmla="*/ 205 w 6560"/>
                <a:gd name="T87" fmla="*/ 2135 h 6556"/>
                <a:gd name="T88" fmla="*/ 357 w 6560"/>
                <a:gd name="T89" fmla="*/ 1788 h 6556"/>
                <a:gd name="T90" fmla="*/ 547 w 6560"/>
                <a:gd name="T91" fmla="*/ 1465 h 6556"/>
                <a:gd name="T92" fmla="*/ 772 w 6560"/>
                <a:gd name="T93" fmla="*/ 1166 h 6556"/>
                <a:gd name="T94" fmla="*/ 1027 w 6560"/>
                <a:gd name="T95" fmla="*/ 895 h 6556"/>
                <a:gd name="T96" fmla="*/ 1312 w 6560"/>
                <a:gd name="T97" fmla="*/ 656 h 6556"/>
                <a:gd name="T98" fmla="*/ 1624 w 6560"/>
                <a:gd name="T99" fmla="*/ 448 h 6556"/>
                <a:gd name="T100" fmla="*/ 1961 w 6560"/>
                <a:gd name="T101" fmla="*/ 277 h 6556"/>
                <a:gd name="T102" fmla="*/ 2316 w 6560"/>
                <a:gd name="T103" fmla="*/ 144 h 6556"/>
                <a:gd name="T104" fmla="*/ 2691 w 6560"/>
                <a:gd name="T105" fmla="*/ 54 h 6556"/>
                <a:gd name="T106" fmla="*/ 3080 w 6560"/>
                <a:gd name="T107" fmla="*/ 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0" h="6556">
                  <a:moveTo>
                    <a:pt x="3279" y="0"/>
                  </a:moveTo>
                  <a:lnTo>
                    <a:pt x="3480" y="6"/>
                  </a:lnTo>
                  <a:lnTo>
                    <a:pt x="3676" y="24"/>
                  </a:lnTo>
                  <a:lnTo>
                    <a:pt x="3869" y="54"/>
                  </a:lnTo>
                  <a:lnTo>
                    <a:pt x="4059" y="94"/>
                  </a:lnTo>
                  <a:lnTo>
                    <a:pt x="4244" y="144"/>
                  </a:lnTo>
                  <a:lnTo>
                    <a:pt x="4424" y="205"/>
                  </a:lnTo>
                  <a:lnTo>
                    <a:pt x="4599" y="277"/>
                  </a:lnTo>
                  <a:lnTo>
                    <a:pt x="4771" y="357"/>
                  </a:lnTo>
                  <a:lnTo>
                    <a:pt x="4934" y="448"/>
                  </a:lnTo>
                  <a:lnTo>
                    <a:pt x="5094" y="548"/>
                  </a:lnTo>
                  <a:lnTo>
                    <a:pt x="5248" y="656"/>
                  </a:lnTo>
                  <a:lnTo>
                    <a:pt x="5393" y="771"/>
                  </a:lnTo>
                  <a:lnTo>
                    <a:pt x="5533" y="895"/>
                  </a:lnTo>
                  <a:lnTo>
                    <a:pt x="5664" y="1027"/>
                  </a:lnTo>
                  <a:lnTo>
                    <a:pt x="5788" y="1166"/>
                  </a:lnTo>
                  <a:lnTo>
                    <a:pt x="5904" y="1312"/>
                  </a:lnTo>
                  <a:lnTo>
                    <a:pt x="6012" y="1465"/>
                  </a:lnTo>
                  <a:lnTo>
                    <a:pt x="6111" y="1625"/>
                  </a:lnTo>
                  <a:lnTo>
                    <a:pt x="6203" y="1788"/>
                  </a:lnTo>
                  <a:lnTo>
                    <a:pt x="6283" y="1959"/>
                  </a:lnTo>
                  <a:lnTo>
                    <a:pt x="6355" y="2135"/>
                  </a:lnTo>
                  <a:lnTo>
                    <a:pt x="6416" y="2314"/>
                  </a:lnTo>
                  <a:lnTo>
                    <a:pt x="6466" y="2500"/>
                  </a:lnTo>
                  <a:lnTo>
                    <a:pt x="6506" y="2689"/>
                  </a:lnTo>
                  <a:lnTo>
                    <a:pt x="6536" y="2882"/>
                  </a:lnTo>
                  <a:lnTo>
                    <a:pt x="6554" y="3078"/>
                  </a:lnTo>
                  <a:lnTo>
                    <a:pt x="6560" y="3279"/>
                  </a:lnTo>
                  <a:lnTo>
                    <a:pt x="6554" y="3478"/>
                  </a:lnTo>
                  <a:lnTo>
                    <a:pt x="6536" y="3674"/>
                  </a:lnTo>
                  <a:lnTo>
                    <a:pt x="6506" y="3867"/>
                  </a:lnTo>
                  <a:lnTo>
                    <a:pt x="6466" y="4056"/>
                  </a:lnTo>
                  <a:lnTo>
                    <a:pt x="6416" y="4242"/>
                  </a:lnTo>
                  <a:lnTo>
                    <a:pt x="6355" y="4421"/>
                  </a:lnTo>
                  <a:lnTo>
                    <a:pt x="6283" y="4597"/>
                  </a:lnTo>
                  <a:lnTo>
                    <a:pt x="6203" y="4768"/>
                  </a:lnTo>
                  <a:lnTo>
                    <a:pt x="6111" y="4933"/>
                  </a:lnTo>
                  <a:lnTo>
                    <a:pt x="6012" y="5091"/>
                  </a:lnTo>
                  <a:lnTo>
                    <a:pt x="5904" y="5244"/>
                  </a:lnTo>
                  <a:lnTo>
                    <a:pt x="5788" y="5390"/>
                  </a:lnTo>
                  <a:lnTo>
                    <a:pt x="5664" y="5529"/>
                  </a:lnTo>
                  <a:lnTo>
                    <a:pt x="5533" y="5661"/>
                  </a:lnTo>
                  <a:lnTo>
                    <a:pt x="5393" y="5785"/>
                  </a:lnTo>
                  <a:lnTo>
                    <a:pt x="5248" y="5902"/>
                  </a:lnTo>
                  <a:lnTo>
                    <a:pt x="5094" y="6010"/>
                  </a:lnTo>
                  <a:lnTo>
                    <a:pt x="4934" y="6108"/>
                  </a:lnTo>
                  <a:lnTo>
                    <a:pt x="4771" y="6199"/>
                  </a:lnTo>
                  <a:lnTo>
                    <a:pt x="4599" y="6279"/>
                  </a:lnTo>
                  <a:lnTo>
                    <a:pt x="4424" y="6351"/>
                  </a:lnTo>
                  <a:lnTo>
                    <a:pt x="4244" y="6413"/>
                  </a:lnTo>
                  <a:lnTo>
                    <a:pt x="4059" y="6462"/>
                  </a:lnTo>
                  <a:lnTo>
                    <a:pt x="3869" y="6502"/>
                  </a:lnTo>
                  <a:lnTo>
                    <a:pt x="3676" y="6532"/>
                  </a:lnTo>
                  <a:lnTo>
                    <a:pt x="3480" y="6550"/>
                  </a:lnTo>
                  <a:lnTo>
                    <a:pt x="3279" y="6556"/>
                  </a:lnTo>
                  <a:lnTo>
                    <a:pt x="3080" y="6550"/>
                  </a:lnTo>
                  <a:lnTo>
                    <a:pt x="2884" y="6532"/>
                  </a:lnTo>
                  <a:lnTo>
                    <a:pt x="2691" y="6502"/>
                  </a:lnTo>
                  <a:lnTo>
                    <a:pt x="2501" y="6462"/>
                  </a:lnTo>
                  <a:lnTo>
                    <a:pt x="2316" y="6413"/>
                  </a:lnTo>
                  <a:lnTo>
                    <a:pt x="2136" y="6351"/>
                  </a:lnTo>
                  <a:lnTo>
                    <a:pt x="1961" y="6279"/>
                  </a:lnTo>
                  <a:lnTo>
                    <a:pt x="1789" y="6199"/>
                  </a:lnTo>
                  <a:lnTo>
                    <a:pt x="1624" y="6108"/>
                  </a:lnTo>
                  <a:lnTo>
                    <a:pt x="1466" y="6010"/>
                  </a:lnTo>
                  <a:lnTo>
                    <a:pt x="1312" y="5902"/>
                  </a:lnTo>
                  <a:lnTo>
                    <a:pt x="1167" y="5785"/>
                  </a:lnTo>
                  <a:lnTo>
                    <a:pt x="1027" y="5661"/>
                  </a:lnTo>
                  <a:lnTo>
                    <a:pt x="896" y="5529"/>
                  </a:lnTo>
                  <a:lnTo>
                    <a:pt x="772" y="5390"/>
                  </a:lnTo>
                  <a:lnTo>
                    <a:pt x="654" y="5244"/>
                  </a:lnTo>
                  <a:lnTo>
                    <a:pt x="547" y="5091"/>
                  </a:lnTo>
                  <a:lnTo>
                    <a:pt x="449" y="4933"/>
                  </a:lnTo>
                  <a:lnTo>
                    <a:pt x="357" y="4768"/>
                  </a:lnTo>
                  <a:lnTo>
                    <a:pt x="277" y="4597"/>
                  </a:lnTo>
                  <a:lnTo>
                    <a:pt x="205" y="4421"/>
                  </a:lnTo>
                  <a:lnTo>
                    <a:pt x="144" y="4242"/>
                  </a:lnTo>
                  <a:lnTo>
                    <a:pt x="94" y="4056"/>
                  </a:lnTo>
                  <a:lnTo>
                    <a:pt x="54" y="3867"/>
                  </a:lnTo>
                  <a:lnTo>
                    <a:pt x="24" y="3674"/>
                  </a:lnTo>
                  <a:lnTo>
                    <a:pt x="6" y="3478"/>
                  </a:lnTo>
                  <a:lnTo>
                    <a:pt x="0" y="3279"/>
                  </a:lnTo>
                  <a:lnTo>
                    <a:pt x="6" y="3078"/>
                  </a:lnTo>
                  <a:lnTo>
                    <a:pt x="24" y="2882"/>
                  </a:lnTo>
                  <a:lnTo>
                    <a:pt x="54" y="2689"/>
                  </a:lnTo>
                  <a:lnTo>
                    <a:pt x="94" y="2500"/>
                  </a:lnTo>
                  <a:lnTo>
                    <a:pt x="144" y="2314"/>
                  </a:lnTo>
                  <a:lnTo>
                    <a:pt x="205" y="2135"/>
                  </a:lnTo>
                  <a:lnTo>
                    <a:pt x="277" y="1959"/>
                  </a:lnTo>
                  <a:lnTo>
                    <a:pt x="357" y="1788"/>
                  </a:lnTo>
                  <a:lnTo>
                    <a:pt x="449" y="1625"/>
                  </a:lnTo>
                  <a:lnTo>
                    <a:pt x="547" y="1465"/>
                  </a:lnTo>
                  <a:lnTo>
                    <a:pt x="654" y="1312"/>
                  </a:lnTo>
                  <a:lnTo>
                    <a:pt x="772" y="1166"/>
                  </a:lnTo>
                  <a:lnTo>
                    <a:pt x="896" y="1027"/>
                  </a:lnTo>
                  <a:lnTo>
                    <a:pt x="1027" y="895"/>
                  </a:lnTo>
                  <a:lnTo>
                    <a:pt x="1167" y="771"/>
                  </a:lnTo>
                  <a:lnTo>
                    <a:pt x="1312" y="656"/>
                  </a:lnTo>
                  <a:lnTo>
                    <a:pt x="1466" y="548"/>
                  </a:lnTo>
                  <a:lnTo>
                    <a:pt x="1624" y="448"/>
                  </a:lnTo>
                  <a:lnTo>
                    <a:pt x="1789" y="357"/>
                  </a:lnTo>
                  <a:lnTo>
                    <a:pt x="1961" y="277"/>
                  </a:lnTo>
                  <a:lnTo>
                    <a:pt x="2136" y="205"/>
                  </a:lnTo>
                  <a:lnTo>
                    <a:pt x="2316" y="144"/>
                  </a:lnTo>
                  <a:lnTo>
                    <a:pt x="2501" y="94"/>
                  </a:lnTo>
                  <a:lnTo>
                    <a:pt x="2691" y="54"/>
                  </a:lnTo>
                  <a:lnTo>
                    <a:pt x="2884" y="24"/>
                  </a:lnTo>
                  <a:lnTo>
                    <a:pt x="3080" y="6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4575175" y="2544763"/>
              <a:ext cx="3151188" cy="2613025"/>
            </a:xfrm>
            <a:custGeom>
              <a:avLst/>
              <a:gdLst>
                <a:gd name="T0" fmla="*/ 2364 w 3969"/>
                <a:gd name="T1" fmla="*/ 8 h 3291"/>
                <a:gd name="T2" fmla="*/ 2507 w 3969"/>
                <a:gd name="T3" fmla="*/ 46 h 3291"/>
                <a:gd name="T4" fmla="*/ 2643 w 3969"/>
                <a:gd name="T5" fmla="*/ 97 h 3291"/>
                <a:gd name="T6" fmla="*/ 2781 w 3969"/>
                <a:gd name="T7" fmla="*/ 147 h 3291"/>
                <a:gd name="T8" fmla="*/ 2926 w 3969"/>
                <a:gd name="T9" fmla="*/ 173 h 3291"/>
                <a:gd name="T10" fmla="*/ 3969 w 3969"/>
                <a:gd name="T11" fmla="*/ 1248 h 3291"/>
                <a:gd name="T12" fmla="*/ 3782 w 3969"/>
                <a:gd name="T13" fmla="*/ 1499 h 3291"/>
                <a:gd name="T14" fmla="*/ 3740 w 3969"/>
                <a:gd name="T15" fmla="*/ 1666 h 3291"/>
                <a:gd name="T16" fmla="*/ 3644 w 3969"/>
                <a:gd name="T17" fmla="*/ 1814 h 3291"/>
                <a:gd name="T18" fmla="*/ 3539 w 3969"/>
                <a:gd name="T19" fmla="*/ 1921 h 3291"/>
                <a:gd name="T20" fmla="*/ 3465 w 3969"/>
                <a:gd name="T21" fmla="*/ 1977 h 3291"/>
                <a:gd name="T22" fmla="*/ 3363 w 3969"/>
                <a:gd name="T23" fmla="*/ 2043 h 3291"/>
                <a:gd name="T24" fmla="*/ 3199 w 3969"/>
                <a:gd name="T25" fmla="*/ 2149 h 3291"/>
                <a:gd name="T26" fmla="*/ 2992 w 3969"/>
                <a:gd name="T27" fmla="*/ 2284 h 3291"/>
                <a:gd name="T28" fmla="*/ 2753 w 3969"/>
                <a:gd name="T29" fmla="*/ 2438 h 3291"/>
                <a:gd name="T30" fmla="*/ 2501 w 3969"/>
                <a:gd name="T31" fmla="*/ 2601 h 3291"/>
                <a:gd name="T32" fmla="*/ 2254 w 3969"/>
                <a:gd name="T33" fmla="*/ 2762 h 3291"/>
                <a:gd name="T34" fmla="*/ 2025 w 3969"/>
                <a:gd name="T35" fmla="*/ 2910 h 3291"/>
                <a:gd name="T36" fmla="*/ 1831 w 3969"/>
                <a:gd name="T37" fmla="*/ 3036 h 3291"/>
                <a:gd name="T38" fmla="*/ 1690 w 3969"/>
                <a:gd name="T39" fmla="*/ 3127 h 3291"/>
                <a:gd name="T40" fmla="*/ 1482 w 3969"/>
                <a:gd name="T41" fmla="*/ 3263 h 3291"/>
                <a:gd name="T42" fmla="*/ 1382 w 3969"/>
                <a:gd name="T43" fmla="*/ 3291 h 3291"/>
                <a:gd name="T44" fmla="*/ 1239 w 3969"/>
                <a:gd name="T45" fmla="*/ 3265 h 3291"/>
                <a:gd name="T46" fmla="*/ 1125 w 3969"/>
                <a:gd name="T47" fmla="*/ 3165 h 3291"/>
                <a:gd name="T48" fmla="*/ 1081 w 3969"/>
                <a:gd name="T49" fmla="*/ 3022 h 3291"/>
                <a:gd name="T50" fmla="*/ 1117 w 3969"/>
                <a:gd name="T51" fmla="*/ 2880 h 3291"/>
                <a:gd name="T52" fmla="*/ 1181 w 3969"/>
                <a:gd name="T53" fmla="*/ 2802 h 3291"/>
                <a:gd name="T54" fmla="*/ 912 w 3969"/>
                <a:gd name="T55" fmla="*/ 2956 h 3291"/>
                <a:gd name="T56" fmla="*/ 770 w 3969"/>
                <a:gd name="T57" fmla="*/ 2950 h 3291"/>
                <a:gd name="T58" fmla="*/ 650 w 3969"/>
                <a:gd name="T59" fmla="*/ 2876 h 3291"/>
                <a:gd name="T60" fmla="*/ 583 w 3969"/>
                <a:gd name="T61" fmla="*/ 2747 h 3291"/>
                <a:gd name="T62" fmla="*/ 587 w 3969"/>
                <a:gd name="T63" fmla="*/ 2607 h 3291"/>
                <a:gd name="T64" fmla="*/ 662 w 3969"/>
                <a:gd name="T65" fmla="*/ 2487 h 3291"/>
                <a:gd name="T66" fmla="*/ 477 w 3969"/>
                <a:gd name="T67" fmla="*/ 2595 h 3291"/>
                <a:gd name="T68" fmla="*/ 337 w 3969"/>
                <a:gd name="T69" fmla="*/ 2615 h 3291"/>
                <a:gd name="T70" fmla="*/ 206 w 3969"/>
                <a:gd name="T71" fmla="*/ 2563 h 3291"/>
                <a:gd name="T72" fmla="*/ 116 w 3969"/>
                <a:gd name="T73" fmla="*/ 2448 h 3291"/>
                <a:gd name="T74" fmla="*/ 98 w 3969"/>
                <a:gd name="T75" fmla="*/ 2308 h 3291"/>
                <a:gd name="T76" fmla="*/ 150 w 3969"/>
                <a:gd name="T77" fmla="*/ 2176 h 3291"/>
                <a:gd name="T78" fmla="*/ 427 w 3969"/>
                <a:gd name="T79" fmla="*/ 1977 h 3291"/>
                <a:gd name="T80" fmla="*/ 289 w 3969"/>
                <a:gd name="T81" fmla="*/ 2021 h 3291"/>
                <a:gd name="T82" fmla="*/ 152 w 3969"/>
                <a:gd name="T83" fmla="*/ 1991 h 3291"/>
                <a:gd name="T84" fmla="*/ 44 w 3969"/>
                <a:gd name="T85" fmla="*/ 1895 h 3291"/>
                <a:gd name="T86" fmla="*/ 0 w 3969"/>
                <a:gd name="T87" fmla="*/ 1758 h 3291"/>
                <a:gd name="T88" fmla="*/ 30 w 3969"/>
                <a:gd name="T89" fmla="*/ 1622 h 3291"/>
                <a:gd name="T90" fmla="*/ 126 w 3969"/>
                <a:gd name="T91" fmla="*/ 1515 h 3291"/>
                <a:gd name="T92" fmla="*/ 331 w 3969"/>
                <a:gd name="T93" fmla="*/ 1381 h 3291"/>
                <a:gd name="T94" fmla="*/ 513 w 3969"/>
                <a:gd name="T95" fmla="*/ 1265 h 3291"/>
                <a:gd name="T96" fmla="*/ 714 w 3969"/>
                <a:gd name="T97" fmla="*/ 1134 h 3291"/>
                <a:gd name="T98" fmla="*/ 912 w 3969"/>
                <a:gd name="T99" fmla="*/ 1004 h 3291"/>
                <a:gd name="T100" fmla="*/ 1083 w 3969"/>
                <a:gd name="T101" fmla="*/ 893 h 3291"/>
                <a:gd name="T102" fmla="*/ 1205 w 3969"/>
                <a:gd name="T103" fmla="*/ 815 h 3291"/>
                <a:gd name="T104" fmla="*/ 1341 w 3969"/>
                <a:gd name="T105" fmla="*/ 727 h 3291"/>
                <a:gd name="T106" fmla="*/ 1510 w 3969"/>
                <a:gd name="T107" fmla="*/ 610 h 3291"/>
                <a:gd name="T108" fmla="*/ 1652 w 3969"/>
                <a:gd name="T109" fmla="*/ 476 h 3291"/>
                <a:gd name="T110" fmla="*/ 1730 w 3969"/>
                <a:gd name="T111" fmla="*/ 325 h 3291"/>
                <a:gd name="T112" fmla="*/ 1811 w 3969"/>
                <a:gd name="T113" fmla="*/ 157 h 3291"/>
                <a:gd name="T114" fmla="*/ 2025 w 3969"/>
                <a:gd name="T115" fmla="*/ 48 h 3291"/>
                <a:gd name="T116" fmla="*/ 2206 w 3969"/>
                <a:gd name="T117" fmla="*/ 4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9" h="3291">
                  <a:moveTo>
                    <a:pt x="2260" y="0"/>
                  </a:moveTo>
                  <a:lnTo>
                    <a:pt x="2314" y="2"/>
                  </a:lnTo>
                  <a:lnTo>
                    <a:pt x="2364" y="8"/>
                  </a:lnTo>
                  <a:lnTo>
                    <a:pt x="2414" y="18"/>
                  </a:lnTo>
                  <a:lnTo>
                    <a:pt x="2461" y="32"/>
                  </a:lnTo>
                  <a:lnTo>
                    <a:pt x="2507" y="46"/>
                  </a:lnTo>
                  <a:lnTo>
                    <a:pt x="2553" y="64"/>
                  </a:lnTo>
                  <a:lnTo>
                    <a:pt x="2599" y="79"/>
                  </a:lnTo>
                  <a:lnTo>
                    <a:pt x="2643" y="97"/>
                  </a:lnTo>
                  <a:lnTo>
                    <a:pt x="2689" y="115"/>
                  </a:lnTo>
                  <a:lnTo>
                    <a:pt x="2735" y="131"/>
                  </a:lnTo>
                  <a:lnTo>
                    <a:pt x="2781" y="147"/>
                  </a:lnTo>
                  <a:lnTo>
                    <a:pt x="2826" y="159"/>
                  </a:lnTo>
                  <a:lnTo>
                    <a:pt x="2876" y="169"/>
                  </a:lnTo>
                  <a:lnTo>
                    <a:pt x="2926" y="173"/>
                  </a:lnTo>
                  <a:lnTo>
                    <a:pt x="2978" y="175"/>
                  </a:lnTo>
                  <a:lnTo>
                    <a:pt x="3186" y="40"/>
                  </a:lnTo>
                  <a:lnTo>
                    <a:pt x="3969" y="1248"/>
                  </a:lnTo>
                  <a:lnTo>
                    <a:pt x="3760" y="1383"/>
                  </a:lnTo>
                  <a:lnTo>
                    <a:pt x="3776" y="1441"/>
                  </a:lnTo>
                  <a:lnTo>
                    <a:pt x="3782" y="1499"/>
                  </a:lnTo>
                  <a:lnTo>
                    <a:pt x="3776" y="1557"/>
                  </a:lnTo>
                  <a:lnTo>
                    <a:pt x="3762" y="1612"/>
                  </a:lnTo>
                  <a:lnTo>
                    <a:pt x="3740" y="1666"/>
                  </a:lnTo>
                  <a:lnTo>
                    <a:pt x="3712" y="1718"/>
                  </a:lnTo>
                  <a:lnTo>
                    <a:pt x="3680" y="1768"/>
                  </a:lnTo>
                  <a:lnTo>
                    <a:pt x="3644" y="1814"/>
                  </a:lnTo>
                  <a:lnTo>
                    <a:pt x="3608" y="1854"/>
                  </a:lnTo>
                  <a:lnTo>
                    <a:pt x="3572" y="1891"/>
                  </a:lnTo>
                  <a:lnTo>
                    <a:pt x="3539" y="1921"/>
                  </a:lnTo>
                  <a:lnTo>
                    <a:pt x="3507" y="1947"/>
                  </a:lnTo>
                  <a:lnTo>
                    <a:pt x="3481" y="1965"/>
                  </a:lnTo>
                  <a:lnTo>
                    <a:pt x="3465" y="1977"/>
                  </a:lnTo>
                  <a:lnTo>
                    <a:pt x="3439" y="1993"/>
                  </a:lnTo>
                  <a:lnTo>
                    <a:pt x="3405" y="2015"/>
                  </a:lnTo>
                  <a:lnTo>
                    <a:pt x="3363" y="2043"/>
                  </a:lnTo>
                  <a:lnTo>
                    <a:pt x="3315" y="2073"/>
                  </a:lnTo>
                  <a:lnTo>
                    <a:pt x="3259" y="2109"/>
                  </a:lnTo>
                  <a:lnTo>
                    <a:pt x="3199" y="2149"/>
                  </a:lnTo>
                  <a:lnTo>
                    <a:pt x="3136" y="2190"/>
                  </a:lnTo>
                  <a:lnTo>
                    <a:pt x="3066" y="2236"/>
                  </a:lnTo>
                  <a:lnTo>
                    <a:pt x="2992" y="2284"/>
                  </a:lnTo>
                  <a:lnTo>
                    <a:pt x="2914" y="2334"/>
                  </a:lnTo>
                  <a:lnTo>
                    <a:pt x="2834" y="2386"/>
                  </a:lnTo>
                  <a:lnTo>
                    <a:pt x="2753" y="2438"/>
                  </a:lnTo>
                  <a:lnTo>
                    <a:pt x="2669" y="2491"/>
                  </a:lnTo>
                  <a:lnTo>
                    <a:pt x="2585" y="2547"/>
                  </a:lnTo>
                  <a:lnTo>
                    <a:pt x="2501" y="2601"/>
                  </a:lnTo>
                  <a:lnTo>
                    <a:pt x="2418" y="2655"/>
                  </a:lnTo>
                  <a:lnTo>
                    <a:pt x="2334" y="2709"/>
                  </a:lnTo>
                  <a:lnTo>
                    <a:pt x="2254" y="2762"/>
                  </a:lnTo>
                  <a:lnTo>
                    <a:pt x="2174" y="2814"/>
                  </a:lnTo>
                  <a:lnTo>
                    <a:pt x="2098" y="2862"/>
                  </a:lnTo>
                  <a:lnTo>
                    <a:pt x="2025" y="2910"/>
                  </a:lnTo>
                  <a:lnTo>
                    <a:pt x="1957" y="2956"/>
                  </a:lnTo>
                  <a:lnTo>
                    <a:pt x="1893" y="2998"/>
                  </a:lnTo>
                  <a:lnTo>
                    <a:pt x="1831" y="3036"/>
                  </a:lnTo>
                  <a:lnTo>
                    <a:pt x="1777" y="3071"/>
                  </a:lnTo>
                  <a:lnTo>
                    <a:pt x="1730" y="3101"/>
                  </a:lnTo>
                  <a:lnTo>
                    <a:pt x="1690" y="3127"/>
                  </a:lnTo>
                  <a:lnTo>
                    <a:pt x="1658" y="3149"/>
                  </a:lnTo>
                  <a:lnTo>
                    <a:pt x="1636" y="3163"/>
                  </a:lnTo>
                  <a:lnTo>
                    <a:pt x="1482" y="3263"/>
                  </a:lnTo>
                  <a:lnTo>
                    <a:pt x="1480" y="3263"/>
                  </a:lnTo>
                  <a:lnTo>
                    <a:pt x="1432" y="3281"/>
                  </a:lnTo>
                  <a:lnTo>
                    <a:pt x="1382" y="3291"/>
                  </a:lnTo>
                  <a:lnTo>
                    <a:pt x="1335" y="3291"/>
                  </a:lnTo>
                  <a:lnTo>
                    <a:pt x="1285" y="3283"/>
                  </a:lnTo>
                  <a:lnTo>
                    <a:pt x="1239" y="3265"/>
                  </a:lnTo>
                  <a:lnTo>
                    <a:pt x="1197" y="3239"/>
                  </a:lnTo>
                  <a:lnTo>
                    <a:pt x="1157" y="3207"/>
                  </a:lnTo>
                  <a:lnTo>
                    <a:pt x="1125" y="3165"/>
                  </a:lnTo>
                  <a:lnTo>
                    <a:pt x="1101" y="3119"/>
                  </a:lnTo>
                  <a:lnTo>
                    <a:pt x="1087" y="3071"/>
                  </a:lnTo>
                  <a:lnTo>
                    <a:pt x="1081" y="3022"/>
                  </a:lnTo>
                  <a:lnTo>
                    <a:pt x="1085" y="2972"/>
                  </a:lnTo>
                  <a:lnTo>
                    <a:pt x="1097" y="2926"/>
                  </a:lnTo>
                  <a:lnTo>
                    <a:pt x="1117" y="2880"/>
                  </a:lnTo>
                  <a:lnTo>
                    <a:pt x="1145" y="2838"/>
                  </a:lnTo>
                  <a:lnTo>
                    <a:pt x="1181" y="2802"/>
                  </a:lnTo>
                  <a:lnTo>
                    <a:pt x="1181" y="2802"/>
                  </a:lnTo>
                  <a:lnTo>
                    <a:pt x="1002" y="2918"/>
                  </a:lnTo>
                  <a:lnTo>
                    <a:pt x="958" y="2942"/>
                  </a:lnTo>
                  <a:lnTo>
                    <a:pt x="912" y="2956"/>
                  </a:lnTo>
                  <a:lnTo>
                    <a:pt x="864" y="2962"/>
                  </a:lnTo>
                  <a:lnTo>
                    <a:pt x="816" y="2960"/>
                  </a:lnTo>
                  <a:lnTo>
                    <a:pt x="770" y="2950"/>
                  </a:lnTo>
                  <a:lnTo>
                    <a:pt x="726" y="2934"/>
                  </a:lnTo>
                  <a:lnTo>
                    <a:pt x="686" y="2908"/>
                  </a:lnTo>
                  <a:lnTo>
                    <a:pt x="650" y="2876"/>
                  </a:lnTo>
                  <a:lnTo>
                    <a:pt x="621" y="2836"/>
                  </a:lnTo>
                  <a:lnTo>
                    <a:pt x="597" y="2792"/>
                  </a:lnTo>
                  <a:lnTo>
                    <a:pt x="583" y="2747"/>
                  </a:lnTo>
                  <a:lnTo>
                    <a:pt x="575" y="2701"/>
                  </a:lnTo>
                  <a:lnTo>
                    <a:pt x="577" y="2653"/>
                  </a:lnTo>
                  <a:lnTo>
                    <a:pt x="587" y="2607"/>
                  </a:lnTo>
                  <a:lnTo>
                    <a:pt x="605" y="2563"/>
                  </a:lnTo>
                  <a:lnTo>
                    <a:pt x="629" y="2523"/>
                  </a:lnTo>
                  <a:lnTo>
                    <a:pt x="662" y="2487"/>
                  </a:lnTo>
                  <a:lnTo>
                    <a:pt x="700" y="2456"/>
                  </a:lnTo>
                  <a:lnTo>
                    <a:pt x="521" y="2573"/>
                  </a:lnTo>
                  <a:lnTo>
                    <a:pt x="477" y="2595"/>
                  </a:lnTo>
                  <a:lnTo>
                    <a:pt x="431" y="2611"/>
                  </a:lnTo>
                  <a:lnTo>
                    <a:pt x="383" y="2617"/>
                  </a:lnTo>
                  <a:lnTo>
                    <a:pt x="337" y="2615"/>
                  </a:lnTo>
                  <a:lnTo>
                    <a:pt x="291" y="2605"/>
                  </a:lnTo>
                  <a:lnTo>
                    <a:pt x="248" y="2587"/>
                  </a:lnTo>
                  <a:lnTo>
                    <a:pt x="206" y="2563"/>
                  </a:lnTo>
                  <a:lnTo>
                    <a:pt x="170" y="2531"/>
                  </a:lnTo>
                  <a:lnTo>
                    <a:pt x="140" y="2491"/>
                  </a:lnTo>
                  <a:lnTo>
                    <a:pt x="116" y="2448"/>
                  </a:lnTo>
                  <a:lnTo>
                    <a:pt x="102" y="2402"/>
                  </a:lnTo>
                  <a:lnTo>
                    <a:pt x="96" y="2354"/>
                  </a:lnTo>
                  <a:lnTo>
                    <a:pt x="98" y="2308"/>
                  </a:lnTo>
                  <a:lnTo>
                    <a:pt x="106" y="2262"/>
                  </a:lnTo>
                  <a:lnTo>
                    <a:pt x="124" y="2218"/>
                  </a:lnTo>
                  <a:lnTo>
                    <a:pt x="150" y="2176"/>
                  </a:lnTo>
                  <a:lnTo>
                    <a:pt x="182" y="2141"/>
                  </a:lnTo>
                  <a:lnTo>
                    <a:pt x="220" y="2111"/>
                  </a:lnTo>
                  <a:lnTo>
                    <a:pt x="427" y="1977"/>
                  </a:lnTo>
                  <a:lnTo>
                    <a:pt x="381" y="2001"/>
                  </a:lnTo>
                  <a:lnTo>
                    <a:pt x="335" y="2015"/>
                  </a:lnTo>
                  <a:lnTo>
                    <a:pt x="289" y="2021"/>
                  </a:lnTo>
                  <a:lnTo>
                    <a:pt x="242" y="2019"/>
                  </a:lnTo>
                  <a:lnTo>
                    <a:pt x="196" y="2009"/>
                  </a:lnTo>
                  <a:lnTo>
                    <a:pt x="152" y="1991"/>
                  </a:lnTo>
                  <a:lnTo>
                    <a:pt x="112" y="1967"/>
                  </a:lnTo>
                  <a:lnTo>
                    <a:pt x="76" y="1935"/>
                  </a:lnTo>
                  <a:lnTo>
                    <a:pt x="44" y="1895"/>
                  </a:lnTo>
                  <a:lnTo>
                    <a:pt x="22" y="1852"/>
                  </a:lnTo>
                  <a:lnTo>
                    <a:pt x="6" y="1806"/>
                  </a:lnTo>
                  <a:lnTo>
                    <a:pt x="0" y="1758"/>
                  </a:lnTo>
                  <a:lnTo>
                    <a:pt x="2" y="1712"/>
                  </a:lnTo>
                  <a:lnTo>
                    <a:pt x="12" y="1666"/>
                  </a:lnTo>
                  <a:lnTo>
                    <a:pt x="30" y="1622"/>
                  </a:lnTo>
                  <a:lnTo>
                    <a:pt x="54" y="1582"/>
                  </a:lnTo>
                  <a:lnTo>
                    <a:pt x="86" y="1545"/>
                  </a:lnTo>
                  <a:lnTo>
                    <a:pt x="126" y="1515"/>
                  </a:lnTo>
                  <a:lnTo>
                    <a:pt x="279" y="1415"/>
                  </a:lnTo>
                  <a:lnTo>
                    <a:pt x="279" y="1415"/>
                  </a:lnTo>
                  <a:lnTo>
                    <a:pt x="331" y="1381"/>
                  </a:lnTo>
                  <a:lnTo>
                    <a:pt x="387" y="1345"/>
                  </a:lnTo>
                  <a:lnTo>
                    <a:pt x="449" y="1305"/>
                  </a:lnTo>
                  <a:lnTo>
                    <a:pt x="513" y="1265"/>
                  </a:lnTo>
                  <a:lnTo>
                    <a:pt x="579" y="1222"/>
                  </a:lnTo>
                  <a:lnTo>
                    <a:pt x="646" y="1178"/>
                  </a:lnTo>
                  <a:lnTo>
                    <a:pt x="714" y="1134"/>
                  </a:lnTo>
                  <a:lnTo>
                    <a:pt x="782" y="1090"/>
                  </a:lnTo>
                  <a:lnTo>
                    <a:pt x="848" y="1046"/>
                  </a:lnTo>
                  <a:lnTo>
                    <a:pt x="912" y="1004"/>
                  </a:lnTo>
                  <a:lnTo>
                    <a:pt x="974" y="964"/>
                  </a:lnTo>
                  <a:lnTo>
                    <a:pt x="1031" y="927"/>
                  </a:lnTo>
                  <a:lnTo>
                    <a:pt x="1083" y="893"/>
                  </a:lnTo>
                  <a:lnTo>
                    <a:pt x="1131" y="863"/>
                  </a:lnTo>
                  <a:lnTo>
                    <a:pt x="1171" y="837"/>
                  </a:lnTo>
                  <a:lnTo>
                    <a:pt x="1205" y="815"/>
                  </a:lnTo>
                  <a:lnTo>
                    <a:pt x="1231" y="797"/>
                  </a:lnTo>
                  <a:lnTo>
                    <a:pt x="1285" y="763"/>
                  </a:lnTo>
                  <a:lnTo>
                    <a:pt x="1341" y="727"/>
                  </a:lnTo>
                  <a:lnTo>
                    <a:pt x="1398" y="689"/>
                  </a:lnTo>
                  <a:lnTo>
                    <a:pt x="1456" y="650"/>
                  </a:lnTo>
                  <a:lnTo>
                    <a:pt x="1510" y="610"/>
                  </a:lnTo>
                  <a:lnTo>
                    <a:pt x="1562" y="566"/>
                  </a:lnTo>
                  <a:lnTo>
                    <a:pt x="1610" y="522"/>
                  </a:lnTo>
                  <a:lnTo>
                    <a:pt x="1652" y="476"/>
                  </a:lnTo>
                  <a:lnTo>
                    <a:pt x="1686" y="428"/>
                  </a:lnTo>
                  <a:lnTo>
                    <a:pt x="1714" y="378"/>
                  </a:lnTo>
                  <a:lnTo>
                    <a:pt x="1730" y="325"/>
                  </a:lnTo>
                  <a:lnTo>
                    <a:pt x="1737" y="271"/>
                  </a:lnTo>
                  <a:lnTo>
                    <a:pt x="1732" y="213"/>
                  </a:lnTo>
                  <a:lnTo>
                    <a:pt x="1811" y="157"/>
                  </a:lnTo>
                  <a:lnTo>
                    <a:pt x="1885" y="111"/>
                  </a:lnTo>
                  <a:lnTo>
                    <a:pt x="1957" y="75"/>
                  </a:lnTo>
                  <a:lnTo>
                    <a:pt x="2025" y="48"/>
                  </a:lnTo>
                  <a:lnTo>
                    <a:pt x="2087" y="26"/>
                  </a:lnTo>
                  <a:lnTo>
                    <a:pt x="2148" y="12"/>
                  </a:lnTo>
                  <a:lnTo>
                    <a:pt x="2206" y="4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7037388" y="2444750"/>
              <a:ext cx="857250" cy="1157288"/>
            </a:xfrm>
            <a:custGeom>
              <a:avLst/>
              <a:gdLst>
                <a:gd name="T0" fmla="*/ 231 w 1081"/>
                <a:gd name="T1" fmla="*/ 0 h 1459"/>
                <a:gd name="T2" fmla="*/ 1081 w 1081"/>
                <a:gd name="T3" fmla="*/ 1310 h 1459"/>
                <a:gd name="T4" fmla="*/ 849 w 1081"/>
                <a:gd name="T5" fmla="*/ 1459 h 1459"/>
                <a:gd name="T6" fmla="*/ 0 w 1081"/>
                <a:gd name="T7" fmla="*/ 150 h 1459"/>
                <a:gd name="T8" fmla="*/ 231 w 1081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1" h="1459">
                  <a:moveTo>
                    <a:pt x="231" y="0"/>
                  </a:moveTo>
                  <a:lnTo>
                    <a:pt x="1081" y="1310"/>
                  </a:lnTo>
                  <a:lnTo>
                    <a:pt x="849" y="1459"/>
                  </a:lnTo>
                  <a:lnTo>
                    <a:pt x="0" y="1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8"/>
            <p:cNvSpPr>
              <a:spLocks/>
            </p:cNvSpPr>
            <p:nvPr/>
          </p:nvSpPr>
          <p:spPr bwMode="auto">
            <a:xfrm>
              <a:off x="7154863" y="1743075"/>
              <a:ext cx="1520825" cy="1841500"/>
            </a:xfrm>
            <a:custGeom>
              <a:avLst/>
              <a:gdLst>
                <a:gd name="T0" fmla="*/ 1163 w 1917"/>
                <a:gd name="T1" fmla="*/ 0 h 2320"/>
                <a:gd name="T2" fmla="*/ 1281 w 1917"/>
                <a:gd name="T3" fmla="*/ 148 h 2320"/>
                <a:gd name="T4" fmla="*/ 1391 w 1917"/>
                <a:gd name="T5" fmla="*/ 301 h 2320"/>
                <a:gd name="T6" fmla="*/ 1490 w 1917"/>
                <a:gd name="T7" fmla="*/ 463 h 2320"/>
                <a:gd name="T8" fmla="*/ 1582 w 1917"/>
                <a:gd name="T9" fmla="*/ 628 h 2320"/>
                <a:gd name="T10" fmla="*/ 1664 w 1917"/>
                <a:gd name="T11" fmla="*/ 801 h 2320"/>
                <a:gd name="T12" fmla="*/ 1736 w 1917"/>
                <a:gd name="T13" fmla="*/ 979 h 2320"/>
                <a:gd name="T14" fmla="*/ 1797 w 1917"/>
                <a:gd name="T15" fmla="*/ 1162 h 2320"/>
                <a:gd name="T16" fmla="*/ 1849 w 1917"/>
                <a:gd name="T17" fmla="*/ 1350 h 2320"/>
                <a:gd name="T18" fmla="*/ 1889 w 1917"/>
                <a:gd name="T19" fmla="*/ 1541 h 2320"/>
                <a:gd name="T20" fmla="*/ 1917 w 1917"/>
                <a:gd name="T21" fmla="*/ 1736 h 2320"/>
                <a:gd name="T22" fmla="*/ 1018 w 1917"/>
                <a:gd name="T23" fmla="*/ 2320 h 2320"/>
                <a:gd name="T24" fmla="*/ 0 w 1917"/>
                <a:gd name="T25" fmla="*/ 754 h 2320"/>
                <a:gd name="T26" fmla="*/ 1163 w 1917"/>
                <a:gd name="T27" fmla="*/ 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7" h="2320">
                  <a:moveTo>
                    <a:pt x="1163" y="0"/>
                  </a:moveTo>
                  <a:lnTo>
                    <a:pt x="1281" y="148"/>
                  </a:lnTo>
                  <a:lnTo>
                    <a:pt x="1391" y="301"/>
                  </a:lnTo>
                  <a:lnTo>
                    <a:pt x="1490" y="463"/>
                  </a:lnTo>
                  <a:lnTo>
                    <a:pt x="1582" y="628"/>
                  </a:lnTo>
                  <a:lnTo>
                    <a:pt x="1664" y="801"/>
                  </a:lnTo>
                  <a:lnTo>
                    <a:pt x="1736" y="979"/>
                  </a:lnTo>
                  <a:lnTo>
                    <a:pt x="1797" y="1162"/>
                  </a:lnTo>
                  <a:lnTo>
                    <a:pt x="1849" y="1350"/>
                  </a:lnTo>
                  <a:lnTo>
                    <a:pt x="1889" y="1541"/>
                  </a:lnTo>
                  <a:lnTo>
                    <a:pt x="1917" y="1736"/>
                  </a:lnTo>
                  <a:lnTo>
                    <a:pt x="1018" y="2320"/>
                  </a:lnTo>
                  <a:lnTo>
                    <a:pt x="0" y="75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4195763" y="2508250"/>
              <a:ext cx="3149600" cy="2649538"/>
            </a:xfrm>
            <a:custGeom>
              <a:avLst/>
              <a:gdLst>
                <a:gd name="T0" fmla="*/ 1695 w 3969"/>
                <a:gd name="T1" fmla="*/ 12 h 3337"/>
                <a:gd name="T2" fmla="*/ 1954 w 3969"/>
                <a:gd name="T3" fmla="*/ 92 h 3337"/>
                <a:gd name="T4" fmla="*/ 2237 w 3969"/>
                <a:gd name="T5" fmla="*/ 259 h 3337"/>
                <a:gd name="T6" fmla="*/ 2255 w 3969"/>
                <a:gd name="T7" fmla="*/ 424 h 3337"/>
                <a:gd name="T8" fmla="*/ 2359 w 3969"/>
                <a:gd name="T9" fmla="*/ 568 h 3337"/>
                <a:gd name="T10" fmla="*/ 2515 w 3969"/>
                <a:gd name="T11" fmla="*/ 696 h 3337"/>
                <a:gd name="T12" fmla="*/ 2684 w 3969"/>
                <a:gd name="T13" fmla="*/ 809 h 3337"/>
                <a:gd name="T14" fmla="*/ 2798 w 3969"/>
                <a:gd name="T15" fmla="*/ 883 h 3337"/>
                <a:gd name="T16" fmla="*/ 2938 w 3969"/>
                <a:gd name="T17" fmla="*/ 973 h 3337"/>
                <a:gd name="T18" fmla="*/ 3121 w 3969"/>
                <a:gd name="T19" fmla="*/ 1092 h 3337"/>
                <a:gd name="T20" fmla="*/ 3324 w 3969"/>
                <a:gd name="T21" fmla="*/ 1224 h 3337"/>
                <a:gd name="T22" fmla="*/ 3520 w 3969"/>
                <a:gd name="T23" fmla="*/ 1351 h 3337"/>
                <a:gd name="T24" fmla="*/ 3689 w 3969"/>
                <a:gd name="T25" fmla="*/ 1461 h 3337"/>
                <a:gd name="T26" fmla="*/ 3883 w 3969"/>
                <a:gd name="T27" fmla="*/ 1591 h 3337"/>
                <a:gd name="T28" fmla="*/ 3957 w 3969"/>
                <a:gd name="T29" fmla="*/ 1712 h 3337"/>
                <a:gd name="T30" fmla="*/ 3963 w 3969"/>
                <a:gd name="T31" fmla="*/ 1852 h 3337"/>
                <a:gd name="T32" fmla="*/ 3893 w 3969"/>
                <a:gd name="T33" fmla="*/ 1981 h 3337"/>
                <a:gd name="T34" fmla="*/ 3773 w 3969"/>
                <a:gd name="T35" fmla="*/ 2055 h 3337"/>
                <a:gd name="T36" fmla="*/ 3634 w 3969"/>
                <a:gd name="T37" fmla="*/ 2061 h 3337"/>
                <a:gd name="T38" fmla="*/ 3749 w 3969"/>
                <a:gd name="T39" fmla="*/ 2157 h 3337"/>
                <a:gd name="T40" fmla="*/ 3845 w 3969"/>
                <a:gd name="T41" fmla="*/ 2264 h 3337"/>
                <a:gd name="T42" fmla="*/ 3875 w 3969"/>
                <a:gd name="T43" fmla="*/ 2400 h 3337"/>
                <a:gd name="T44" fmla="*/ 3829 w 3969"/>
                <a:gd name="T45" fmla="*/ 2537 h 3337"/>
                <a:gd name="T46" fmla="*/ 3723 w 3969"/>
                <a:gd name="T47" fmla="*/ 2633 h 3337"/>
                <a:gd name="T48" fmla="*/ 3586 w 3969"/>
                <a:gd name="T49" fmla="*/ 2663 h 3337"/>
                <a:gd name="T50" fmla="*/ 3448 w 3969"/>
                <a:gd name="T51" fmla="*/ 2619 h 3337"/>
                <a:gd name="T52" fmla="*/ 3340 w 3969"/>
                <a:gd name="T53" fmla="*/ 2569 h 3337"/>
                <a:gd name="T54" fmla="*/ 3392 w 3969"/>
                <a:gd name="T55" fmla="*/ 2699 h 3337"/>
                <a:gd name="T56" fmla="*/ 3372 w 3969"/>
                <a:gd name="T57" fmla="*/ 2838 h 3337"/>
                <a:gd name="T58" fmla="*/ 3283 w 3969"/>
                <a:gd name="T59" fmla="*/ 2954 h 3337"/>
                <a:gd name="T60" fmla="*/ 3153 w 3969"/>
                <a:gd name="T61" fmla="*/ 3006 h 3337"/>
                <a:gd name="T62" fmla="*/ 3011 w 3969"/>
                <a:gd name="T63" fmla="*/ 2988 h 3337"/>
                <a:gd name="T64" fmla="*/ 2788 w 3969"/>
                <a:gd name="T65" fmla="*/ 2848 h 3337"/>
                <a:gd name="T66" fmla="*/ 2874 w 3969"/>
                <a:gd name="T67" fmla="*/ 2970 h 3337"/>
                <a:gd name="T68" fmla="*/ 2882 w 3969"/>
                <a:gd name="T69" fmla="*/ 3117 h 3337"/>
                <a:gd name="T70" fmla="*/ 2812 w 3969"/>
                <a:gd name="T71" fmla="*/ 3253 h 3337"/>
                <a:gd name="T72" fmla="*/ 2684 w 3969"/>
                <a:gd name="T73" fmla="*/ 3329 h 3337"/>
                <a:gd name="T74" fmla="*/ 2537 w 3969"/>
                <a:gd name="T75" fmla="*/ 3327 h 3337"/>
                <a:gd name="T76" fmla="*/ 2333 w 3969"/>
                <a:gd name="T77" fmla="*/ 3209 h 3337"/>
                <a:gd name="T78" fmla="*/ 2239 w 3969"/>
                <a:gd name="T79" fmla="*/ 3147 h 3337"/>
                <a:gd name="T80" fmla="*/ 2078 w 3969"/>
                <a:gd name="T81" fmla="*/ 3044 h 3337"/>
                <a:gd name="T82" fmla="*/ 1870 w 3969"/>
                <a:gd name="T83" fmla="*/ 2908 h 3337"/>
                <a:gd name="T84" fmla="*/ 1635 w 3969"/>
                <a:gd name="T85" fmla="*/ 2755 h 3337"/>
                <a:gd name="T86" fmla="*/ 1384 w 3969"/>
                <a:gd name="T87" fmla="*/ 2593 h 3337"/>
                <a:gd name="T88" fmla="*/ 1134 w 3969"/>
                <a:gd name="T89" fmla="*/ 2432 h 3337"/>
                <a:gd name="T90" fmla="*/ 905 w 3969"/>
                <a:gd name="T91" fmla="*/ 2282 h 3337"/>
                <a:gd name="T92" fmla="*/ 710 w 3969"/>
                <a:gd name="T93" fmla="*/ 2155 h 3337"/>
                <a:gd name="T94" fmla="*/ 564 w 3969"/>
                <a:gd name="T95" fmla="*/ 2061 h 3337"/>
                <a:gd name="T96" fmla="*/ 488 w 3969"/>
                <a:gd name="T97" fmla="*/ 2011 h 3337"/>
                <a:gd name="T98" fmla="*/ 396 w 3969"/>
                <a:gd name="T99" fmla="*/ 1937 h 3337"/>
                <a:gd name="T100" fmla="*/ 289 w 3969"/>
                <a:gd name="T101" fmla="*/ 1814 h 3337"/>
                <a:gd name="T102" fmla="*/ 209 w 3969"/>
                <a:gd name="T103" fmla="*/ 1658 h 3337"/>
                <a:gd name="T104" fmla="*/ 193 w 3969"/>
                <a:gd name="T105" fmla="*/ 1487 h 3337"/>
                <a:gd name="T106" fmla="*/ 783 w 3969"/>
                <a:gd name="T107" fmla="*/ 86 h 3337"/>
                <a:gd name="T108" fmla="*/ 1049 w 3969"/>
                <a:gd name="T109" fmla="*/ 167 h 3337"/>
                <a:gd name="T110" fmla="*/ 1170 w 3969"/>
                <a:gd name="T111" fmla="*/ 88 h 3337"/>
                <a:gd name="T112" fmla="*/ 1336 w 3969"/>
                <a:gd name="T113" fmla="*/ 26 h 3337"/>
                <a:gd name="T114" fmla="*/ 1539 w 3969"/>
                <a:gd name="T115" fmla="*/ 0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69" h="3337">
                  <a:moveTo>
                    <a:pt x="1539" y="0"/>
                  </a:moveTo>
                  <a:lnTo>
                    <a:pt x="1615" y="2"/>
                  </a:lnTo>
                  <a:lnTo>
                    <a:pt x="1695" y="12"/>
                  </a:lnTo>
                  <a:lnTo>
                    <a:pt x="1779" y="30"/>
                  </a:lnTo>
                  <a:lnTo>
                    <a:pt x="1864" y="56"/>
                  </a:lnTo>
                  <a:lnTo>
                    <a:pt x="1954" y="92"/>
                  </a:lnTo>
                  <a:lnTo>
                    <a:pt x="2046" y="135"/>
                  </a:lnTo>
                  <a:lnTo>
                    <a:pt x="2140" y="191"/>
                  </a:lnTo>
                  <a:lnTo>
                    <a:pt x="2237" y="259"/>
                  </a:lnTo>
                  <a:lnTo>
                    <a:pt x="2231" y="317"/>
                  </a:lnTo>
                  <a:lnTo>
                    <a:pt x="2239" y="371"/>
                  </a:lnTo>
                  <a:lnTo>
                    <a:pt x="2255" y="424"/>
                  </a:lnTo>
                  <a:lnTo>
                    <a:pt x="2283" y="474"/>
                  </a:lnTo>
                  <a:lnTo>
                    <a:pt x="2317" y="522"/>
                  </a:lnTo>
                  <a:lnTo>
                    <a:pt x="2359" y="568"/>
                  </a:lnTo>
                  <a:lnTo>
                    <a:pt x="2407" y="612"/>
                  </a:lnTo>
                  <a:lnTo>
                    <a:pt x="2459" y="656"/>
                  </a:lnTo>
                  <a:lnTo>
                    <a:pt x="2515" y="696"/>
                  </a:lnTo>
                  <a:lnTo>
                    <a:pt x="2571" y="735"/>
                  </a:lnTo>
                  <a:lnTo>
                    <a:pt x="2628" y="773"/>
                  </a:lnTo>
                  <a:lnTo>
                    <a:pt x="2684" y="809"/>
                  </a:lnTo>
                  <a:lnTo>
                    <a:pt x="2738" y="843"/>
                  </a:lnTo>
                  <a:lnTo>
                    <a:pt x="2764" y="861"/>
                  </a:lnTo>
                  <a:lnTo>
                    <a:pt x="2798" y="883"/>
                  </a:lnTo>
                  <a:lnTo>
                    <a:pt x="2838" y="909"/>
                  </a:lnTo>
                  <a:lnTo>
                    <a:pt x="2886" y="939"/>
                  </a:lnTo>
                  <a:lnTo>
                    <a:pt x="2938" y="973"/>
                  </a:lnTo>
                  <a:lnTo>
                    <a:pt x="2995" y="1010"/>
                  </a:lnTo>
                  <a:lnTo>
                    <a:pt x="3057" y="1050"/>
                  </a:lnTo>
                  <a:lnTo>
                    <a:pt x="3121" y="1092"/>
                  </a:lnTo>
                  <a:lnTo>
                    <a:pt x="3189" y="1136"/>
                  </a:lnTo>
                  <a:lnTo>
                    <a:pt x="3257" y="1180"/>
                  </a:lnTo>
                  <a:lnTo>
                    <a:pt x="3324" y="1224"/>
                  </a:lnTo>
                  <a:lnTo>
                    <a:pt x="3390" y="1268"/>
                  </a:lnTo>
                  <a:lnTo>
                    <a:pt x="3458" y="1311"/>
                  </a:lnTo>
                  <a:lnTo>
                    <a:pt x="3520" y="1351"/>
                  </a:lnTo>
                  <a:lnTo>
                    <a:pt x="3582" y="1391"/>
                  </a:lnTo>
                  <a:lnTo>
                    <a:pt x="3638" y="1427"/>
                  </a:lnTo>
                  <a:lnTo>
                    <a:pt x="3689" y="1461"/>
                  </a:lnTo>
                  <a:lnTo>
                    <a:pt x="3689" y="1461"/>
                  </a:lnTo>
                  <a:lnTo>
                    <a:pt x="3843" y="1561"/>
                  </a:lnTo>
                  <a:lnTo>
                    <a:pt x="3883" y="1591"/>
                  </a:lnTo>
                  <a:lnTo>
                    <a:pt x="3915" y="1628"/>
                  </a:lnTo>
                  <a:lnTo>
                    <a:pt x="3939" y="1668"/>
                  </a:lnTo>
                  <a:lnTo>
                    <a:pt x="3957" y="1712"/>
                  </a:lnTo>
                  <a:lnTo>
                    <a:pt x="3967" y="1758"/>
                  </a:lnTo>
                  <a:lnTo>
                    <a:pt x="3969" y="1804"/>
                  </a:lnTo>
                  <a:lnTo>
                    <a:pt x="3963" y="1852"/>
                  </a:lnTo>
                  <a:lnTo>
                    <a:pt x="3949" y="1898"/>
                  </a:lnTo>
                  <a:lnTo>
                    <a:pt x="3925" y="1941"/>
                  </a:lnTo>
                  <a:lnTo>
                    <a:pt x="3893" y="1981"/>
                  </a:lnTo>
                  <a:lnTo>
                    <a:pt x="3857" y="2013"/>
                  </a:lnTo>
                  <a:lnTo>
                    <a:pt x="3817" y="2037"/>
                  </a:lnTo>
                  <a:lnTo>
                    <a:pt x="3773" y="2055"/>
                  </a:lnTo>
                  <a:lnTo>
                    <a:pt x="3727" y="2065"/>
                  </a:lnTo>
                  <a:lnTo>
                    <a:pt x="3679" y="2067"/>
                  </a:lnTo>
                  <a:lnTo>
                    <a:pt x="3634" y="2061"/>
                  </a:lnTo>
                  <a:lnTo>
                    <a:pt x="3588" y="2047"/>
                  </a:lnTo>
                  <a:lnTo>
                    <a:pt x="3544" y="2023"/>
                  </a:lnTo>
                  <a:lnTo>
                    <a:pt x="3749" y="2157"/>
                  </a:lnTo>
                  <a:lnTo>
                    <a:pt x="3787" y="2187"/>
                  </a:lnTo>
                  <a:lnTo>
                    <a:pt x="3819" y="2222"/>
                  </a:lnTo>
                  <a:lnTo>
                    <a:pt x="3845" y="2264"/>
                  </a:lnTo>
                  <a:lnTo>
                    <a:pt x="3863" y="2308"/>
                  </a:lnTo>
                  <a:lnTo>
                    <a:pt x="3873" y="2354"/>
                  </a:lnTo>
                  <a:lnTo>
                    <a:pt x="3875" y="2400"/>
                  </a:lnTo>
                  <a:lnTo>
                    <a:pt x="3867" y="2448"/>
                  </a:lnTo>
                  <a:lnTo>
                    <a:pt x="3853" y="2494"/>
                  </a:lnTo>
                  <a:lnTo>
                    <a:pt x="3829" y="2537"/>
                  </a:lnTo>
                  <a:lnTo>
                    <a:pt x="3799" y="2577"/>
                  </a:lnTo>
                  <a:lnTo>
                    <a:pt x="3763" y="2609"/>
                  </a:lnTo>
                  <a:lnTo>
                    <a:pt x="3723" y="2633"/>
                  </a:lnTo>
                  <a:lnTo>
                    <a:pt x="3679" y="2651"/>
                  </a:lnTo>
                  <a:lnTo>
                    <a:pt x="3634" y="2661"/>
                  </a:lnTo>
                  <a:lnTo>
                    <a:pt x="3586" y="2663"/>
                  </a:lnTo>
                  <a:lnTo>
                    <a:pt x="3538" y="2657"/>
                  </a:lnTo>
                  <a:lnTo>
                    <a:pt x="3492" y="2641"/>
                  </a:lnTo>
                  <a:lnTo>
                    <a:pt x="3448" y="2619"/>
                  </a:lnTo>
                  <a:lnTo>
                    <a:pt x="3269" y="2502"/>
                  </a:lnTo>
                  <a:lnTo>
                    <a:pt x="3308" y="2533"/>
                  </a:lnTo>
                  <a:lnTo>
                    <a:pt x="3340" y="2569"/>
                  </a:lnTo>
                  <a:lnTo>
                    <a:pt x="3364" y="2609"/>
                  </a:lnTo>
                  <a:lnTo>
                    <a:pt x="3382" y="2653"/>
                  </a:lnTo>
                  <a:lnTo>
                    <a:pt x="3392" y="2699"/>
                  </a:lnTo>
                  <a:lnTo>
                    <a:pt x="3394" y="2747"/>
                  </a:lnTo>
                  <a:lnTo>
                    <a:pt x="3388" y="2793"/>
                  </a:lnTo>
                  <a:lnTo>
                    <a:pt x="3372" y="2838"/>
                  </a:lnTo>
                  <a:lnTo>
                    <a:pt x="3350" y="2882"/>
                  </a:lnTo>
                  <a:lnTo>
                    <a:pt x="3318" y="2922"/>
                  </a:lnTo>
                  <a:lnTo>
                    <a:pt x="3283" y="2954"/>
                  </a:lnTo>
                  <a:lnTo>
                    <a:pt x="3243" y="2980"/>
                  </a:lnTo>
                  <a:lnTo>
                    <a:pt x="3199" y="2996"/>
                  </a:lnTo>
                  <a:lnTo>
                    <a:pt x="3153" y="3006"/>
                  </a:lnTo>
                  <a:lnTo>
                    <a:pt x="3105" y="3008"/>
                  </a:lnTo>
                  <a:lnTo>
                    <a:pt x="3059" y="3002"/>
                  </a:lnTo>
                  <a:lnTo>
                    <a:pt x="3011" y="2988"/>
                  </a:lnTo>
                  <a:lnTo>
                    <a:pt x="2967" y="2964"/>
                  </a:lnTo>
                  <a:lnTo>
                    <a:pt x="2788" y="2846"/>
                  </a:lnTo>
                  <a:lnTo>
                    <a:pt x="2788" y="2848"/>
                  </a:lnTo>
                  <a:lnTo>
                    <a:pt x="2824" y="2884"/>
                  </a:lnTo>
                  <a:lnTo>
                    <a:pt x="2852" y="2926"/>
                  </a:lnTo>
                  <a:lnTo>
                    <a:pt x="2874" y="2970"/>
                  </a:lnTo>
                  <a:lnTo>
                    <a:pt x="2886" y="3018"/>
                  </a:lnTo>
                  <a:lnTo>
                    <a:pt x="2888" y="3068"/>
                  </a:lnTo>
                  <a:lnTo>
                    <a:pt x="2882" y="3117"/>
                  </a:lnTo>
                  <a:lnTo>
                    <a:pt x="2868" y="3165"/>
                  </a:lnTo>
                  <a:lnTo>
                    <a:pt x="2844" y="3211"/>
                  </a:lnTo>
                  <a:lnTo>
                    <a:pt x="2812" y="3253"/>
                  </a:lnTo>
                  <a:lnTo>
                    <a:pt x="2774" y="3285"/>
                  </a:lnTo>
                  <a:lnTo>
                    <a:pt x="2730" y="3311"/>
                  </a:lnTo>
                  <a:lnTo>
                    <a:pt x="2684" y="3329"/>
                  </a:lnTo>
                  <a:lnTo>
                    <a:pt x="2636" y="3337"/>
                  </a:lnTo>
                  <a:lnTo>
                    <a:pt x="2586" y="3337"/>
                  </a:lnTo>
                  <a:lnTo>
                    <a:pt x="2537" y="3327"/>
                  </a:lnTo>
                  <a:lnTo>
                    <a:pt x="2489" y="3309"/>
                  </a:lnTo>
                  <a:lnTo>
                    <a:pt x="2489" y="3309"/>
                  </a:lnTo>
                  <a:lnTo>
                    <a:pt x="2333" y="3209"/>
                  </a:lnTo>
                  <a:lnTo>
                    <a:pt x="2311" y="3195"/>
                  </a:lnTo>
                  <a:lnTo>
                    <a:pt x="2279" y="3173"/>
                  </a:lnTo>
                  <a:lnTo>
                    <a:pt x="2239" y="3147"/>
                  </a:lnTo>
                  <a:lnTo>
                    <a:pt x="2192" y="3117"/>
                  </a:lnTo>
                  <a:lnTo>
                    <a:pt x="2138" y="3082"/>
                  </a:lnTo>
                  <a:lnTo>
                    <a:pt x="2078" y="3044"/>
                  </a:lnTo>
                  <a:lnTo>
                    <a:pt x="2012" y="3002"/>
                  </a:lnTo>
                  <a:lnTo>
                    <a:pt x="1944" y="2956"/>
                  </a:lnTo>
                  <a:lnTo>
                    <a:pt x="1870" y="2908"/>
                  </a:lnTo>
                  <a:lnTo>
                    <a:pt x="1795" y="2860"/>
                  </a:lnTo>
                  <a:lnTo>
                    <a:pt x="1715" y="2808"/>
                  </a:lnTo>
                  <a:lnTo>
                    <a:pt x="1635" y="2755"/>
                  </a:lnTo>
                  <a:lnTo>
                    <a:pt x="1551" y="2701"/>
                  </a:lnTo>
                  <a:lnTo>
                    <a:pt x="1468" y="2647"/>
                  </a:lnTo>
                  <a:lnTo>
                    <a:pt x="1384" y="2593"/>
                  </a:lnTo>
                  <a:lnTo>
                    <a:pt x="1300" y="2537"/>
                  </a:lnTo>
                  <a:lnTo>
                    <a:pt x="1216" y="2484"/>
                  </a:lnTo>
                  <a:lnTo>
                    <a:pt x="1134" y="2432"/>
                  </a:lnTo>
                  <a:lnTo>
                    <a:pt x="1055" y="2380"/>
                  </a:lnTo>
                  <a:lnTo>
                    <a:pt x="979" y="2330"/>
                  </a:lnTo>
                  <a:lnTo>
                    <a:pt x="905" y="2282"/>
                  </a:lnTo>
                  <a:lnTo>
                    <a:pt x="835" y="2236"/>
                  </a:lnTo>
                  <a:lnTo>
                    <a:pt x="769" y="2195"/>
                  </a:lnTo>
                  <a:lnTo>
                    <a:pt x="710" y="2155"/>
                  </a:lnTo>
                  <a:lnTo>
                    <a:pt x="654" y="2119"/>
                  </a:lnTo>
                  <a:lnTo>
                    <a:pt x="606" y="2089"/>
                  </a:lnTo>
                  <a:lnTo>
                    <a:pt x="564" y="2061"/>
                  </a:lnTo>
                  <a:lnTo>
                    <a:pt x="532" y="2039"/>
                  </a:lnTo>
                  <a:lnTo>
                    <a:pt x="506" y="2023"/>
                  </a:lnTo>
                  <a:lnTo>
                    <a:pt x="488" y="2011"/>
                  </a:lnTo>
                  <a:lnTo>
                    <a:pt x="462" y="1993"/>
                  </a:lnTo>
                  <a:lnTo>
                    <a:pt x="430" y="1967"/>
                  </a:lnTo>
                  <a:lnTo>
                    <a:pt x="396" y="1937"/>
                  </a:lnTo>
                  <a:lnTo>
                    <a:pt x="361" y="1900"/>
                  </a:lnTo>
                  <a:lnTo>
                    <a:pt x="325" y="1860"/>
                  </a:lnTo>
                  <a:lnTo>
                    <a:pt x="289" y="1814"/>
                  </a:lnTo>
                  <a:lnTo>
                    <a:pt x="257" y="1764"/>
                  </a:lnTo>
                  <a:lnTo>
                    <a:pt x="231" y="1712"/>
                  </a:lnTo>
                  <a:lnTo>
                    <a:pt x="209" y="1658"/>
                  </a:lnTo>
                  <a:lnTo>
                    <a:pt x="193" y="1603"/>
                  </a:lnTo>
                  <a:lnTo>
                    <a:pt x="189" y="1545"/>
                  </a:lnTo>
                  <a:lnTo>
                    <a:pt x="193" y="1487"/>
                  </a:lnTo>
                  <a:lnTo>
                    <a:pt x="211" y="1429"/>
                  </a:lnTo>
                  <a:lnTo>
                    <a:pt x="0" y="1294"/>
                  </a:lnTo>
                  <a:lnTo>
                    <a:pt x="783" y="86"/>
                  </a:lnTo>
                  <a:lnTo>
                    <a:pt x="993" y="221"/>
                  </a:lnTo>
                  <a:lnTo>
                    <a:pt x="1017" y="195"/>
                  </a:lnTo>
                  <a:lnTo>
                    <a:pt x="1049" y="167"/>
                  </a:lnTo>
                  <a:lnTo>
                    <a:pt x="1083" y="139"/>
                  </a:lnTo>
                  <a:lnTo>
                    <a:pt x="1124" y="113"/>
                  </a:lnTo>
                  <a:lnTo>
                    <a:pt x="1170" y="88"/>
                  </a:lnTo>
                  <a:lnTo>
                    <a:pt x="1220" y="64"/>
                  </a:lnTo>
                  <a:lnTo>
                    <a:pt x="1276" y="44"/>
                  </a:lnTo>
                  <a:lnTo>
                    <a:pt x="1336" y="26"/>
                  </a:lnTo>
                  <a:lnTo>
                    <a:pt x="1400" y="12"/>
                  </a:lnTo>
                  <a:lnTo>
                    <a:pt x="1468" y="2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4025900" y="2444750"/>
              <a:ext cx="860425" cy="1157288"/>
            </a:xfrm>
            <a:custGeom>
              <a:avLst/>
              <a:gdLst>
                <a:gd name="T0" fmla="*/ 852 w 1083"/>
                <a:gd name="T1" fmla="*/ 0 h 1459"/>
                <a:gd name="T2" fmla="*/ 1083 w 1083"/>
                <a:gd name="T3" fmla="*/ 150 h 1459"/>
                <a:gd name="T4" fmla="*/ 232 w 1083"/>
                <a:gd name="T5" fmla="*/ 1459 h 1459"/>
                <a:gd name="T6" fmla="*/ 0 w 1083"/>
                <a:gd name="T7" fmla="*/ 1310 h 1459"/>
                <a:gd name="T8" fmla="*/ 852 w 1083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3" h="1459">
                  <a:moveTo>
                    <a:pt x="852" y="0"/>
                  </a:moveTo>
                  <a:lnTo>
                    <a:pt x="1083" y="150"/>
                  </a:lnTo>
                  <a:lnTo>
                    <a:pt x="232" y="1459"/>
                  </a:lnTo>
                  <a:lnTo>
                    <a:pt x="0" y="1310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3492500" y="1854200"/>
              <a:ext cx="1276350" cy="1730375"/>
            </a:xfrm>
            <a:custGeom>
              <a:avLst/>
              <a:gdLst>
                <a:gd name="T0" fmla="*/ 660 w 1608"/>
                <a:gd name="T1" fmla="*/ 0 h 2180"/>
                <a:gd name="T2" fmla="*/ 1608 w 1608"/>
                <a:gd name="T3" fmla="*/ 614 h 2180"/>
                <a:gd name="T4" fmla="*/ 588 w 1608"/>
                <a:gd name="T5" fmla="*/ 2180 h 2180"/>
                <a:gd name="T6" fmla="*/ 0 w 1608"/>
                <a:gd name="T7" fmla="*/ 1798 h 2180"/>
                <a:gd name="T8" fmla="*/ 16 w 1608"/>
                <a:gd name="T9" fmla="*/ 1598 h 2180"/>
                <a:gd name="T10" fmla="*/ 46 w 1608"/>
                <a:gd name="T11" fmla="*/ 1401 h 2180"/>
                <a:gd name="T12" fmla="*/ 86 w 1608"/>
                <a:gd name="T13" fmla="*/ 1208 h 2180"/>
                <a:gd name="T14" fmla="*/ 138 w 1608"/>
                <a:gd name="T15" fmla="*/ 1020 h 2180"/>
                <a:gd name="T16" fmla="*/ 199 w 1608"/>
                <a:gd name="T17" fmla="*/ 835 h 2180"/>
                <a:gd name="T18" fmla="*/ 271 w 1608"/>
                <a:gd name="T19" fmla="*/ 657 h 2180"/>
                <a:gd name="T20" fmla="*/ 355 w 1608"/>
                <a:gd name="T21" fmla="*/ 484 h 2180"/>
                <a:gd name="T22" fmla="*/ 447 w 1608"/>
                <a:gd name="T23" fmla="*/ 317 h 2180"/>
                <a:gd name="T24" fmla="*/ 548 w 1608"/>
                <a:gd name="T25" fmla="*/ 155 h 2180"/>
                <a:gd name="T26" fmla="*/ 660 w 1608"/>
                <a:gd name="T27" fmla="*/ 0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8" h="2180">
                  <a:moveTo>
                    <a:pt x="660" y="0"/>
                  </a:moveTo>
                  <a:lnTo>
                    <a:pt x="1608" y="614"/>
                  </a:lnTo>
                  <a:lnTo>
                    <a:pt x="588" y="2180"/>
                  </a:lnTo>
                  <a:lnTo>
                    <a:pt x="0" y="1798"/>
                  </a:lnTo>
                  <a:lnTo>
                    <a:pt x="16" y="1598"/>
                  </a:lnTo>
                  <a:lnTo>
                    <a:pt x="46" y="1401"/>
                  </a:lnTo>
                  <a:lnTo>
                    <a:pt x="86" y="1208"/>
                  </a:lnTo>
                  <a:lnTo>
                    <a:pt x="138" y="1020"/>
                  </a:lnTo>
                  <a:lnTo>
                    <a:pt x="199" y="835"/>
                  </a:lnTo>
                  <a:lnTo>
                    <a:pt x="271" y="657"/>
                  </a:lnTo>
                  <a:lnTo>
                    <a:pt x="355" y="484"/>
                  </a:lnTo>
                  <a:lnTo>
                    <a:pt x="447" y="317"/>
                  </a:lnTo>
                  <a:lnTo>
                    <a:pt x="548" y="155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4687888" y="2460625"/>
              <a:ext cx="2239963" cy="1081088"/>
            </a:xfrm>
            <a:custGeom>
              <a:avLst/>
              <a:gdLst>
                <a:gd name="T0" fmla="*/ 1685 w 2822"/>
                <a:gd name="T1" fmla="*/ 2 h 1364"/>
                <a:gd name="T2" fmla="*/ 1807 w 2822"/>
                <a:gd name="T3" fmla="*/ 14 h 1364"/>
                <a:gd name="T4" fmla="*/ 1960 w 2822"/>
                <a:gd name="T5" fmla="*/ 36 h 1364"/>
                <a:gd name="T6" fmla="*/ 2138 w 2822"/>
                <a:gd name="T7" fmla="*/ 68 h 1364"/>
                <a:gd name="T8" fmla="*/ 2325 w 2822"/>
                <a:gd name="T9" fmla="*/ 110 h 1364"/>
                <a:gd name="T10" fmla="*/ 2509 w 2822"/>
                <a:gd name="T11" fmla="*/ 158 h 1364"/>
                <a:gd name="T12" fmla="*/ 2679 w 2822"/>
                <a:gd name="T13" fmla="*/ 213 h 1364"/>
                <a:gd name="T14" fmla="*/ 2822 w 2822"/>
                <a:gd name="T15" fmla="*/ 275 h 1364"/>
                <a:gd name="T16" fmla="*/ 2615 w 2822"/>
                <a:gd name="T17" fmla="*/ 478 h 1364"/>
                <a:gd name="T18" fmla="*/ 2407 w 2822"/>
                <a:gd name="T19" fmla="*/ 628 h 1364"/>
                <a:gd name="T20" fmla="*/ 2204 w 2822"/>
                <a:gd name="T21" fmla="*/ 732 h 1364"/>
                <a:gd name="T22" fmla="*/ 2006 w 2822"/>
                <a:gd name="T23" fmla="*/ 793 h 1364"/>
                <a:gd name="T24" fmla="*/ 1819 w 2822"/>
                <a:gd name="T25" fmla="*/ 821 h 1364"/>
                <a:gd name="T26" fmla="*/ 1641 w 2822"/>
                <a:gd name="T27" fmla="*/ 819 h 1364"/>
                <a:gd name="T28" fmla="*/ 1480 w 2822"/>
                <a:gd name="T29" fmla="*/ 795 h 1364"/>
                <a:gd name="T30" fmla="*/ 1336 w 2822"/>
                <a:gd name="T31" fmla="*/ 756 h 1364"/>
                <a:gd name="T32" fmla="*/ 1213 w 2822"/>
                <a:gd name="T33" fmla="*/ 702 h 1364"/>
                <a:gd name="T34" fmla="*/ 1113 w 2822"/>
                <a:gd name="T35" fmla="*/ 646 h 1364"/>
                <a:gd name="T36" fmla="*/ 1003 w 2822"/>
                <a:gd name="T37" fmla="*/ 732 h 1364"/>
                <a:gd name="T38" fmla="*/ 869 w 2822"/>
                <a:gd name="T39" fmla="*/ 927 h 1364"/>
                <a:gd name="T40" fmla="*/ 744 w 2822"/>
                <a:gd name="T41" fmla="*/ 1078 h 1364"/>
                <a:gd name="T42" fmla="*/ 626 w 2822"/>
                <a:gd name="T43" fmla="*/ 1192 h 1364"/>
                <a:gd name="T44" fmla="*/ 516 w 2822"/>
                <a:gd name="T45" fmla="*/ 1272 h 1364"/>
                <a:gd name="T46" fmla="*/ 423 w 2822"/>
                <a:gd name="T47" fmla="*/ 1324 h 1364"/>
                <a:gd name="T48" fmla="*/ 333 w 2822"/>
                <a:gd name="T49" fmla="*/ 1356 h 1364"/>
                <a:gd name="T50" fmla="*/ 279 w 2822"/>
                <a:gd name="T51" fmla="*/ 1364 h 1364"/>
                <a:gd name="T52" fmla="*/ 229 w 2822"/>
                <a:gd name="T53" fmla="*/ 1360 h 1364"/>
                <a:gd name="T54" fmla="*/ 135 w 2822"/>
                <a:gd name="T55" fmla="*/ 1332 h 1364"/>
                <a:gd name="T56" fmla="*/ 56 w 2822"/>
                <a:gd name="T57" fmla="*/ 1272 h 1364"/>
                <a:gd name="T58" fmla="*/ 6 w 2822"/>
                <a:gd name="T59" fmla="*/ 1196 h 1364"/>
                <a:gd name="T60" fmla="*/ 4 w 2822"/>
                <a:gd name="T61" fmla="*/ 1120 h 1364"/>
                <a:gd name="T62" fmla="*/ 30 w 2822"/>
                <a:gd name="T63" fmla="*/ 1041 h 1364"/>
                <a:gd name="T64" fmla="*/ 78 w 2822"/>
                <a:gd name="T65" fmla="*/ 961 h 1364"/>
                <a:gd name="T66" fmla="*/ 137 w 2822"/>
                <a:gd name="T67" fmla="*/ 883 h 1364"/>
                <a:gd name="T68" fmla="*/ 197 w 2822"/>
                <a:gd name="T69" fmla="*/ 813 h 1364"/>
                <a:gd name="T70" fmla="*/ 229 w 2822"/>
                <a:gd name="T71" fmla="*/ 775 h 1364"/>
                <a:gd name="T72" fmla="*/ 235 w 2822"/>
                <a:gd name="T73" fmla="*/ 770 h 1364"/>
                <a:gd name="T74" fmla="*/ 285 w 2822"/>
                <a:gd name="T75" fmla="*/ 706 h 1364"/>
                <a:gd name="T76" fmla="*/ 347 w 2822"/>
                <a:gd name="T77" fmla="*/ 620 h 1364"/>
                <a:gd name="T78" fmla="*/ 417 w 2822"/>
                <a:gd name="T79" fmla="*/ 516 h 1364"/>
                <a:gd name="T80" fmla="*/ 495 w 2822"/>
                <a:gd name="T81" fmla="*/ 407 h 1364"/>
                <a:gd name="T82" fmla="*/ 574 w 2822"/>
                <a:gd name="T83" fmla="*/ 303 h 1364"/>
                <a:gd name="T84" fmla="*/ 650 w 2822"/>
                <a:gd name="T85" fmla="*/ 209 h 1364"/>
                <a:gd name="T86" fmla="*/ 720 w 2822"/>
                <a:gd name="T87" fmla="*/ 142 h 1364"/>
                <a:gd name="T88" fmla="*/ 780 w 2822"/>
                <a:gd name="T89" fmla="*/ 104 h 1364"/>
                <a:gd name="T90" fmla="*/ 834 w 2822"/>
                <a:gd name="T91" fmla="*/ 100 h 1364"/>
                <a:gd name="T92" fmla="*/ 921 w 2822"/>
                <a:gd name="T93" fmla="*/ 94 h 1364"/>
                <a:gd name="T94" fmla="*/ 1035 w 2822"/>
                <a:gd name="T95" fmla="*/ 78 h 1364"/>
                <a:gd name="T96" fmla="*/ 1167 w 2822"/>
                <a:gd name="T97" fmla="*/ 58 h 1364"/>
                <a:gd name="T98" fmla="*/ 1302 w 2822"/>
                <a:gd name="T99" fmla="*/ 38 h 1364"/>
                <a:gd name="T100" fmla="*/ 1434 w 2822"/>
                <a:gd name="T101" fmla="*/ 18 h 1364"/>
                <a:gd name="T102" fmla="*/ 1552 w 2822"/>
                <a:gd name="T103" fmla="*/ 4 h 1364"/>
                <a:gd name="T104" fmla="*/ 1641 w 2822"/>
                <a:gd name="T105" fmla="*/ 0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2" h="1364">
                  <a:moveTo>
                    <a:pt x="1641" y="0"/>
                  </a:moveTo>
                  <a:lnTo>
                    <a:pt x="1685" y="2"/>
                  </a:lnTo>
                  <a:lnTo>
                    <a:pt x="1741" y="8"/>
                  </a:lnTo>
                  <a:lnTo>
                    <a:pt x="1807" y="14"/>
                  </a:lnTo>
                  <a:lnTo>
                    <a:pt x="1881" y="24"/>
                  </a:lnTo>
                  <a:lnTo>
                    <a:pt x="1960" y="36"/>
                  </a:lnTo>
                  <a:lnTo>
                    <a:pt x="2048" y="52"/>
                  </a:lnTo>
                  <a:lnTo>
                    <a:pt x="2138" y="68"/>
                  </a:lnTo>
                  <a:lnTo>
                    <a:pt x="2232" y="88"/>
                  </a:lnTo>
                  <a:lnTo>
                    <a:pt x="2325" y="110"/>
                  </a:lnTo>
                  <a:lnTo>
                    <a:pt x="2417" y="132"/>
                  </a:lnTo>
                  <a:lnTo>
                    <a:pt x="2509" y="158"/>
                  </a:lnTo>
                  <a:lnTo>
                    <a:pt x="2597" y="183"/>
                  </a:lnTo>
                  <a:lnTo>
                    <a:pt x="2679" y="213"/>
                  </a:lnTo>
                  <a:lnTo>
                    <a:pt x="2754" y="243"/>
                  </a:lnTo>
                  <a:lnTo>
                    <a:pt x="2822" y="275"/>
                  </a:lnTo>
                  <a:lnTo>
                    <a:pt x="2718" y="385"/>
                  </a:lnTo>
                  <a:lnTo>
                    <a:pt x="2615" y="478"/>
                  </a:lnTo>
                  <a:lnTo>
                    <a:pt x="2511" y="560"/>
                  </a:lnTo>
                  <a:lnTo>
                    <a:pt x="2407" y="628"/>
                  </a:lnTo>
                  <a:lnTo>
                    <a:pt x="2306" y="686"/>
                  </a:lnTo>
                  <a:lnTo>
                    <a:pt x="2204" y="732"/>
                  </a:lnTo>
                  <a:lnTo>
                    <a:pt x="2104" y="768"/>
                  </a:lnTo>
                  <a:lnTo>
                    <a:pt x="2006" y="793"/>
                  </a:lnTo>
                  <a:lnTo>
                    <a:pt x="1911" y="811"/>
                  </a:lnTo>
                  <a:lnTo>
                    <a:pt x="1819" y="821"/>
                  </a:lnTo>
                  <a:lnTo>
                    <a:pt x="1727" y="823"/>
                  </a:lnTo>
                  <a:lnTo>
                    <a:pt x="1641" y="819"/>
                  </a:lnTo>
                  <a:lnTo>
                    <a:pt x="1560" y="811"/>
                  </a:lnTo>
                  <a:lnTo>
                    <a:pt x="1480" y="795"/>
                  </a:lnTo>
                  <a:lnTo>
                    <a:pt x="1406" y="777"/>
                  </a:lnTo>
                  <a:lnTo>
                    <a:pt x="1336" y="756"/>
                  </a:lnTo>
                  <a:lnTo>
                    <a:pt x="1272" y="730"/>
                  </a:lnTo>
                  <a:lnTo>
                    <a:pt x="1213" y="702"/>
                  </a:lnTo>
                  <a:lnTo>
                    <a:pt x="1159" y="674"/>
                  </a:lnTo>
                  <a:lnTo>
                    <a:pt x="1113" y="646"/>
                  </a:lnTo>
                  <a:lnTo>
                    <a:pt x="1071" y="616"/>
                  </a:lnTo>
                  <a:lnTo>
                    <a:pt x="1003" y="732"/>
                  </a:lnTo>
                  <a:lnTo>
                    <a:pt x="935" y="835"/>
                  </a:lnTo>
                  <a:lnTo>
                    <a:pt x="869" y="927"/>
                  </a:lnTo>
                  <a:lnTo>
                    <a:pt x="806" y="1009"/>
                  </a:lnTo>
                  <a:lnTo>
                    <a:pt x="744" y="1078"/>
                  </a:lnTo>
                  <a:lnTo>
                    <a:pt x="684" y="1140"/>
                  </a:lnTo>
                  <a:lnTo>
                    <a:pt x="626" y="1192"/>
                  </a:lnTo>
                  <a:lnTo>
                    <a:pt x="570" y="1236"/>
                  </a:lnTo>
                  <a:lnTo>
                    <a:pt x="516" y="1272"/>
                  </a:lnTo>
                  <a:lnTo>
                    <a:pt x="469" y="1300"/>
                  </a:lnTo>
                  <a:lnTo>
                    <a:pt x="423" y="1324"/>
                  </a:lnTo>
                  <a:lnTo>
                    <a:pt x="379" y="1340"/>
                  </a:lnTo>
                  <a:lnTo>
                    <a:pt x="333" y="1356"/>
                  </a:lnTo>
                  <a:lnTo>
                    <a:pt x="287" y="1362"/>
                  </a:lnTo>
                  <a:lnTo>
                    <a:pt x="279" y="1364"/>
                  </a:lnTo>
                  <a:lnTo>
                    <a:pt x="279" y="1362"/>
                  </a:lnTo>
                  <a:lnTo>
                    <a:pt x="229" y="1360"/>
                  </a:lnTo>
                  <a:lnTo>
                    <a:pt x="181" y="1350"/>
                  </a:lnTo>
                  <a:lnTo>
                    <a:pt x="135" y="1332"/>
                  </a:lnTo>
                  <a:lnTo>
                    <a:pt x="94" y="1306"/>
                  </a:lnTo>
                  <a:lnTo>
                    <a:pt x="56" y="1272"/>
                  </a:lnTo>
                  <a:lnTo>
                    <a:pt x="24" y="1230"/>
                  </a:lnTo>
                  <a:lnTo>
                    <a:pt x="6" y="1196"/>
                  </a:lnTo>
                  <a:lnTo>
                    <a:pt x="0" y="1158"/>
                  </a:lnTo>
                  <a:lnTo>
                    <a:pt x="4" y="1120"/>
                  </a:lnTo>
                  <a:lnTo>
                    <a:pt x="14" y="1080"/>
                  </a:lnTo>
                  <a:lnTo>
                    <a:pt x="30" y="1041"/>
                  </a:lnTo>
                  <a:lnTo>
                    <a:pt x="52" y="1001"/>
                  </a:lnTo>
                  <a:lnTo>
                    <a:pt x="78" y="961"/>
                  </a:lnTo>
                  <a:lnTo>
                    <a:pt x="108" y="921"/>
                  </a:lnTo>
                  <a:lnTo>
                    <a:pt x="137" y="883"/>
                  </a:lnTo>
                  <a:lnTo>
                    <a:pt x="167" y="847"/>
                  </a:lnTo>
                  <a:lnTo>
                    <a:pt x="197" y="813"/>
                  </a:lnTo>
                  <a:lnTo>
                    <a:pt x="225" y="781"/>
                  </a:lnTo>
                  <a:lnTo>
                    <a:pt x="229" y="775"/>
                  </a:lnTo>
                  <a:lnTo>
                    <a:pt x="233" y="772"/>
                  </a:lnTo>
                  <a:lnTo>
                    <a:pt x="235" y="770"/>
                  </a:lnTo>
                  <a:lnTo>
                    <a:pt x="257" y="742"/>
                  </a:lnTo>
                  <a:lnTo>
                    <a:pt x="285" y="706"/>
                  </a:lnTo>
                  <a:lnTo>
                    <a:pt x="313" y="666"/>
                  </a:lnTo>
                  <a:lnTo>
                    <a:pt x="347" y="620"/>
                  </a:lnTo>
                  <a:lnTo>
                    <a:pt x="381" y="570"/>
                  </a:lnTo>
                  <a:lnTo>
                    <a:pt x="417" y="516"/>
                  </a:lnTo>
                  <a:lnTo>
                    <a:pt x="457" y="463"/>
                  </a:lnTo>
                  <a:lnTo>
                    <a:pt x="495" y="407"/>
                  </a:lnTo>
                  <a:lnTo>
                    <a:pt x="534" y="355"/>
                  </a:lnTo>
                  <a:lnTo>
                    <a:pt x="574" y="303"/>
                  </a:lnTo>
                  <a:lnTo>
                    <a:pt x="612" y="253"/>
                  </a:lnTo>
                  <a:lnTo>
                    <a:pt x="650" y="209"/>
                  </a:lnTo>
                  <a:lnTo>
                    <a:pt x="686" y="172"/>
                  </a:lnTo>
                  <a:lnTo>
                    <a:pt x="720" y="142"/>
                  </a:lnTo>
                  <a:lnTo>
                    <a:pt x="752" y="118"/>
                  </a:lnTo>
                  <a:lnTo>
                    <a:pt x="780" y="104"/>
                  </a:lnTo>
                  <a:lnTo>
                    <a:pt x="804" y="100"/>
                  </a:lnTo>
                  <a:lnTo>
                    <a:pt x="834" y="100"/>
                  </a:lnTo>
                  <a:lnTo>
                    <a:pt x="873" y="98"/>
                  </a:lnTo>
                  <a:lnTo>
                    <a:pt x="921" y="94"/>
                  </a:lnTo>
                  <a:lnTo>
                    <a:pt x="975" y="86"/>
                  </a:lnTo>
                  <a:lnTo>
                    <a:pt x="1035" y="78"/>
                  </a:lnTo>
                  <a:lnTo>
                    <a:pt x="1099" y="68"/>
                  </a:lnTo>
                  <a:lnTo>
                    <a:pt x="1167" y="58"/>
                  </a:lnTo>
                  <a:lnTo>
                    <a:pt x="1234" y="48"/>
                  </a:lnTo>
                  <a:lnTo>
                    <a:pt x="1302" y="38"/>
                  </a:lnTo>
                  <a:lnTo>
                    <a:pt x="1370" y="26"/>
                  </a:lnTo>
                  <a:lnTo>
                    <a:pt x="1434" y="18"/>
                  </a:lnTo>
                  <a:lnTo>
                    <a:pt x="1496" y="10"/>
                  </a:lnTo>
                  <a:lnTo>
                    <a:pt x="1552" y="4"/>
                  </a:lnTo>
                  <a:lnTo>
                    <a:pt x="1599" y="2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6099175" y="4770438"/>
              <a:ext cx="258763" cy="265113"/>
            </a:xfrm>
            <a:custGeom>
              <a:avLst/>
              <a:gdLst>
                <a:gd name="T0" fmla="*/ 164 w 325"/>
                <a:gd name="T1" fmla="*/ 0 h 335"/>
                <a:gd name="T2" fmla="*/ 170 w 325"/>
                <a:gd name="T3" fmla="*/ 0 h 335"/>
                <a:gd name="T4" fmla="*/ 175 w 325"/>
                <a:gd name="T5" fmla="*/ 2 h 335"/>
                <a:gd name="T6" fmla="*/ 255 w 325"/>
                <a:gd name="T7" fmla="*/ 54 h 335"/>
                <a:gd name="T8" fmla="*/ 283 w 325"/>
                <a:gd name="T9" fmla="*/ 78 h 335"/>
                <a:gd name="T10" fmla="*/ 303 w 325"/>
                <a:gd name="T11" fmla="*/ 104 h 335"/>
                <a:gd name="T12" fmla="*/ 317 w 325"/>
                <a:gd name="T13" fmla="*/ 136 h 335"/>
                <a:gd name="T14" fmla="*/ 325 w 325"/>
                <a:gd name="T15" fmla="*/ 168 h 335"/>
                <a:gd name="T16" fmla="*/ 325 w 325"/>
                <a:gd name="T17" fmla="*/ 202 h 335"/>
                <a:gd name="T18" fmla="*/ 317 w 325"/>
                <a:gd name="T19" fmla="*/ 236 h 335"/>
                <a:gd name="T20" fmla="*/ 301 w 325"/>
                <a:gd name="T21" fmla="*/ 267 h 335"/>
                <a:gd name="T22" fmla="*/ 279 w 325"/>
                <a:gd name="T23" fmla="*/ 293 h 335"/>
                <a:gd name="T24" fmla="*/ 251 w 325"/>
                <a:gd name="T25" fmla="*/ 315 h 335"/>
                <a:gd name="T26" fmla="*/ 221 w 325"/>
                <a:gd name="T27" fmla="*/ 329 h 335"/>
                <a:gd name="T28" fmla="*/ 187 w 325"/>
                <a:gd name="T29" fmla="*/ 335 h 335"/>
                <a:gd name="T30" fmla="*/ 154 w 325"/>
                <a:gd name="T31" fmla="*/ 335 h 335"/>
                <a:gd name="T32" fmla="*/ 120 w 325"/>
                <a:gd name="T33" fmla="*/ 327 h 335"/>
                <a:gd name="T34" fmla="*/ 90 w 325"/>
                <a:gd name="T35" fmla="*/ 311 h 335"/>
                <a:gd name="T36" fmla="*/ 8 w 325"/>
                <a:gd name="T37" fmla="*/ 259 h 335"/>
                <a:gd name="T38" fmla="*/ 4 w 325"/>
                <a:gd name="T39" fmla="*/ 255 h 335"/>
                <a:gd name="T40" fmla="*/ 2 w 325"/>
                <a:gd name="T41" fmla="*/ 250 h 335"/>
                <a:gd name="T42" fmla="*/ 0 w 325"/>
                <a:gd name="T43" fmla="*/ 246 h 335"/>
                <a:gd name="T44" fmla="*/ 0 w 325"/>
                <a:gd name="T45" fmla="*/ 240 h 335"/>
                <a:gd name="T46" fmla="*/ 4 w 325"/>
                <a:gd name="T47" fmla="*/ 234 h 335"/>
                <a:gd name="T48" fmla="*/ 150 w 325"/>
                <a:gd name="T49" fmla="*/ 8 h 335"/>
                <a:gd name="T50" fmla="*/ 154 w 325"/>
                <a:gd name="T51" fmla="*/ 4 h 335"/>
                <a:gd name="T52" fmla="*/ 158 w 325"/>
                <a:gd name="T53" fmla="*/ 0 h 335"/>
                <a:gd name="T54" fmla="*/ 164 w 325"/>
                <a:gd name="T5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" h="335">
                  <a:moveTo>
                    <a:pt x="164" y="0"/>
                  </a:moveTo>
                  <a:lnTo>
                    <a:pt x="170" y="0"/>
                  </a:lnTo>
                  <a:lnTo>
                    <a:pt x="175" y="2"/>
                  </a:lnTo>
                  <a:lnTo>
                    <a:pt x="255" y="54"/>
                  </a:lnTo>
                  <a:lnTo>
                    <a:pt x="283" y="78"/>
                  </a:lnTo>
                  <a:lnTo>
                    <a:pt x="303" y="104"/>
                  </a:lnTo>
                  <a:lnTo>
                    <a:pt x="317" y="136"/>
                  </a:lnTo>
                  <a:lnTo>
                    <a:pt x="325" y="168"/>
                  </a:lnTo>
                  <a:lnTo>
                    <a:pt x="325" y="202"/>
                  </a:lnTo>
                  <a:lnTo>
                    <a:pt x="317" y="236"/>
                  </a:lnTo>
                  <a:lnTo>
                    <a:pt x="301" y="267"/>
                  </a:lnTo>
                  <a:lnTo>
                    <a:pt x="279" y="293"/>
                  </a:lnTo>
                  <a:lnTo>
                    <a:pt x="251" y="315"/>
                  </a:lnTo>
                  <a:lnTo>
                    <a:pt x="221" y="329"/>
                  </a:lnTo>
                  <a:lnTo>
                    <a:pt x="187" y="335"/>
                  </a:lnTo>
                  <a:lnTo>
                    <a:pt x="154" y="335"/>
                  </a:lnTo>
                  <a:lnTo>
                    <a:pt x="120" y="327"/>
                  </a:lnTo>
                  <a:lnTo>
                    <a:pt x="90" y="311"/>
                  </a:lnTo>
                  <a:lnTo>
                    <a:pt x="8" y="259"/>
                  </a:lnTo>
                  <a:lnTo>
                    <a:pt x="4" y="255"/>
                  </a:lnTo>
                  <a:lnTo>
                    <a:pt x="2" y="250"/>
                  </a:lnTo>
                  <a:lnTo>
                    <a:pt x="0" y="246"/>
                  </a:lnTo>
                  <a:lnTo>
                    <a:pt x="0" y="240"/>
                  </a:lnTo>
                  <a:lnTo>
                    <a:pt x="4" y="234"/>
                  </a:lnTo>
                  <a:lnTo>
                    <a:pt x="150" y="8"/>
                  </a:lnTo>
                  <a:lnTo>
                    <a:pt x="154" y="4"/>
                  </a:lnTo>
                  <a:lnTo>
                    <a:pt x="158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6464300" y="4476750"/>
              <a:ext cx="257175" cy="268288"/>
            </a:xfrm>
            <a:custGeom>
              <a:avLst/>
              <a:gdLst>
                <a:gd name="T0" fmla="*/ 165 w 325"/>
                <a:gd name="T1" fmla="*/ 0 h 336"/>
                <a:gd name="T2" fmla="*/ 171 w 325"/>
                <a:gd name="T3" fmla="*/ 2 h 336"/>
                <a:gd name="T4" fmla="*/ 175 w 325"/>
                <a:gd name="T5" fmla="*/ 4 h 336"/>
                <a:gd name="T6" fmla="*/ 257 w 325"/>
                <a:gd name="T7" fmla="*/ 55 h 336"/>
                <a:gd name="T8" fmla="*/ 283 w 325"/>
                <a:gd name="T9" fmla="*/ 77 h 336"/>
                <a:gd name="T10" fmla="*/ 305 w 325"/>
                <a:gd name="T11" fmla="*/ 105 h 336"/>
                <a:gd name="T12" fmla="*/ 319 w 325"/>
                <a:gd name="T13" fmla="*/ 135 h 336"/>
                <a:gd name="T14" fmla="*/ 325 w 325"/>
                <a:gd name="T15" fmla="*/ 169 h 336"/>
                <a:gd name="T16" fmla="*/ 325 w 325"/>
                <a:gd name="T17" fmla="*/ 203 h 336"/>
                <a:gd name="T18" fmla="*/ 317 w 325"/>
                <a:gd name="T19" fmla="*/ 237 h 336"/>
                <a:gd name="T20" fmla="*/ 301 w 325"/>
                <a:gd name="T21" fmla="*/ 267 h 336"/>
                <a:gd name="T22" fmla="*/ 279 w 325"/>
                <a:gd name="T23" fmla="*/ 295 h 336"/>
                <a:gd name="T24" fmla="*/ 251 w 325"/>
                <a:gd name="T25" fmla="*/ 315 h 336"/>
                <a:gd name="T26" fmla="*/ 221 w 325"/>
                <a:gd name="T27" fmla="*/ 328 h 336"/>
                <a:gd name="T28" fmla="*/ 187 w 325"/>
                <a:gd name="T29" fmla="*/ 336 h 336"/>
                <a:gd name="T30" fmla="*/ 155 w 325"/>
                <a:gd name="T31" fmla="*/ 336 h 336"/>
                <a:gd name="T32" fmla="*/ 121 w 325"/>
                <a:gd name="T33" fmla="*/ 328 h 336"/>
                <a:gd name="T34" fmla="*/ 89 w 325"/>
                <a:gd name="T35" fmla="*/ 313 h 336"/>
                <a:gd name="T36" fmla="*/ 10 w 325"/>
                <a:gd name="T37" fmla="*/ 261 h 336"/>
                <a:gd name="T38" fmla="*/ 4 w 325"/>
                <a:gd name="T39" fmla="*/ 257 h 336"/>
                <a:gd name="T40" fmla="*/ 2 w 325"/>
                <a:gd name="T41" fmla="*/ 251 h 336"/>
                <a:gd name="T42" fmla="*/ 0 w 325"/>
                <a:gd name="T43" fmla="*/ 245 h 336"/>
                <a:gd name="T44" fmla="*/ 2 w 325"/>
                <a:gd name="T45" fmla="*/ 239 h 336"/>
                <a:gd name="T46" fmla="*/ 4 w 325"/>
                <a:gd name="T47" fmla="*/ 235 h 336"/>
                <a:gd name="T48" fmla="*/ 149 w 325"/>
                <a:gd name="T49" fmla="*/ 10 h 336"/>
                <a:gd name="T50" fmla="*/ 153 w 325"/>
                <a:gd name="T51" fmla="*/ 6 h 336"/>
                <a:gd name="T52" fmla="*/ 159 w 325"/>
                <a:gd name="T53" fmla="*/ 2 h 336"/>
                <a:gd name="T54" fmla="*/ 165 w 325"/>
                <a:gd name="T5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" h="336">
                  <a:moveTo>
                    <a:pt x="165" y="0"/>
                  </a:moveTo>
                  <a:lnTo>
                    <a:pt x="171" y="2"/>
                  </a:lnTo>
                  <a:lnTo>
                    <a:pt x="175" y="4"/>
                  </a:lnTo>
                  <a:lnTo>
                    <a:pt x="257" y="55"/>
                  </a:lnTo>
                  <a:lnTo>
                    <a:pt x="283" y="77"/>
                  </a:lnTo>
                  <a:lnTo>
                    <a:pt x="305" y="105"/>
                  </a:lnTo>
                  <a:lnTo>
                    <a:pt x="319" y="135"/>
                  </a:lnTo>
                  <a:lnTo>
                    <a:pt x="325" y="169"/>
                  </a:lnTo>
                  <a:lnTo>
                    <a:pt x="325" y="203"/>
                  </a:lnTo>
                  <a:lnTo>
                    <a:pt x="317" y="237"/>
                  </a:lnTo>
                  <a:lnTo>
                    <a:pt x="301" y="267"/>
                  </a:lnTo>
                  <a:lnTo>
                    <a:pt x="279" y="295"/>
                  </a:lnTo>
                  <a:lnTo>
                    <a:pt x="251" y="315"/>
                  </a:lnTo>
                  <a:lnTo>
                    <a:pt x="221" y="328"/>
                  </a:lnTo>
                  <a:lnTo>
                    <a:pt x="187" y="336"/>
                  </a:lnTo>
                  <a:lnTo>
                    <a:pt x="155" y="336"/>
                  </a:lnTo>
                  <a:lnTo>
                    <a:pt x="121" y="328"/>
                  </a:lnTo>
                  <a:lnTo>
                    <a:pt x="89" y="313"/>
                  </a:lnTo>
                  <a:lnTo>
                    <a:pt x="10" y="261"/>
                  </a:lnTo>
                  <a:lnTo>
                    <a:pt x="4" y="257"/>
                  </a:lnTo>
                  <a:lnTo>
                    <a:pt x="2" y="251"/>
                  </a:lnTo>
                  <a:lnTo>
                    <a:pt x="0" y="245"/>
                  </a:lnTo>
                  <a:lnTo>
                    <a:pt x="2" y="239"/>
                  </a:lnTo>
                  <a:lnTo>
                    <a:pt x="4" y="235"/>
                  </a:lnTo>
                  <a:lnTo>
                    <a:pt x="149" y="10"/>
                  </a:lnTo>
                  <a:lnTo>
                    <a:pt x="153" y="6"/>
                  </a:lnTo>
                  <a:lnTo>
                    <a:pt x="159" y="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6853238" y="4211638"/>
              <a:ext cx="258763" cy="265113"/>
            </a:xfrm>
            <a:custGeom>
              <a:avLst/>
              <a:gdLst>
                <a:gd name="T0" fmla="*/ 164 w 325"/>
                <a:gd name="T1" fmla="*/ 0 h 335"/>
                <a:gd name="T2" fmla="*/ 170 w 325"/>
                <a:gd name="T3" fmla="*/ 0 h 335"/>
                <a:gd name="T4" fmla="*/ 176 w 325"/>
                <a:gd name="T5" fmla="*/ 2 h 335"/>
                <a:gd name="T6" fmla="*/ 256 w 325"/>
                <a:gd name="T7" fmla="*/ 54 h 335"/>
                <a:gd name="T8" fmla="*/ 284 w 325"/>
                <a:gd name="T9" fmla="*/ 77 h 335"/>
                <a:gd name="T10" fmla="*/ 304 w 325"/>
                <a:gd name="T11" fmla="*/ 103 h 335"/>
                <a:gd name="T12" fmla="*/ 318 w 325"/>
                <a:gd name="T13" fmla="*/ 135 h 335"/>
                <a:gd name="T14" fmla="*/ 325 w 325"/>
                <a:gd name="T15" fmla="*/ 167 h 335"/>
                <a:gd name="T16" fmla="*/ 325 w 325"/>
                <a:gd name="T17" fmla="*/ 201 h 335"/>
                <a:gd name="T18" fmla="*/ 318 w 325"/>
                <a:gd name="T19" fmla="*/ 235 h 335"/>
                <a:gd name="T20" fmla="*/ 302 w 325"/>
                <a:gd name="T21" fmla="*/ 265 h 335"/>
                <a:gd name="T22" fmla="*/ 280 w 325"/>
                <a:gd name="T23" fmla="*/ 293 h 335"/>
                <a:gd name="T24" fmla="*/ 252 w 325"/>
                <a:gd name="T25" fmla="*/ 315 h 335"/>
                <a:gd name="T26" fmla="*/ 222 w 325"/>
                <a:gd name="T27" fmla="*/ 329 h 335"/>
                <a:gd name="T28" fmla="*/ 188 w 325"/>
                <a:gd name="T29" fmla="*/ 335 h 335"/>
                <a:gd name="T30" fmla="*/ 154 w 325"/>
                <a:gd name="T31" fmla="*/ 335 h 335"/>
                <a:gd name="T32" fmla="*/ 122 w 325"/>
                <a:gd name="T33" fmla="*/ 327 h 335"/>
                <a:gd name="T34" fmla="*/ 90 w 325"/>
                <a:gd name="T35" fmla="*/ 311 h 335"/>
                <a:gd name="T36" fmla="*/ 8 w 325"/>
                <a:gd name="T37" fmla="*/ 259 h 335"/>
                <a:gd name="T38" fmla="*/ 4 w 325"/>
                <a:gd name="T39" fmla="*/ 255 h 335"/>
                <a:gd name="T40" fmla="*/ 2 w 325"/>
                <a:gd name="T41" fmla="*/ 249 h 335"/>
                <a:gd name="T42" fmla="*/ 0 w 325"/>
                <a:gd name="T43" fmla="*/ 243 h 335"/>
                <a:gd name="T44" fmla="*/ 0 w 325"/>
                <a:gd name="T45" fmla="*/ 237 h 335"/>
                <a:gd name="T46" fmla="*/ 4 w 325"/>
                <a:gd name="T47" fmla="*/ 233 h 335"/>
                <a:gd name="T48" fmla="*/ 150 w 325"/>
                <a:gd name="T49" fmla="*/ 8 h 335"/>
                <a:gd name="T50" fmla="*/ 154 w 325"/>
                <a:gd name="T51" fmla="*/ 4 h 335"/>
                <a:gd name="T52" fmla="*/ 158 w 325"/>
                <a:gd name="T53" fmla="*/ 0 h 335"/>
                <a:gd name="T54" fmla="*/ 164 w 325"/>
                <a:gd name="T5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" h="335">
                  <a:moveTo>
                    <a:pt x="164" y="0"/>
                  </a:moveTo>
                  <a:lnTo>
                    <a:pt x="170" y="0"/>
                  </a:lnTo>
                  <a:lnTo>
                    <a:pt x="176" y="2"/>
                  </a:lnTo>
                  <a:lnTo>
                    <a:pt x="256" y="54"/>
                  </a:lnTo>
                  <a:lnTo>
                    <a:pt x="284" y="77"/>
                  </a:lnTo>
                  <a:lnTo>
                    <a:pt x="304" y="103"/>
                  </a:lnTo>
                  <a:lnTo>
                    <a:pt x="318" y="135"/>
                  </a:lnTo>
                  <a:lnTo>
                    <a:pt x="325" y="167"/>
                  </a:lnTo>
                  <a:lnTo>
                    <a:pt x="325" y="201"/>
                  </a:lnTo>
                  <a:lnTo>
                    <a:pt x="318" y="235"/>
                  </a:lnTo>
                  <a:lnTo>
                    <a:pt x="302" y="265"/>
                  </a:lnTo>
                  <a:lnTo>
                    <a:pt x="280" y="293"/>
                  </a:lnTo>
                  <a:lnTo>
                    <a:pt x="252" y="315"/>
                  </a:lnTo>
                  <a:lnTo>
                    <a:pt x="222" y="329"/>
                  </a:lnTo>
                  <a:lnTo>
                    <a:pt x="188" y="335"/>
                  </a:lnTo>
                  <a:lnTo>
                    <a:pt x="154" y="335"/>
                  </a:lnTo>
                  <a:lnTo>
                    <a:pt x="122" y="327"/>
                  </a:lnTo>
                  <a:lnTo>
                    <a:pt x="90" y="311"/>
                  </a:lnTo>
                  <a:lnTo>
                    <a:pt x="8" y="259"/>
                  </a:lnTo>
                  <a:lnTo>
                    <a:pt x="4" y="255"/>
                  </a:lnTo>
                  <a:lnTo>
                    <a:pt x="2" y="249"/>
                  </a:lnTo>
                  <a:lnTo>
                    <a:pt x="0" y="243"/>
                  </a:lnTo>
                  <a:lnTo>
                    <a:pt x="0" y="237"/>
                  </a:lnTo>
                  <a:lnTo>
                    <a:pt x="4" y="233"/>
                  </a:lnTo>
                  <a:lnTo>
                    <a:pt x="150" y="8"/>
                  </a:lnTo>
                  <a:lnTo>
                    <a:pt x="154" y="4"/>
                  </a:lnTo>
                  <a:lnTo>
                    <a:pt x="158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6975475" y="3797300"/>
              <a:ext cx="258763" cy="266700"/>
            </a:xfrm>
            <a:custGeom>
              <a:avLst/>
              <a:gdLst>
                <a:gd name="T0" fmla="*/ 164 w 325"/>
                <a:gd name="T1" fmla="*/ 0 h 337"/>
                <a:gd name="T2" fmla="*/ 169 w 325"/>
                <a:gd name="T3" fmla="*/ 2 h 337"/>
                <a:gd name="T4" fmla="*/ 175 w 325"/>
                <a:gd name="T5" fmla="*/ 4 h 337"/>
                <a:gd name="T6" fmla="*/ 255 w 325"/>
                <a:gd name="T7" fmla="*/ 56 h 337"/>
                <a:gd name="T8" fmla="*/ 283 w 325"/>
                <a:gd name="T9" fmla="*/ 78 h 337"/>
                <a:gd name="T10" fmla="*/ 303 w 325"/>
                <a:gd name="T11" fmla="*/ 106 h 337"/>
                <a:gd name="T12" fmla="*/ 317 w 325"/>
                <a:gd name="T13" fmla="*/ 136 h 337"/>
                <a:gd name="T14" fmla="*/ 325 w 325"/>
                <a:gd name="T15" fmla="*/ 170 h 337"/>
                <a:gd name="T16" fmla="*/ 325 w 325"/>
                <a:gd name="T17" fmla="*/ 204 h 337"/>
                <a:gd name="T18" fmla="*/ 317 w 325"/>
                <a:gd name="T19" fmla="*/ 236 h 337"/>
                <a:gd name="T20" fmla="*/ 301 w 325"/>
                <a:gd name="T21" fmla="*/ 268 h 337"/>
                <a:gd name="T22" fmla="*/ 277 w 325"/>
                <a:gd name="T23" fmla="*/ 295 h 337"/>
                <a:gd name="T24" fmla="*/ 251 w 325"/>
                <a:gd name="T25" fmla="*/ 315 h 337"/>
                <a:gd name="T26" fmla="*/ 219 w 325"/>
                <a:gd name="T27" fmla="*/ 329 h 337"/>
                <a:gd name="T28" fmla="*/ 187 w 325"/>
                <a:gd name="T29" fmla="*/ 337 h 337"/>
                <a:gd name="T30" fmla="*/ 154 w 325"/>
                <a:gd name="T31" fmla="*/ 337 h 337"/>
                <a:gd name="T32" fmla="*/ 120 w 325"/>
                <a:gd name="T33" fmla="*/ 329 h 337"/>
                <a:gd name="T34" fmla="*/ 88 w 325"/>
                <a:gd name="T35" fmla="*/ 313 h 337"/>
                <a:gd name="T36" fmla="*/ 8 w 325"/>
                <a:gd name="T37" fmla="*/ 262 h 337"/>
                <a:gd name="T38" fmla="*/ 4 w 325"/>
                <a:gd name="T39" fmla="*/ 258 h 337"/>
                <a:gd name="T40" fmla="*/ 2 w 325"/>
                <a:gd name="T41" fmla="*/ 252 h 337"/>
                <a:gd name="T42" fmla="*/ 0 w 325"/>
                <a:gd name="T43" fmla="*/ 246 h 337"/>
                <a:gd name="T44" fmla="*/ 0 w 325"/>
                <a:gd name="T45" fmla="*/ 240 h 337"/>
                <a:gd name="T46" fmla="*/ 2 w 325"/>
                <a:gd name="T47" fmla="*/ 234 h 337"/>
                <a:gd name="T48" fmla="*/ 150 w 325"/>
                <a:gd name="T49" fmla="*/ 10 h 337"/>
                <a:gd name="T50" fmla="*/ 154 w 325"/>
                <a:gd name="T51" fmla="*/ 6 h 337"/>
                <a:gd name="T52" fmla="*/ 158 w 325"/>
                <a:gd name="T53" fmla="*/ 2 h 337"/>
                <a:gd name="T54" fmla="*/ 164 w 325"/>
                <a:gd name="T5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" h="337">
                  <a:moveTo>
                    <a:pt x="164" y="0"/>
                  </a:moveTo>
                  <a:lnTo>
                    <a:pt x="169" y="2"/>
                  </a:lnTo>
                  <a:lnTo>
                    <a:pt x="175" y="4"/>
                  </a:lnTo>
                  <a:lnTo>
                    <a:pt x="255" y="56"/>
                  </a:lnTo>
                  <a:lnTo>
                    <a:pt x="283" y="78"/>
                  </a:lnTo>
                  <a:lnTo>
                    <a:pt x="303" y="106"/>
                  </a:lnTo>
                  <a:lnTo>
                    <a:pt x="317" y="136"/>
                  </a:lnTo>
                  <a:lnTo>
                    <a:pt x="325" y="170"/>
                  </a:lnTo>
                  <a:lnTo>
                    <a:pt x="325" y="204"/>
                  </a:lnTo>
                  <a:lnTo>
                    <a:pt x="317" y="236"/>
                  </a:lnTo>
                  <a:lnTo>
                    <a:pt x="301" y="268"/>
                  </a:lnTo>
                  <a:lnTo>
                    <a:pt x="277" y="295"/>
                  </a:lnTo>
                  <a:lnTo>
                    <a:pt x="251" y="315"/>
                  </a:lnTo>
                  <a:lnTo>
                    <a:pt x="219" y="329"/>
                  </a:lnTo>
                  <a:lnTo>
                    <a:pt x="187" y="337"/>
                  </a:lnTo>
                  <a:lnTo>
                    <a:pt x="154" y="337"/>
                  </a:lnTo>
                  <a:lnTo>
                    <a:pt x="120" y="329"/>
                  </a:lnTo>
                  <a:lnTo>
                    <a:pt x="88" y="313"/>
                  </a:lnTo>
                  <a:lnTo>
                    <a:pt x="8" y="262"/>
                  </a:lnTo>
                  <a:lnTo>
                    <a:pt x="4" y="258"/>
                  </a:lnTo>
                  <a:lnTo>
                    <a:pt x="2" y="252"/>
                  </a:lnTo>
                  <a:lnTo>
                    <a:pt x="0" y="246"/>
                  </a:lnTo>
                  <a:lnTo>
                    <a:pt x="0" y="240"/>
                  </a:lnTo>
                  <a:lnTo>
                    <a:pt x="2" y="234"/>
                  </a:lnTo>
                  <a:lnTo>
                    <a:pt x="150" y="10"/>
                  </a:lnTo>
                  <a:lnTo>
                    <a:pt x="154" y="6"/>
                  </a:lnTo>
                  <a:lnTo>
                    <a:pt x="158" y="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5177450-2B1A-4C3A-95F6-0DCA0B5DAEAD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234721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06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560320" y="1532803"/>
            <a:ext cx="1860177" cy="1860177"/>
            <a:chOff x="2889250" y="234951"/>
            <a:chExt cx="6399213" cy="6399213"/>
          </a:xfrm>
        </p:grpSpPr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2889250" y="234951"/>
              <a:ext cx="6399213" cy="6399213"/>
            </a:xfrm>
            <a:custGeom>
              <a:avLst/>
              <a:gdLst>
                <a:gd name="T0" fmla="*/ 2138 w 4031"/>
                <a:gd name="T1" fmla="*/ 4 h 4031"/>
                <a:gd name="T2" fmla="*/ 2378 w 4031"/>
                <a:gd name="T3" fmla="*/ 32 h 4031"/>
                <a:gd name="T4" fmla="*/ 2608 w 4031"/>
                <a:gd name="T5" fmla="*/ 88 h 4031"/>
                <a:gd name="T6" fmla="*/ 2827 w 4031"/>
                <a:gd name="T7" fmla="*/ 170 h 4031"/>
                <a:gd name="T8" fmla="*/ 3032 w 4031"/>
                <a:gd name="T9" fmla="*/ 276 h 4031"/>
                <a:gd name="T10" fmla="*/ 3224 w 4031"/>
                <a:gd name="T11" fmla="*/ 403 h 4031"/>
                <a:gd name="T12" fmla="*/ 3399 w 4031"/>
                <a:gd name="T13" fmla="*/ 551 h 4031"/>
                <a:gd name="T14" fmla="*/ 3557 w 4031"/>
                <a:gd name="T15" fmla="*/ 717 h 4031"/>
                <a:gd name="T16" fmla="*/ 3695 w 4031"/>
                <a:gd name="T17" fmla="*/ 901 h 4031"/>
                <a:gd name="T18" fmla="*/ 3812 w 4031"/>
                <a:gd name="T19" fmla="*/ 1099 h 4031"/>
                <a:gd name="T20" fmla="*/ 3905 w 4031"/>
                <a:gd name="T21" fmla="*/ 1312 h 4031"/>
                <a:gd name="T22" fmla="*/ 3974 w 4031"/>
                <a:gd name="T23" fmla="*/ 1537 h 4031"/>
                <a:gd name="T24" fmla="*/ 4016 w 4031"/>
                <a:gd name="T25" fmla="*/ 1772 h 4031"/>
                <a:gd name="T26" fmla="*/ 4031 w 4031"/>
                <a:gd name="T27" fmla="*/ 2016 h 4031"/>
                <a:gd name="T28" fmla="*/ 4016 w 4031"/>
                <a:gd name="T29" fmla="*/ 2259 h 4031"/>
                <a:gd name="T30" fmla="*/ 3974 w 4031"/>
                <a:gd name="T31" fmla="*/ 2494 h 4031"/>
                <a:gd name="T32" fmla="*/ 3905 w 4031"/>
                <a:gd name="T33" fmla="*/ 2719 h 4031"/>
                <a:gd name="T34" fmla="*/ 3812 w 4031"/>
                <a:gd name="T35" fmla="*/ 2931 h 4031"/>
                <a:gd name="T36" fmla="*/ 3695 w 4031"/>
                <a:gd name="T37" fmla="*/ 3130 h 4031"/>
                <a:gd name="T38" fmla="*/ 3557 w 4031"/>
                <a:gd name="T39" fmla="*/ 3314 h 4031"/>
                <a:gd name="T40" fmla="*/ 3399 w 4031"/>
                <a:gd name="T41" fmla="*/ 3480 h 4031"/>
                <a:gd name="T42" fmla="*/ 3224 w 4031"/>
                <a:gd name="T43" fmla="*/ 3628 h 4031"/>
                <a:gd name="T44" fmla="*/ 3032 w 4031"/>
                <a:gd name="T45" fmla="*/ 3756 h 4031"/>
                <a:gd name="T46" fmla="*/ 2827 w 4031"/>
                <a:gd name="T47" fmla="*/ 3861 h 4031"/>
                <a:gd name="T48" fmla="*/ 2608 w 4031"/>
                <a:gd name="T49" fmla="*/ 3943 h 4031"/>
                <a:gd name="T50" fmla="*/ 2378 w 4031"/>
                <a:gd name="T51" fmla="*/ 3998 h 4031"/>
                <a:gd name="T52" fmla="*/ 2138 w 4031"/>
                <a:gd name="T53" fmla="*/ 4027 h 4031"/>
                <a:gd name="T54" fmla="*/ 1893 w 4031"/>
                <a:gd name="T55" fmla="*/ 4027 h 4031"/>
                <a:gd name="T56" fmla="*/ 1653 w 4031"/>
                <a:gd name="T57" fmla="*/ 3998 h 4031"/>
                <a:gd name="T58" fmla="*/ 1423 w 4031"/>
                <a:gd name="T59" fmla="*/ 3943 h 4031"/>
                <a:gd name="T60" fmla="*/ 1204 w 4031"/>
                <a:gd name="T61" fmla="*/ 3861 h 4031"/>
                <a:gd name="T62" fmla="*/ 998 w 4031"/>
                <a:gd name="T63" fmla="*/ 3756 h 4031"/>
                <a:gd name="T64" fmla="*/ 806 w 4031"/>
                <a:gd name="T65" fmla="*/ 3628 h 4031"/>
                <a:gd name="T66" fmla="*/ 631 w 4031"/>
                <a:gd name="T67" fmla="*/ 3480 h 4031"/>
                <a:gd name="T68" fmla="*/ 474 w 4031"/>
                <a:gd name="T69" fmla="*/ 3314 h 4031"/>
                <a:gd name="T70" fmla="*/ 337 w 4031"/>
                <a:gd name="T71" fmla="*/ 3130 h 4031"/>
                <a:gd name="T72" fmla="*/ 220 w 4031"/>
                <a:gd name="T73" fmla="*/ 2931 h 4031"/>
                <a:gd name="T74" fmla="*/ 126 w 4031"/>
                <a:gd name="T75" fmla="*/ 2719 h 4031"/>
                <a:gd name="T76" fmla="*/ 58 w 4031"/>
                <a:gd name="T77" fmla="*/ 2494 h 4031"/>
                <a:gd name="T78" fmla="*/ 15 w 4031"/>
                <a:gd name="T79" fmla="*/ 2259 h 4031"/>
                <a:gd name="T80" fmla="*/ 0 w 4031"/>
                <a:gd name="T81" fmla="*/ 2016 h 4031"/>
                <a:gd name="T82" fmla="*/ 15 w 4031"/>
                <a:gd name="T83" fmla="*/ 1772 h 4031"/>
                <a:gd name="T84" fmla="*/ 58 w 4031"/>
                <a:gd name="T85" fmla="*/ 1537 h 4031"/>
                <a:gd name="T86" fmla="*/ 126 w 4031"/>
                <a:gd name="T87" fmla="*/ 1312 h 4031"/>
                <a:gd name="T88" fmla="*/ 220 w 4031"/>
                <a:gd name="T89" fmla="*/ 1099 h 4031"/>
                <a:gd name="T90" fmla="*/ 337 w 4031"/>
                <a:gd name="T91" fmla="*/ 901 h 4031"/>
                <a:gd name="T92" fmla="*/ 474 w 4031"/>
                <a:gd name="T93" fmla="*/ 717 h 4031"/>
                <a:gd name="T94" fmla="*/ 631 w 4031"/>
                <a:gd name="T95" fmla="*/ 551 h 4031"/>
                <a:gd name="T96" fmla="*/ 806 w 4031"/>
                <a:gd name="T97" fmla="*/ 403 h 4031"/>
                <a:gd name="T98" fmla="*/ 998 w 4031"/>
                <a:gd name="T99" fmla="*/ 276 h 4031"/>
                <a:gd name="T100" fmla="*/ 1204 w 4031"/>
                <a:gd name="T101" fmla="*/ 170 h 4031"/>
                <a:gd name="T102" fmla="*/ 1423 w 4031"/>
                <a:gd name="T103" fmla="*/ 88 h 4031"/>
                <a:gd name="T104" fmla="*/ 1653 w 4031"/>
                <a:gd name="T105" fmla="*/ 32 h 4031"/>
                <a:gd name="T106" fmla="*/ 1893 w 4031"/>
                <a:gd name="T107" fmla="*/ 4 h 4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31" h="4031">
                  <a:moveTo>
                    <a:pt x="2015" y="0"/>
                  </a:moveTo>
                  <a:lnTo>
                    <a:pt x="2138" y="4"/>
                  </a:lnTo>
                  <a:lnTo>
                    <a:pt x="2259" y="15"/>
                  </a:lnTo>
                  <a:lnTo>
                    <a:pt x="2378" y="32"/>
                  </a:lnTo>
                  <a:lnTo>
                    <a:pt x="2494" y="57"/>
                  </a:lnTo>
                  <a:lnTo>
                    <a:pt x="2608" y="88"/>
                  </a:lnTo>
                  <a:lnTo>
                    <a:pt x="2719" y="126"/>
                  </a:lnTo>
                  <a:lnTo>
                    <a:pt x="2827" y="170"/>
                  </a:lnTo>
                  <a:lnTo>
                    <a:pt x="2932" y="219"/>
                  </a:lnTo>
                  <a:lnTo>
                    <a:pt x="3032" y="276"/>
                  </a:lnTo>
                  <a:lnTo>
                    <a:pt x="3130" y="336"/>
                  </a:lnTo>
                  <a:lnTo>
                    <a:pt x="3224" y="403"/>
                  </a:lnTo>
                  <a:lnTo>
                    <a:pt x="3314" y="474"/>
                  </a:lnTo>
                  <a:lnTo>
                    <a:pt x="3399" y="551"/>
                  </a:lnTo>
                  <a:lnTo>
                    <a:pt x="3480" y="632"/>
                  </a:lnTo>
                  <a:lnTo>
                    <a:pt x="3557" y="717"/>
                  </a:lnTo>
                  <a:lnTo>
                    <a:pt x="3628" y="807"/>
                  </a:lnTo>
                  <a:lnTo>
                    <a:pt x="3695" y="901"/>
                  </a:lnTo>
                  <a:lnTo>
                    <a:pt x="3755" y="999"/>
                  </a:lnTo>
                  <a:lnTo>
                    <a:pt x="3812" y="1099"/>
                  </a:lnTo>
                  <a:lnTo>
                    <a:pt x="3861" y="1204"/>
                  </a:lnTo>
                  <a:lnTo>
                    <a:pt x="3905" y="1312"/>
                  </a:lnTo>
                  <a:lnTo>
                    <a:pt x="3943" y="1423"/>
                  </a:lnTo>
                  <a:lnTo>
                    <a:pt x="3974" y="1537"/>
                  </a:lnTo>
                  <a:lnTo>
                    <a:pt x="3999" y="1653"/>
                  </a:lnTo>
                  <a:lnTo>
                    <a:pt x="4016" y="1772"/>
                  </a:lnTo>
                  <a:lnTo>
                    <a:pt x="4027" y="1893"/>
                  </a:lnTo>
                  <a:lnTo>
                    <a:pt x="4031" y="2016"/>
                  </a:lnTo>
                  <a:lnTo>
                    <a:pt x="4027" y="2138"/>
                  </a:lnTo>
                  <a:lnTo>
                    <a:pt x="4016" y="2259"/>
                  </a:lnTo>
                  <a:lnTo>
                    <a:pt x="3999" y="2378"/>
                  </a:lnTo>
                  <a:lnTo>
                    <a:pt x="3974" y="2494"/>
                  </a:lnTo>
                  <a:lnTo>
                    <a:pt x="3943" y="2608"/>
                  </a:lnTo>
                  <a:lnTo>
                    <a:pt x="3905" y="2719"/>
                  </a:lnTo>
                  <a:lnTo>
                    <a:pt x="3861" y="2827"/>
                  </a:lnTo>
                  <a:lnTo>
                    <a:pt x="3812" y="2931"/>
                  </a:lnTo>
                  <a:lnTo>
                    <a:pt x="3755" y="3033"/>
                  </a:lnTo>
                  <a:lnTo>
                    <a:pt x="3695" y="3130"/>
                  </a:lnTo>
                  <a:lnTo>
                    <a:pt x="3628" y="3225"/>
                  </a:lnTo>
                  <a:lnTo>
                    <a:pt x="3557" y="3314"/>
                  </a:lnTo>
                  <a:lnTo>
                    <a:pt x="3480" y="3400"/>
                  </a:lnTo>
                  <a:lnTo>
                    <a:pt x="3399" y="3480"/>
                  </a:lnTo>
                  <a:lnTo>
                    <a:pt x="3314" y="3557"/>
                  </a:lnTo>
                  <a:lnTo>
                    <a:pt x="3224" y="3628"/>
                  </a:lnTo>
                  <a:lnTo>
                    <a:pt x="3130" y="3695"/>
                  </a:lnTo>
                  <a:lnTo>
                    <a:pt x="3032" y="3756"/>
                  </a:lnTo>
                  <a:lnTo>
                    <a:pt x="2932" y="3811"/>
                  </a:lnTo>
                  <a:lnTo>
                    <a:pt x="2827" y="3861"/>
                  </a:lnTo>
                  <a:lnTo>
                    <a:pt x="2719" y="3905"/>
                  </a:lnTo>
                  <a:lnTo>
                    <a:pt x="2608" y="3943"/>
                  </a:lnTo>
                  <a:lnTo>
                    <a:pt x="2494" y="3973"/>
                  </a:lnTo>
                  <a:lnTo>
                    <a:pt x="2378" y="3998"/>
                  </a:lnTo>
                  <a:lnTo>
                    <a:pt x="2259" y="4016"/>
                  </a:lnTo>
                  <a:lnTo>
                    <a:pt x="2138" y="4027"/>
                  </a:lnTo>
                  <a:lnTo>
                    <a:pt x="2015" y="4031"/>
                  </a:lnTo>
                  <a:lnTo>
                    <a:pt x="1893" y="4027"/>
                  </a:lnTo>
                  <a:lnTo>
                    <a:pt x="1772" y="4016"/>
                  </a:lnTo>
                  <a:lnTo>
                    <a:pt x="1653" y="3998"/>
                  </a:lnTo>
                  <a:lnTo>
                    <a:pt x="1537" y="3973"/>
                  </a:lnTo>
                  <a:lnTo>
                    <a:pt x="1423" y="3943"/>
                  </a:lnTo>
                  <a:lnTo>
                    <a:pt x="1312" y="3905"/>
                  </a:lnTo>
                  <a:lnTo>
                    <a:pt x="1204" y="3861"/>
                  </a:lnTo>
                  <a:lnTo>
                    <a:pt x="1100" y="3811"/>
                  </a:lnTo>
                  <a:lnTo>
                    <a:pt x="998" y="3756"/>
                  </a:lnTo>
                  <a:lnTo>
                    <a:pt x="901" y="3695"/>
                  </a:lnTo>
                  <a:lnTo>
                    <a:pt x="806" y="3628"/>
                  </a:lnTo>
                  <a:lnTo>
                    <a:pt x="717" y="3557"/>
                  </a:lnTo>
                  <a:lnTo>
                    <a:pt x="631" y="3480"/>
                  </a:lnTo>
                  <a:lnTo>
                    <a:pt x="551" y="3400"/>
                  </a:lnTo>
                  <a:lnTo>
                    <a:pt x="474" y="3314"/>
                  </a:lnTo>
                  <a:lnTo>
                    <a:pt x="403" y="3225"/>
                  </a:lnTo>
                  <a:lnTo>
                    <a:pt x="337" y="3130"/>
                  </a:lnTo>
                  <a:lnTo>
                    <a:pt x="275" y="3033"/>
                  </a:lnTo>
                  <a:lnTo>
                    <a:pt x="220" y="2931"/>
                  </a:lnTo>
                  <a:lnTo>
                    <a:pt x="170" y="2827"/>
                  </a:lnTo>
                  <a:lnTo>
                    <a:pt x="126" y="2719"/>
                  </a:lnTo>
                  <a:lnTo>
                    <a:pt x="88" y="2608"/>
                  </a:lnTo>
                  <a:lnTo>
                    <a:pt x="58" y="2494"/>
                  </a:lnTo>
                  <a:lnTo>
                    <a:pt x="33" y="2378"/>
                  </a:lnTo>
                  <a:lnTo>
                    <a:pt x="15" y="2259"/>
                  </a:lnTo>
                  <a:lnTo>
                    <a:pt x="4" y="2138"/>
                  </a:lnTo>
                  <a:lnTo>
                    <a:pt x="0" y="2016"/>
                  </a:lnTo>
                  <a:lnTo>
                    <a:pt x="4" y="1893"/>
                  </a:lnTo>
                  <a:lnTo>
                    <a:pt x="15" y="1772"/>
                  </a:lnTo>
                  <a:lnTo>
                    <a:pt x="33" y="1653"/>
                  </a:lnTo>
                  <a:lnTo>
                    <a:pt x="58" y="1537"/>
                  </a:lnTo>
                  <a:lnTo>
                    <a:pt x="88" y="1423"/>
                  </a:lnTo>
                  <a:lnTo>
                    <a:pt x="126" y="1312"/>
                  </a:lnTo>
                  <a:lnTo>
                    <a:pt x="170" y="1204"/>
                  </a:lnTo>
                  <a:lnTo>
                    <a:pt x="220" y="1099"/>
                  </a:lnTo>
                  <a:lnTo>
                    <a:pt x="275" y="999"/>
                  </a:lnTo>
                  <a:lnTo>
                    <a:pt x="337" y="901"/>
                  </a:lnTo>
                  <a:lnTo>
                    <a:pt x="403" y="807"/>
                  </a:lnTo>
                  <a:lnTo>
                    <a:pt x="474" y="717"/>
                  </a:lnTo>
                  <a:lnTo>
                    <a:pt x="551" y="632"/>
                  </a:lnTo>
                  <a:lnTo>
                    <a:pt x="631" y="551"/>
                  </a:lnTo>
                  <a:lnTo>
                    <a:pt x="717" y="474"/>
                  </a:lnTo>
                  <a:lnTo>
                    <a:pt x="806" y="403"/>
                  </a:lnTo>
                  <a:lnTo>
                    <a:pt x="901" y="336"/>
                  </a:lnTo>
                  <a:lnTo>
                    <a:pt x="998" y="276"/>
                  </a:lnTo>
                  <a:lnTo>
                    <a:pt x="1100" y="219"/>
                  </a:lnTo>
                  <a:lnTo>
                    <a:pt x="1204" y="170"/>
                  </a:lnTo>
                  <a:lnTo>
                    <a:pt x="1312" y="126"/>
                  </a:lnTo>
                  <a:lnTo>
                    <a:pt x="1423" y="88"/>
                  </a:lnTo>
                  <a:lnTo>
                    <a:pt x="1537" y="57"/>
                  </a:lnTo>
                  <a:lnTo>
                    <a:pt x="1653" y="32"/>
                  </a:lnTo>
                  <a:lnTo>
                    <a:pt x="1772" y="15"/>
                  </a:lnTo>
                  <a:lnTo>
                    <a:pt x="1893" y="4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5094288" y="1830388"/>
              <a:ext cx="1995488" cy="3208338"/>
            </a:xfrm>
            <a:custGeom>
              <a:avLst/>
              <a:gdLst>
                <a:gd name="T0" fmla="*/ 0 w 1257"/>
                <a:gd name="T1" fmla="*/ 0 h 2021"/>
                <a:gd name="T2" fmla="*/ 1253 w 1257"/>
                <a:gd name="T3" fmla="*/ 0 h 2021"/>
                <a:gd name="T4" fmla="*/ 1253 w 1257"/>
                <a:gd name="T5" fmla="*/ 164 h 2021"/>
                <a:gd name="T6" fmla="*/ 1250 w 1257"/>
                <a:gd name="T7" fmla="*/ 224 h 2021"/>
                <a:gd name="T8" fmla="*/ 1241 w 1257"/>
                <a:gd name="T9" fmla="*/ 285 h 2021"/>
                <a:gd name="T10" fmla="*/ 1225 w 1257"/>
                <a:gd name="T11" fmla="*/ 344 h 2021"/>
                <a:gd name="T12" fmla="*/ 1203 w 1257"/>
                <a:gd name="T13" fmla="*/ 400 h 2021"/>
                <a:gd name="T14" fmla="*/ 1175 w 1257"/>
                <a:gd name="T15" fmla="*/ 455 h 2021"/>
                <a:gd name="T16" fmla="*/ 1141 w 1257"/>
                <a:gd name="T17" fmla="*/ 508 h 2021"/>
                <a:gd name="T18" fmla="*/ 1102 w 1257"/>
                <a:gd name="T19" fmla="*/ 558 h 2021"/>
                <a:gd name="T20" fmla="*/ 1058 w 1257"/>
                <a:gd name="T21" fmla="*/ 604 h 2021"/>
                <a:gd name="T22" fmla="*/ 800 w 1257"/>
                <a:gd name="T23" fmla="*/ 850 h 2021"/>
                <a:gd name="T24" fmla="*/ 774 w 1257"/>
                <a:gd name="T25" fmla="*/ 877 h 2021"/>
                <a:gd name="T26" fmla="*/ 754 w 1257"/>
                <a:gd name="T27" fmla="*/ 908 h 2021"/>
                <a:gd name="T28" fmla="*/ 739 w 1257"/>
                <a:gd name="T29" fmla="*/ 941 h 2021"/>
                <a:gd name="T30" fmla="*/ 730 w 1257"/>
                <a:gd name="T31" fmla="*/ 975 h 2021"/>
                <a:gd name="T32" fmla="*/ 727 w 1257"/>
                <a:gd name="T33" fmla="*/ 1011 h 2021"/>
                <a:gd name="T34" fmla="*/ 730 w 1257"/>
                <a:gd name="T35" fmla="*/ 1046 h 2021"/>
                <a:gd name="T36" fmla="*/ 740 w 1257"/>
                <a:gd name="T37" fmla="*/ 1080 h 2021"/>
                <a:gd name="T38" fmla="*/ 755 w 1257"/>
                <a:gd name="T39" fmla="*/ 1112 h 2021"/>
                <a:gd name="T40" fmla="*/ 776 w 1257"/>
                <a:gd name="T41" fmla="*/ 1143 h 2021"/>
                <a:gd name="T42" fmla="*/ 800 w 1257"/>
                <a:gd name="T43" fmla="*/ 1171 h 2021"/>
                <a:gd name="T44" fmla="*/ 1061 w 1257"/>
                <a:gd name="T45" fmla="*/ 1417 h 2021"/>
                <a:gd name="T46" fmla="*/ 1106 w 1257"/>
                <a:gd name="T47" fmla="*/ 1462 h 2021"/>
                <a:gd name="T48" fmla="*/ 1145 w 1257"/>
                <a:gd name="T49" fmla="*/ 1512 h 2021"/>
                <a:gd name="T50" fmla="*/ 1178 w 1257"/>
                <a:gd name="T51" fmla="*/ 1564 h 2021"/>
                <a:gd name="T52" fmla="*/ 1206 w 1257"/>
                <a:gd name="T53" fmla="*/ 1620 h 2021"/>
                <a:gd name="T54" fmla="*/ 1228 w 1257"/>
                <a:gd name="T55" fmla="*/ 1676 h 2021"/>
                <a:gd name="T56" fmla="*/ 1243 w 1257"/>
                <a:gd name="T57" fmla="*/ 1736 h 2021"/>
                <a:gd name="T58" fmla="*/ 1253 w 1257"/>
                <a:gd name="T59" fmla="*/ 1796 h 2021"/>
                <a:gd name="T60" fmla="*/ 1257 w 1257"/>
                <a:gd name="T61" fmla="*/ 1857 h 2021"/>
                <a:gd name="T62" fmla="*/ 1257 w 1257"/>
                <a:gd name="T63" fmla="*/ 2021 h 2021"/>
                <a:gd name="T64" fmla="*/ 0 w 1257"/>
                <a:gd name="T65" fmla="*/ 2021 h 2021"/>
                <a:gd name="T66" fmla="*/ 0 w 1257"/>
                <a:gd name="T67" fmla="*/ 1857 h 2021"/>
                <a:gd name="T68" fmla="*/ 3 w 1257"/>
                <a:gd name="T69" fmla="*/ 1796 h 2021"/>
                <a:gd name="T70" fmla="*/ 12 w 1257"/>
                <a:gd name="T71" fmla="*/ 1736 h 2021"/>
                <a:gd name="T72" fmla="*/ 28 w 1257"/>
                <a:gd name="T73" fmla="*/ 1678 h 2021"/>
                <a:gd name="T74" fmla="*/ 50 w 1257"/>
                <a:gd name="T75" fmla="*/ 1621 h 2021"/>
                <a:gd name="T76" fmla="*/ 78 w 1257"/>
                <a:gd name="T77" fmla="*/ 1566 h 2021"/>
                <a:gd name="T78" fmla="*/ 111 w 1257"/>
                <a:gd name="T79" fmla="*/ 1514 h 2021"/>
                <a:gd name="T80" fmla="*/ 150 w 1257"/>
                <a:gd name="T81" fmla="*/ 1463 h 2021"/>
                <a:gd name="T82" fmla="*/ 196 w 1257"/>
                <a:gd name="T83" fmla="*/ 1417 h 2021"/>
                <a:gd name="T84" fmla="*/ 456 w 1257"/>
                <a:gd name="T85" fmla="*/ 1171 h 2021"/>
                <a:gd name="T86" fmla="*/ 482 w 1257"/>
                <a:gd name="T87" fmla="*/ 1143 h 2021"/>
                <a:gd name="T88" fmla="*/ 503 w 1257"/>
                <a:gd name="T89" fmla="*/ 1112 h 2021"/>
                <a:gd name="T90" fmla="*/ 517 w 1257"/>
                <a:gd name="T91" fmla="*/ 1080 h 2021"/>
                <a:gd name="T92" fmla="*/ 526 w 1257"/>
                <a:gd name="T93" fmla="*/ 1046 h 2021"/>
                <a:gd name="T94" fmla="*/ 528 w 1257"/>
                <a:gd name="T95" fmla="*/ 1011 h 2021"/>
                <a:gd name="T96" fmla="*/ 526 w 1257"/>
                <a:gd name="T97" fmla="*/ 975 h 2021"/>
                <a:gd name="T98" fmla="*/ 516 w 1257"/>
                <a:gd name="T99" fmla="*/ 941 h 2021"/>
                <a:gd name="T100" fmla="*/ 502 w 1257"/>
                <a:gd name="T101" fmla="*/ 908 h 2021"/>
                <a:gd name="T102" fmla="*/ 481 w 1257"/>
                <a:gd name="T103" fmla="*/ 877 h 2021"/>
                <a:gd name="T104" fmla="*/ 456 w 1257"/>
                <a:gd name="T105" fmla="*/ 850 h 2021"/>
                <a:gd name="T106" fmla="*/ 196 w 1257"/>
                <a:gd name="T107" fmla="*/ 604 h 2021"/>
                <a:gd name="T108" fmla="*/ 150 w 1257"/>
                <a:gd name="T109" fmla="*/ 559 h 2021"/>
                <a:gd name="T110" fmla="*/ 111 w 1257"/>
                <a:gd name="T111" fmla="*/ 509 h 2021"/>
                <a:gd name="T112" fmla="*/ 78 w 1257"/>
                <a:gd name="T113" fmla="*/ 456 h 2021"/>
                <a:gd name="T114" fmla="*/ 50 w 1257"/>
                <a:gd name="T115" fmla="*/ 401 h 2021"/>
                <a:gd name="T116" fmla="*/ 28 w 1257"/>
                <a:gd name="T117" fmla="*/ 344 h 2021"/>
                <a:gd name="T118" fmla="*/ 12 w 1257"/>
                <a:gd name="T119" fmla="*/ 285 h 2021"/>
                <a:gd name="T120" fmla="*/ 3 w 1257"/>
                <a:gd name="T121" fmla="*/ 225 h 2021"/>
                <a:gd name="T122" fmla="*/ 0 w 1257"/>
                <a:gd name="T123" fmla="*/ 164 h 2021"/>
                <a:gd name="T124" fmla="*/ 0 w 1257"/>
                <a:gd name="T125" fmla="*/ 0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7" h="2021">
                  <a:moveTo>
                    <a:pt x="0" y="0"/>
                  </a:moveTo>
                  <a:lnTo>
                    <a:pt x="1253" y="0"/>
                  </a:lnTo>
                  <a:lnTo>
                    <a:pt x="1253" y="164"/>
                  </a:lnTo>
                  <a:lnTo>
                    <a:pt x="1250" y="224"/>
                  </a:lnTo>
                  <a:lnTo>
                    <a:pt x="1241" y="285"/>
                  </a:lnTo>
                  <a:lnTo>
                    <a:pt x="1225" y="344"/>
                  </a:lnTo>
                  <a:lnTo>
                    <a:pt x="1203" y="400"/>
                  </a:lnTo>
                  <a:lnTo>
                    <a:pt x="1175" y="455"/>
                  </a:lnTo>
                  <a:lnTo>
                    <a:pt x="1141" y="508"/>
                  </a:lnTo>
                  <a:lnTo>
                    <a:pt x="1102" y="558"/>
                  </a:lnTo>
                  <a:lnTo>
                    <a:pt x="1058" y="604"/>
                  </a:lnTo>
                  <a:lnTo>
                    <a:pt x="800" y="850"/>
                  </a:lnTo>
                  <a:lnTo>
                    <a:pt x="774" y="877"/>
                  </a:lnTo>
                  <a:lnTo>
                    <a:pt x="754" y="908"/>
                  </a:lnTo>
                  <a:lnTo>
                    <a:pt x="739" y="941"/>
                  </a:lnTo>
                  <a:lnTo>
                    <a:pt x="730" y="975"/>
                  </a:lnTo>
                  <a:lnTo>
                    <a:pt x="727" y="1011"/>
                  </a:lnTo>
                  <a:lnTo>
                    <a:pt x="730" y="1046"/>
                  </a:lnTo>
                  <a:lnTo>
                    <a:pt x="740" y="1080"/>
                  </a:lnTo>
                  <a:lnTo>
                    <a:pt x="755" y="1112"/>
                  </a:lnTo>
                  <a:lnTo>
                    <a:pt x="776" y="1143"/>
                  </a:lnTo>
                  <a:lnTo>
                    <a:pt x="800" y="1171"/>
                  </a:lnTo>
                  <a:lnTo>
                    <a:pt x="1061" y="1417"/>
                  </a:lnTo>
                  <a:lnTo>
                    <a:pt x="1106" y="1462"/>
                  </a:lnTo>
                  <a:lnTo>
                    <a:pt x="1145" y="1512"/>
                  </a:lnTo>
                  <a:lnTo>
                    <a:pt x="1178" y="1564"/>
                  </a:lnTo>
                  <a:lnTo>
                    <a:pt x="1206" y="1620"/>
                  </a:lnTo>
                  <a:lnTo>
                    <a:pt x="1228" y="1676"/>
                  </a:lnTo>
                  <a:lnTo>
                    <a:pt x="1243" y="1736"/>
                  </a:lnTo>
                  <a:lnTo>
                    <a:pt x="1253" y="1796"/>
                  </a:lnTo>
                  <a:lnTo>
                    <a:pt x="1257" y="1857"/>
                  </a:lnTo>
                  <a:lnTo>
                    <a:pt x="1257" y="2021"/>
                  </a:lnTo>
                  <a:lnTo>
                    <a:pt x="0" y="2021"/>
                  </a:lnTo>
                  <a:lnTo>
                    <a:pt x="0" y="1857"/>
                  </a:lnTo>
                  <a:lnTo>
                    <a:pt x="3" y="1796"/>
                  </a:lnTo>
                  <a:lnTo>
                    <a:pt x="12" y="1736"/>
                  </a:lnTo>
                  <a:lnTo>
                    <a:pt x="28" y="1678"/>
                  </a:lnTo>
                  <a:lnTo>
                    <a:pt x="50" y="1621"/>
                  </a:lnTo>
                  <a:lnTo>
                    <a:pt x="78" y="1566"/>
                  </a:lnTo>
                  <a:lnTo>
                    <a:pt x="111" y="1514"/>
                  </a:lnTo>
                  <a:lnTo>
                    <a:pt x="150" y="1463"/>
                  </a:lnTo>
                  <a:lnTo>
                    <a:pt x="196" y="1417"/>
                  </a:lnTo>
                  <a:lnTo>
                    <a:pt x="456" y="1171"/>
                  </a:lnTo>
                  <a:lnTo>
                    <a:pt x="482" y="1143"/>
                  </a:lnTo>
                  <a:lnTo>
                    <a:pt x="503" y="1112"/>
                  </a:lnTo>
                  <a:lnTo>
                    <a:pt x="517" y="1080"/>
                  </a:lnTo>
                  <a:lnTo>
                    <a:pt x="526" y="1046"/>
                  </a:lnTo>
                  <a:lnTo>
                    <a:pt x="528" y="1011"/>
                  </a:lnTo>
                  <a:lnTo>
                    <a:pt x="526" y="975"/>
                  </a:lnTo>
                  <a:lnTo>
                    <a:pt x="516" y="941"/>
                  </a:lnTo>
                  <a:lnTo>
                    <a:pt x="502" y="908"/>
                  </a:lnTo>
                  <a:lnTo>
                    <a:pt x="481" y="877"/>
                  </a:lnTo>
                  <a:lnTo>
                    <a:pt x="456" y="850"/>
                  </a:lnTo>
                  <a:lnTo>
                    <a:pt x="196" y="604"/>
                  </a:lnTo>
                  <a:lnTo>
                    <a:pt x="150" y="559"/>
                  </a:lnTo>
                  <a:lnTo>
                    <a:pt x="111" y="509"/>
                  </a:lnTo>
                  <a:lnTo>
                    <a:pt x="78" y="456"/>
                  </a:lnTo>
                  <a:lnTo>
                    <a:pt x="50" y="401"/>
                  </a:lnTo>
                  <a:lnTo>
                    <a:pt x="28" y="344"/>
                  </a:lnTo>
                  <a:lnTo>
                    <a:pt x="12" y="285"/>
                  </a:lnTo>
                  <a:lnTo>
                    <a:pt x="3" y="225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4754563" y="1430338"/>
              <a:ext cx="2668588" cy="400050"/>
            </a:xfrm>
            <a:custGeom>
              <a:avLst/>
              <a:gdLst>
                <a:gd name="T0" fmla="*/ 126 w 1681"/>
                <a:gd name="T1" fmla="*/ 0 h 252"/>
                <a:gd name="T2" fmla="*/ 1555 w 1681"/>
                <a:gd name="T3" fmla="*/ 0 h 252"/>
                <a:gd name="T4" fmla="*/ 1584 w 1681"/>
                <a:gd name="T5" fmla="*/ 4 h 252"/>
                <a:gd name="T6" fmla="*/ 1611 w 1681"/>
                <a:gd name="T7" fmla="*/ 12 h 252"/>
                <a:gd name="T8" fmla="*/ 1634 w 1681"/>
                <a:gd name="T9" fmla="*/ 28 h 252"/>
                <a:gd name="T10" fmla="*/ 1654 w 1681"/>
                <a:gd name="T11" fmla="*/ 46 h 252"/>
                <a:gd name="T12" fmla="*/ 1669 w 1681"/>
                <a:gd name="T13" fmla="*/ 71 h 252"/>
                <a:gd name="T14" fmla="*/ 1679 w 1681"/>
                <a:gd name="T15" fmla="*/ 97 h 252"/>
                <a:gd name="T16" fmla="*/ 1681 w 1681"/>
                <a:gd name="T17" fmla="*/ 126 h 252"/>
                <a:gd name="T18" fmla="*/ 1679 w 1681"/>
                <a:gd name="T19" fmla="*/ 154 h 252"/>
                <a:gd name="T20" fmla="*/ 1669 w 1681"/>
                <a:gd name="T21" fmla="*/ 181 h 252"/>
                <a:gd name="T22" fmla="*/ 1654 w 1681"/>
                <a:gd name="T23" fmla="*/ 204 h 252"/>
                <a:gd name="T24" fmla="*/ 1634 w 1681"/>
                <a:gd name="T25" fmla="*/ 224 h 252"/>
                <a:gd name="T26" fmla="*/ 1611 w 1681"/>
                <a:gd name="T27" fmla="*/ 238 h 252"/>
                <a:gd name="T28" fmla="*/ 1584 w 1681"/>
                <a:gd name="T29" fmla="*/ 248 h 252"/>
                <a:gd name="T30" fmla="*/ 1555 w 1681"/>
                <a:gd name="T31" fmla="*/ 252 h 252"/>
                <a:gd name="T32" fmla="*/ 126 w 1681"/>
                <a:gd name="T33" fmla="*/ 252 h 252"/>
                <a:gd name="T34" fmla="*/ 96 w 1681"/>
                <a:gd name="T35" fmla="*/ 248 h 252"/>
                <a:gd name="T36" fmla="*/ 71 w 1681"/>
                <a:gd name="T37" fmla="*/ 238 h 252"/>
                <a:gd name="T38" fmla="*/ 47 w 1681"/>
                <a:gd name="T39" fmla="*/ 224 h 252"/>
                <a:gd name="T40" fmla="*/ 28 w 1681"/>
                <a:gd name="T41" fmla="*/ 204 h 252"/>
                <a:gd name="T42" fmla="*/ 12 w 1681"/>
                <a:gd name="T43" fmla="*/ 181 h 252"/>
                <a:gd name="T44" fmla="*/ 3 w 1681"/>
                <a:gd name="T45" fmla="*/ 154 h 252"/>
                <a:gd name="T46" fmla="*/ 0 w 1681"/>
                <a:gd name="T47" fmla="*/ 126 h 252"/>
                <a:gd name="T48" fmla="*/ 3 w 1681"/>
                <a:gd name="T49" fmla="*/ 97 h 252"/>
                <a:gd name="T50" fmla="*/ 12 w 1681"/>
                <a:gd name="T51" fmla="*/ 71 h 252"/>
                <a:gd name="T52" fmla="*/ 28 w 1681"/>
                <a:gd name="T53" fmla="*/ 46 h 252"/>
                <a:gd name="T54" fmla="*/ 47 w 1681"/>
                <a:gd name="T55" fmla="*/ 28 h 252"/>
                <a:gd name="T56" fmla="*/ 71 w 1681"/>
                <a:gd name="T57" fmla="*/ 12 h 252"/>
                <a:gd name="T58" fmla="*/ 96 w 1681"/>
                <a:gd name="T59" fmla="*/ 4 h 252"/>
                <a:gd name="T60" fmla="*/ 126 w 1681"/>
                <a:gd name="T6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1" h="252">
                  <a:moveTo>
                    <a:pt x="126" y="0"/>
                  </a:moveTo>
                  <a:lnTo>
                    <a:pt x="1555" y="0"/>
                  </a:lnTo>
                  <a:lnTo>
                    <a:pt x="1584" y="4"/>
                  </a:lnTo>
                  <a:lnTo>
                    <a:pt x="1611" y="12"/>
                  </a:lnTo>
                  <a:lnTo>
                    <a:pt x="1634" y="28"/>
                  </a:lnTo>
                  <a:lnTo>
                    <a:pt x="1654" y="46"/>
                  </a:lnTo>
                  <a:lnTo>
                    <a:pt x="1669" y="71"/>
                  </a:lnTo>
                  <a:lnTo>
                    <a:pt x="1679" y="97"/>
                  </a:lnTo>
                  <a:lnTo>
                    <a:pt x="1681" y="126"/>
                  </a:lnTo>
                  <a:lnTo>
                    <a:pt x="1679" y="154"/>
                  </a:lnTo>
                  <a:lnTo>
                    <a:pt x="1669" y="181"/>
                  </a:lnTo>
                  <a:lnTo>
                    <a:pt x="1654" y="204"/>
                  </a:lnTo>
                  <a:lnTo>
                    <a:pt x="1634" y="224"/>
                  </a:lnTo>
                  <a:lnTo>
                    <a:pt x="1611" y="238"/>
                  </a:lnTo>
                  <a:lnTo>
                    <a:pt x="1584" y="248"/>
                  </a:lnTo>
                  <a:lnTo>
                    <a:pt x="1555" y="252"/>
                  </a:lnTo>
                  <a:lnTo>
                    <a:pt x="126" y="252"/>
                  </a:lnTo>
                  <a:lnTo>
                    <a:pt x="96" y="248"/>
                  </a:lnTo>
                  <a:lnTo>
                    <a:pt x="71" y="238"/>
                  </a:lnTo>
                  <a:lnTo>
                    <a:pt x="47" y="224"/>
                  </a:lnTo>
                  <a:lnTo>
                    <a:pt x="28" y="204"/>
                  </a:lnTo>
                  <a:lnTo>
                    <a:pt x="12" y="181"/>
                  </a:lnTo>
                  <a:lnTo>
                    <a:pt x="3" y="154"/>
                  </a:lnTo>
                  <a:lnTo>
                    <a:pt x="0" y="126"/>
                  </a:lnTo>
                  <a:lnTo>
                    <a:pt x="3" y="97"/>
                  </a:lnTo>
                  <a:lnTo>
                    <a:pt x="12" y="71"/>
                  </a:lnTo>
                  <a:lnTo>
                    <a:pt x="28" y="46"/>
                  </a:lnTo>
                  <a:lnTo>
                    <a:pt x="47" y="28"/>
                  </a:lnTo>
                  <a:lnTo>
                    <a:pt x="71" y="12"/>
                  </a:lnTo>
                  <a:lnTo>
                    <a:pt x="96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48"/>
            <p:cNvSpPr>
              <a:spLocks/>
            </p:cNvSpPr>
            <p:nvPr/>
          </p:nvSpPr>
          <p:spPr bwMode="auto">
            <a:xfrm>
              <a:off x="4754563" y="5038726"/>
              <a:ext cx="2668588" cy="400050"/>
            </a:xfrm>
            <a:custGeom>
              <a:avLst/>
              <a:gdLst>
                <a:gd name="T0" fmla="*/ 126 w 1681"/>
                <a:gd name="T1" fmla="*/ 0 h 252"/>
                <a:gd name="T2" fmla="*/ 1555 w 1681"/>
                <a:gd name="T3" fmla="*/ 0 h 252"/>
                <a:gd name="T4" fmla="*/ 1584 w 1681"/>
                <a:gd name="T5" fmla="*/ 4 h 252"/>
                <a:gd name="T6" fmla="*/ 1611 w 1681"/>
                <a:gd name="T7" fmla="*/ 14 h 252"/>
                <a:gd name="T8" fmla="*/ 1634 w 1681"/>
                <a:gd name="T9" fmla="*/ 29 h 252"/>
                <a:gd name="T10" fmla="*/ 1654 w 1681"/>
                <a:gd name="T11" fmla="*/ 48 h 252"/>
                <a:gd name="T12" fmla="*/ 1669 w 1681"/>
                <a:gd name="T13" fmla="*/ 71 h 252"/>
                <a:gd name="T14" fmla="*/ 1679 w 1681"/>
                <a:gd name="T15" fmla="*/ 97 h 252"/>
                <a:gd name="T16" fmla="*/ 1681 w 1681"/>
                <a:gd name="T17" fmla="*/ 126 h 252"/>
                <a:gd name="T18" fmla="*/ 1679 w 1681"/>
                <a:gd name="T19" fmla="*/ 155 h 252"/>
                <a:gd name="T20" fmla="*/ 1669 w 1681"/>
                <a:gd name="T21" fmla="*/ 181 h 252"/>
                <a:gd name="T22" fmla="*/ 1654 w 1681"/>
                <a:gd name="T23" fmla="*/ 205 h 252"/>
                <a:gd name="T24" fmla="*/ 1634 w 1681"/>
                <a:gd name="T25" fmla="*/ 224 h 252"/>
                <a:gd name="T26" fmla="*/ 1611 w 1681"/>
                <a:gd name="T27" fmla="*/ 239 h 252"/>
                <a:gd name="T28" fmla="*/ 1584 w 1681"/>
                <a:gd name="T29" fmla="*/ 249 h 252"/>
                <a:gd name="T30" fmla="*/ 1555 w 1681"/>
                <a:gd name="T31" fmla="*/ 252 h 252"/>
                <a:gd name="T32" fmla="*/ 126 w 1681"/>
                <a:gd name="T33" fmla="*/ 252 h 252"/>
                <a:gd name="T34" fmla="*/ 96 w 1681"/>
                <a:gd name="T35" fmla="*/ 249 h 252"/>
                <a:gd name="T36" fmla="*/ 71 w 1681"/>
                <a:gd name="T37" fmla="*/ 239 h 252"/>
                <a:gd name="T38" fmla="*/ 47 w 1681"/>
                <a:gd name="T39" fmla="*/ 224 h 252"/>
                <a:gd name="T40" fmla="*/ 28 w 1681"/>
                <a:gd name="T41" fmla="*/ 205 h 252"/>
                <a:gd name="T42" fmla="*/ 12 w 1681"/>
                <a:gd name="T43" fmla="*/ 181 h 252"/>
                <a:gd name="T44" fmla="*/ 3 w 1681"/>
                <a:gd name="T45" fmla="*/ 155 h 252"/>
                <a:gd name="T46" fmla="*/ 0 w 1681"/>
                <a:gd name="T47" fmla="*/ 126 h 252"/>
                <a:gd name="T48" fmla="*/ 3 w 1681"/>
                <a:gd name="T49" fmla="*/ 97 h 252"/>
                <a:gd name="T50" fmla="*/ 12 w 1681"/>
                <a:gd name="T51" fmla="*/ 71 h 252"/>
                <a:gd name="T52" fmla="*/ 28 w 1681"/>
                <a:gd name="T53" fmla="*/ 48 h 252"/>
                <a:gd name="T54" fmla="*/ 47 w 1681"/>
                <a:gd name="T55" fmla="*/ 29 h 252"/>
                <a:gd name="T56" fmla="*/ 71 w 1681"/>
                <a:gd name="T57" fmla="*/ 14 h 252"/>
                <a:gd name="T58" fmla="*/ 96 w 1681"/>
                <a:gd name="T59" fmla="*/ 4 h 252"/>
                <a:gd name="T60" fmla="*/ 126 w 1681"/>
                <a:gd name="T6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1" h="252">
                  <a:moveTo>
                    <a:pt x="126" y="0"/>
                  </a:moveTo>
                  <a:lnTo>
                    <a:pt x="1555" y="0"/>
                  </a:lnTo>
                  <a:lnTo>
                    <a:pt x="1584" y="4"/>
                  </a:lnTo>
                  <a:lnTo>
                    <a:pt x="1611" y="14"/>
                  </a:lnTo>
                  <a:lnTo>
                    <a:pt x="1634" y="29"/>
                  </a:lnTo>
                  <a:lnTo>
                    <a:pt x="1654" y="48"/>
                  </a:lnTo>
                  <a:lnTo>
                    <a:pt x="1669" y="71"/>
                  </a:lnTo>
                  <a:lnTo>
                    <a:pt x="1679" y="97"/>
                  </a:lnTo>
                  <a:lnTo>
                    <a:pt x="1681" y="126"/>
                  </a:lnTo>
                  <a:lnTo>
                    <a:pt x="1679" y="155"/>
                  </a:lnTo>
                  <a:lnTo>
                    <a:pt x="1669" y="181"/>
                  </a:lnTo>
                  <a:lnTo>
                    <a:pt x="1654" y="205"/>
                  </a:lnTo>
                  <a:lnTo>
                    <a:pt x="1634" y="224"/>
                  </a:lnTo>
                  <a:lnTo>
                    <a:pt x="1611" y="239"/>
                  </a:lnTo>
                  <a:lnTo>
                    <a:pt x="1584" y="249"/>
                  </a:lnTo>
                  <a:lnTo>
                    <a:pt x="1555" y="252"/>
                  </a:lnTo>
                  <a:lnTo>
                    <a:pt x="126" y="252"/>
                  </a:lnTo>
                  <a:lnTo>
                    <a:pt x="96" y="249"/>
                  </a:lnTo>
                  <a:lnTo>
                    <a:pt x="71" y="239"/>
                  </a:lnTo>
                  <a:lnTo>
                    <a:pt x="47" y="224"/>
                  </a:lnTo>
                  <a:lnTo>
                    <a:pt x="28" y="205"/>
                  </a:lnTo>
                  <a:lnTo>
                    <a:pt x="12" y="181"/>
                  </a:lnTo>
                  <a:lnTo>
                    <a:pt x="3" y="155"/>
                  </a:lnTo>
                  <a:lnTo>
                    <a:pt x="0" y="126"/>
                  </a:lnTo>
                  <a:lnTo>
                    <a:pt x="3" y="97"/>
                  </a:lnTo>
                  <a:lnTo>
                    <a:pt x="12" y="71"/>
                  </a:lnTo>
                  <a:lnTo>
                    <a:pt x="28" y="48"/>
                  </a:lnTo>
                  <a:lnTo>
                    <a:pt x="47" y="29"/>
                  </a:lnTo>
                  <a:lnTo>
                    <a:pt x="71" y="14"/>
                  </a:lnTo>
                  <a:lnTo>
                    <a:pt x="96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49"/>
            <p:cNvSpPr>
              <a:spLocks/>
            </p:cNvSpPr>
            <p:nvPr/>
          </p:nvSpPr>
          <p:spPr bwMode="auto">
            <a:xfrm>
              <a:off x="5357813" y="2470151"/>
              <a:ext cx="1450975" cy="2384425"/>
            </a:xfrm>
            <a:custGeom>
              <a:avLst/>
              <a:gdLst>
                <a:gd name="T0" fmla="*/ 64 w 914"/>
                <a:gd name="T1" fmla="*/ 0 h 1502"/>
                <a:gd name="T2" fmla="*/ 854 w 914"/>
                <a:gd name="T3" fmla="*/ 0 h 1502"/>
                <a:gd name="T4" fmla="*/ 830 w 914"/>
                <a:gd name="T5" fmla="*/ 42 h 1502"/>
                <a:gd name="T6" fmla="*/ 802 w 914"/>
                <a:gd name="T7" fmla="*/ 83 h 1502"/>
                <a:gd name="T8" fmla="*/ 769 w 914"/>
                <a:gd name="T9" fmla="*/ 119 h 1502"/>
                <a:gd name="T10" fmla="*/ 488 w 914"/>
                <a:gd name="T11" fmla="*/ 409 h 1502"/>
                <a:gd name="T12" fmla="*/ 488 w 914"/>
                <a:gd name="T13" fmla="*/ 926 h 1502"/>
                <a:gd name="T14" fmla="*/ 491 w 914"/>
                <a:gd name="T15" fmla="*/ 954 h 1502"/>
                <a:gd name="T16" fmla="*/ 499 w 914"/>
                <a:gd name="T17" fmla="*/ 981 h 1502"/>
                <a:gd name="T18" fmla="*/ 512 w 914"/>
                <a:gd name="T19" fmla="*/ 1005 h 1502"/>
                <a:gd name="T20" fmla="*/ 528 w 914"/>
                <a:gd name="T21" fmla="*/ 1026 h 1502"/>
                <a:gd name="T22" fmla="*/ 548 w 914"/>
                <a:gd name="T23" fmla="*/ 1045 h 1502"/>
                <a:gd name="T24" fmla="*/ 572 w 914"/>
                <a:gd name="T25" fmla="*/ 1058 h 1502"/>
                <a:gd name="T26" fmla="*/ 599 w 914"/>
                <a:gd name="T27" fmla="*/ 1068 h 1502"/>
                <a:gd name="T28" fmla="*/ 606 w 914"/>
                <a:gd name="T29" fmla="*/ 1068 h 1502"/>
                <a:gd name="T30" fmla="*/ 654 w 914"/>
                <a:gd name="T31" fmla="*/ 1081 h 1502"/>
                <a:gd name="T32" fmla="*/ 700 w 914"/>
                <a:gd name="T33" fmla="*/ 1101 h 1502"/>
                <a:gd name="T34" fmla="*/ 743 w 914"/>
                <a:gd name="T35" fmla="*/ 1125 h 1502"/>
                <a:gd name="T36" fmla="*/ 782 w 914"/>
                <a:gd name="T37" fmla="*/ 1155 h 1502"/>
                <a:gd name="T38" fmla="*/ 818 w 914"/>
                <a:gd name="T39" fmla="*/ 1188 h 1502"/>
                <a:gd name="T40" fmla="*/ 847 w 914"/>
                <a:gd name="T41" fmla="*/ 1226 h 1502"/>
                <a:gd name="T42" fmla="*/ 873 w 914"/>
                <a:gd name="T43" fmla="*/ 1267 h 1502"/>
                <a:gd name="T44" fmla="*/ 891 w 914"/>
                <a:gd name="T45" fmla="*/ 1312 h 1502"/>
                <a:gd name="T46" fmla="*/ 905 w 914"/>
                <a:gd name="T47" fmla="*/ 1360 h 1502"/>
                <a:gd name="T48" fmla="*/ 911 w 914"/>
                <a:gd name="T49" fmla="*/ 1410 h 1502"/>
                <a:gd name="T50" fmla="*/ 913 w 914"/>
                <a:gd name="T51" fmla="*/ 1434 h 1502"/>
                <a:gd name="T52" fmla="*/ 914 w 914"/>
                <a:gd name="T53" fmla="*/ 1458 h 1502"/>
                <a:gd name="T54" fmla="*/ 914 w 914"/>
                <a:gd name="T55" fmla="*/ 1502 h 1502"/>
                <a:gd name="T56" fmla="*/ 0 w 914"/>
                <a:gd name="T57" fmla="*/ 1502 h 1502"/>
                <a:gd name="T58" fmla="*/ 0 w 914"/>
                <a:gd name="T59" fmla="*/ 1458 h 1502"/>
                <a:gd name="T60" fmla="*/ 3 w 914"/>
                <a:gd name="T61" fmla="*/ 1437 h 1502"/>
                <a:gd name="T62" fmla="*/ 4 w 914"/>
                <a:gd name="T63" fmla="*/ 1414 h 1502"/>
                <a:gd name="T64" fmla="*/ 12 w 914"/>
                <a:gd name="T65" fmla="*/ 1363 h 1502"/>
                <a:gd name="T66" fmla="*/ 27 w 914"/>
                <a:gd name="T67" fmla="*/ 1315 h 1502"/>
                <a:gd name="T68" fmla="*/ 47 w 914"/>
                <a:gd name="T69" fmla="*/ 1270 h 1502"/>
                <a:gd name="T70" fmla="*/ 74 w 914"/>
                <a:gd name="T71" fmla="*/ 1228 h 1502"/>
                <a:gd name="T72" fmla="*/ 104 w 914"/>
                <a:gd name="T73" fmla="*/ 1190 h 1502"/>
                <a:gd name="T74" fmla="*/ 141 w 914"/>
                <a:gd name="T75" fmla="*/ 1156 h 1502"/>
                <a:gd name="T76" fmla="*/ 180 w 914"/>
                <a:gd name="T77" fmla="*/ 1126 h 1502"/>
                <a:gd name="T78" fmla="*/ 223 w 914"/>
                <a:gd name="T79" fmla="*/ 1101 h 1502"/>
                <a:gd name="T80" fmla="*/ 269 w 914"/>
                <a:gd name="T81" fmla="*/ 1081 h 1502"/>
                <a:gd name="T82" fmla="*/ 318 w 914"/>
                <a:gd name="T83" fmla="*/ 1068 h 1502"/>
                <a:gd name="T84" fmla="*/ 345 w 914"/>
                <a:gd name="T85" fmla="*/ 1058 h 1502"/>
                <a:gd name="T86" fmla="*/ 370 w 914"/>
                <a:gd name="T87" fmla="*/ 1043 h 1502"/>
                <a:gd name="T88" fmla="*/ 389 w 914"/>
                <a:gd name="T89" fmla="*/ 1026 h 1502"/>
                <a:gd name="T90" fmla="*/ 406 w 914"/>
                <a:gd name="T91" fmla="*/ 1004 h 1502"/>
                <a:gd name="T92" fmla="*/ 419 w 914"/>
                <a:gd name="T93" fmla="*/ 980 h 1502"/>
                <a:gd name="T94" fmla="*/ 426 w 914"/>
                <a:gd name="T95" fmla="*/ 954 h 1502"/>
                <a:gd name="T96" fmla="*/ 429 w 914"/>
                <a:gd name="T97" fmla="*/ 926 h 1502"/>
                <a:gd name="T98" fmla="*/ 429 w 914"/>
                <a:gd name="T99" fmla="*/ 409 h 1502"/>
                <a:gd name="T100" fmla="*/ 148 w 914"/>
                <a:gd name="T101" fmla="*/ 119 h 1502"/>
                <a:gd name="T102" fmla="*/ 116 w 914"/>
                <a:gd name="T103" fmla="*/ 83 h 1502"/>
                <a:gd name="T104" fmla="*/ 88 w 914"/>
                <a:gd name="T105" fmla="*/ 42 h 1502"/>
                <a:gd name="T106" fmla="*/ 64 w 914"/>
                <a:gd name="T107" fmla="*/ 0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4" h="1502">
                  <a:moveTo>
                    <a:pt x="64" y="0"/>
                  </a:moveTo>
                  <a:lnTo>
                    <a:pt x="854" y="0"/>
                  </a:lnTo>
                  <a:lnTo>
                    <a:pt x="830" y="42"/>
                  </a:lnTo>
                  <a:lnTo>
                    <a:pt x="802" y="83"/>
                  </a:lnTo>
                  <a:lnTo>
                    <a:pt x="769" y="119"/>
                  </a:lnTo>
                  <a:lnTo>
                    <a:pt x="488" y="409"/>
                  </a:lnTo>
                  <a:lnTo>
                    <a:pt x="488" y="926"/>
                  </a:lnTo>
                  <a:lnTo>
                    <a:pt x="491" y="954"/>
                  </a:lnTo>
                  <a:lnTo>
                    <a:pt x="499" y="981"/>
                  </a:lnTo>
                  <a:lnTo>
                    <a:pt x="512" y="1005"/>
                  </a:lnTo>
                  <a:lnTo>
                    <a:pt x="528" y="1026"/>
                  </a:lnTo>
                  <a:lnTo>
                    <a:pt x="548" y="1045"/>
                  </a:lnTo>
                  <a:lnTo>
                    <a:pt x="572" y="1058"/>
                  </a:lnTo>
                  <a:lnTo>
                    <a:pt x="599" y="1068"/>
                  </a:lnTo>
                  <a:lnTo>
                    <a:pt x="606" y="1068"/>
                  </a:lnTo>
                  <a:lnTo>
                    <a:pt x="654" y="1081"/>
                  </a:lnTo>
                  <a:lnTo>
                    <a:pt x="700" y="1101"/>
                  </a:lnTo>
                  <a:lnTo>
                    <a:pt x="743" y="1125"/>
                  </a:lnTo>
                  <a:lnTo>
                    <a:pt x="782" y="1155"/>
                  </a:lnTo>
                  <a:lnTo>
                    <a:pt x="818" y="1188"/>
                  </a:lnTo>
                  <a:lnTo>
                    <a:pt x="847" y="1226"/>
                  </a:lnTo>
                  <a:lnTo>
                    <a:pt x="873" y="1267"/>
                  </a:lnTo>
                  <a:lnTo>
                    <a:pt x="891" y="1312"/>
                  </a:lnTo>
                  <a:lnTo>
                    <a:pt x="905" y="1360"/>
                  </a:lnTo>
                  <a:lnTo>
                    <a:pt x="911" y="1410"/>
                  </a:lnTo>
                  <a:lnTo>
                    <a:pt x="913" y="1434"/>
                  </a:lnTo>
                  <a:lnTo>
                    <a:pt x="914" y="1458"/>
                  </a:lnTo>
                  <a:lnTo>
                    <a:pt x="914" y="1502"/>
                  </a:lnTo>
                  <a:lnTo>
                    <a:pt x="0" y="1502"/>
                  </a:lnTo>
                  <a:lnTo>
                    <a:pt x="0" y="1458"/>
                  </a:lnTo>
                  <a:lnTo>
                    <a:pt x="3" y="1437"/>
                  </a:lnTo>
                  <a:lnTo>
                    <a:pt x="4" y="1414"/>
                  </a:lnTo>
                  <a:lnTo>
                    <a:pt x="12" y="1363"/>
                  </a:lnTo>
                  <a:lnTo>
                    <a:pt x="27" y="1315"/>
                  </a:lnTo>
                  <a:lnTo>
                    <a:pt x="47" y="1270"/>
                  </a:lnTo>
                  <a:lnTo>
                    <a:pt x="74" y="1228"/>
                  </a:lnTo>
                  <a:lnTo>
                    <a:pt x="104" y="1190"/>
                  </a:lnTo>
                  <a:lnTo>
                    <a:pt x="141" y="1156"/>
                  </a:lnTo>
                  <a:lnTo>
                    <a:pt x="180" y="1126"/>
                  </a:lnTo>
                  <a:lnTo>
                    <a:pt x="223" y="1101"/>
                  </a:lnTo>
                  <a:lnTo>
                    <a:pt x="269" y="1081"/>
                  </a:lnTo>
                  <a:lnTo>
                    <a:pt x="318" y="1068"/>
                  </a:lnTo>
                  <a:lnTo>
                    <a:pt x="345" y="1058"/>
                  </a:lnTo>
                  <a:lnTo>
                    <a:pt x="370" y="1043"/>
                  </a:lnTo>
                  <a:lnTo>
                    <a:pt x="389" y="1026"/>
                  </a:lnTo>
                  <a:lnTo>
                    <a:pt x="406" y="1004"/>
                  </a:lnTo>
                  <a:lnTo>
                    <a:pt x="419" y="980"/>
                  </a:lnTo>
                  <a:lnTo>
                    <a:pt x="426" y="954"/>
                  </a:lnTo>
                  <a:lnTo>
                    <a:pt x="429" y="926"/>
                  </a:lnTo>
                  <a:lnTo>
                    <a:pt x="429" y="409"/>
                  </a:lnTo>
                  <a:lnTo>
                    <a:pt x="148" y="119"/>
                  </a:lnTo>
                  <a:lnTo>
                    <a:pt x="116" y="83"/>
                  </a:lnTo>
                  <a:lnTo>
                    <a:pt x="88" y="4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50"/>
            <p:cNvSpPr>
              <a:spLocks/>
            </p:cNvSpPr>
            <p:nvPr/>
          </p:nvSpPr>
          <p:spPr bwMode="auto">
            <a:xfrm>
              <a:off x="5757863" y="3959226"/>
              <a:ext cx="111125" cy="111125"/>
            </a:xfrm>
            <a:custGeom>
              <a:avLst/>
              <a:gdLst>
                <a:gd name="T0" fmla="*/ 36 w 70"/>
                <a:gd name="T1" fmla="*/ 0 h 70"/>
                <a:gd name="T2" fmla="*/ 49 w 70"/>
                <a:gd name="T3" fmla="*/ 3 h 70"/>
                <a:gd name="T4" fmla="*/ 60 w 70"/>
                <a:gd name="T5" fmla="*/ 10 h 70"/>
                <a:gd name="T6" fmla="*/ 68 w 70"/>
                <a:gd name="T7" fmla="*/ 21 h 70"/>
                <a:gd name="T8" fmla="*/ 70 w 70"/>
                <a:gd name="T9" fmla="*/ 34 h 70"/>
                <a:gd name="T10" fmla="*/ 68 w 70"/>
                <a:gd name="T11" fmla="*/ 48 h 70"/>
                <a:gd name="T12" fmla="*/ 60 w 70"/>
                <a:gd name="T13" fmla="*/ 59 h 70"/>
                <a:gd name="T14" fmla="*/ 49 w 70"/>
                <a:gd name="T15" fmla="*/ 66 h 70"/>
                <a:gd name="T16" fmla="*/ 36 w 70"/>
                <a:gd name="T17" fmla="*/ 70 h 70"/>
                <a:gd name="T18" fmla="*/ 22 w 70"/>
                <a:gd name="T19" fmla="*/ 66 h 70"/>
                <a:gd name="T20" fmla="*/ 11 w 70"/>
                <a:gd name="T21" fmla="*/ 59 h 70"/>
                <a:gd name="T22" fmla="*/ 4 w 70"/>
                <a:gd name="T23" fmla="*/ 48 h 70"/>
                <a:gd name="T24" fmla="*/ 0 w 70"/>
                <a:gd name="T25" fmla="*/ 34 h 70"/>
                <a:gd name="T26" fmla="*/ 4 w 70"/>
                <a:gd name="T27" fmla="*/ 21 h 70"/>
                <a:gd name="T28" fmla="*/ 11 w 70"/>
                <a:gd name="T29" fmla="*/ 10 h 70"/>
                <a:gd name="T30" fmla="*/ 22 w 70"/>
                <a:gd name="T31" fmla="*/ 3 h 70"/>
                <a:gd name="T32" fmla="*/ 36 w 70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36" y="0"/>
                  </a:moveTo>
                  <a:lnTo>
                    <a:pt x="49" y="3"/>
                  </a:lnTo>
                  <a:lnTo>
                    <a:pt x="60" y="10"/>
                  </a:lnTo>
                  <a:lnTo>
                    <a:pt x="68" y="21"/>
                  </a:lnTo>
                  <a:lnTo>
                    <a:pt x="70" y="34"/>
                  </a:lnTo>
                  <a:lnTo>
                    <a:pt x="68" y="48"/>
                  </a:lnTo>
                  <a:lnTo>
                    <a:pt x="60" y="59"/>
                  </a:lnTo>
                  <a:lnTo>
                    <a:pt x="49" y="66"/>
                  </a:lnTo>
                  <a:lnTo>
                    <a:pt x="36" y="70"/>
                  </a:lnTo>
                  <a:lnTo>
                    <a:pt x="22" y="66"/>
                  </a:lnTo>
                  <a:lnTo>
                    <a:pt x="11" y="59"/>
                  </a:lnTo>
                  <a:lnTo>
                    <a:pt x="4" y="48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0"/>
                  </a:lnTo>
                  <a:lnTo>
                    <a:pt x="2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6278563" y="3956051"/>
              <a:ext cx="149225" cy="149225"/>
            </a:xfrm>
            <a:custGeom>
              <a:avLst/>
              <a:gdLst>
                <a:gd name="T0" fmla="*/ 48 w 94"/>
                <a:gd name="T1" fmla="*/ 0 h 94"/>
                <a:gd name="T2" fmla="*/ 66 w 94"/>
                <a:gd name="T3" fmla="*/ 3 h 94"/>
                <a:gd name="T4" fmla="*/ 81 w 94"/>
                <a:gd name="T5" fmla="*/ 13 h 94"/>
                <a:gd name="T6" fmla="*/ 91 w 94"/>
                <a:gd name="T7" fmla="*/ 28 h 94"/>
                <a:gd name="T8" fmla="*/ 94 w 94"/>
                <a:gd name="T9" fmla="*/ 46 h 94"/>
                <a:gd name="T10" fmla="*/ 91 w 94"/>
                <a:gd name="T11" fmla="*/ 64 h 94"/>
                <a:gd name="T12" fmla="*/ 81 w 94"/>
                <a:gd name="T13" fmla="*/ 79 h 94"/>
                <a:gd name="T14" fmla="*/ 66 w 94"/>
                <a:gd name="T15" fmla="*/ 90 h 94"/>
                <a:gd name="T16" fmla="*/ 48 w 94"/>
                <a:gd name="T17" fmla="*/ 94 h 94"/>
                <a:gd name="T18" fmla="*/ 30 w 94"/>
                <a:gd name="T19" fmla="*/ 90 h 94"/>
                <a:gd name="T20" fmla="*/ 14 w 94"/>
                <a:gd name="T21" fmla="*/ 79 h 94"/>
                <a:gd name="T22" fmla="*/ 4 w 94"/>
                <a:gd name="T23" fmla="*/ 64 h 94"/>
                <a:gd name="T24" fmla="*/ 0 w 94"/>
                <a:gd name="T25" fmla="*/ 46 h 94"/>
                <a:gd name="T26" fmla="*/ 4 w 94"/>
                <a:gd name="T27" fmla="*/ 28 h 94"/>
                <a:gd name="T28" fmla="*/ 14 w 94"/>
                <a:gd name="T29" fmla="*/ 13 h 94"/>
                <a:gd name="T30" fmla="*/ 30 w 94"/>
                <a:gd name="T31" fmla="*/ 3 h 94"/>
                <a:gd name="T32" fmla="*/ 48 w 94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6" y="3"/>
                  </a:lnTo>
                  <a:lnTo>
                    <a:pt x="81" y="13"/>
                  </a:lnTo>
                  <a:lnTo>
                    <a:pt x="91" y="28"/>
                  </a:lnTo>
                  <a:lnTo>
                    <a:pt x="94" y="46"/>
                  </a:lnTo>
                  <a:lnTo>
                    <a:pt x="91" y="64"/>
                  </a:lnTo>
                  <a:lnTo>
                    <a:pt x="81" y="79"/>
                  </a:lnTo>
                  <a:lnTo>
                    <a:pt x="66" y="90"/>
                  </a:lnTo>
                  <a:lnTo>
                    <a:pt x="48" y="94"/>
                  </a:lnTo>
                  <a:lnTo>
                    <a:pt x="30" y="90"/>
                  </a:lnTo>
                  <a:lnTo>
                    <a:pt x="14" y="79"/>
                  </a:lnTo>
                  <a:lnTo>
                    <a:pt x="4" y="64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5897563" y="3803651"/>
              <a:ext cx="69850" cy="69850"/>
            </a:xfrm>
            <a:custGeom>
              <a:avLst/>
              <a:gdLst>
                <a:gd name="T0" fmla="*/ 22 w 44"/>
                <a:gd name="T1" fmla="*/ 0 h 44"/>
                <a:gd name="T2" fmla="*/ 33 w 44"/>
                <a:gd name="T3" fmla="*/ 4 h 44"/>
                <a:gd name="T4" fmla="*/ 42 w 44"/>
                <a:gd name="T5" fmla="*/ 11 h 44"/>
                <a:gd name="T6" fmla="*/ 44 w 44"/>
                <a:gd name="T7" fmla="*/ 22 h 44"/>
                <a:gd name="T8" fmla="*/ 42 w 44"/>
                <a:gd name="T9" fmla="*/ 33 h 44"/>
                <a:gd name="T10" fmla="*/ 33 w 44"/>
                <a:gd name="T11" fmla="*/ 42 h 44"/>
                <a:gd name="T12" fmla="*/ 22 w 44"/>
                <a:gd name="T13" fmla="*/ 44 h 44"/>
                <a:gd name="T14" fmla="*/ 11 w 44"/>
                <a:gd name="T15" fmla="*/ 42 h 44"/>
                <a:gd name="T16" fmla="*/ 4 w 44"/>
                <a:gd name="T17" fmla="*/ 33 h 44"/>
                <a:gd name="T18" fmla="*/ 0 w 44"/>
                <a:gd name="T19" fmla="*/ 22 h 44"/>
                <a:gd name="T20" fmla="*/ 4 w 44"/>
                <a:gd name="T21" fmla="*/ 11 h 44"/>
                <a:gd name="T22" fmla="*/ 11 w 44"/>
                <a:gd name="T23" fmla="*/ 4 h 44"/>
                <a:gd name="T24" fmla="*/ 22 w 44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lnTo>
                    <a:pt x="33" y="4"/>
                  </a:lnTo>
                  <a:lnTo>
                    <a:pt x="42" y="11"/>
                  </a:lnTo>
                  <a:lnTo>
                    <a:pt x="44" y="22"/>
                  </a:lnTo>
                  <a:lnTo>
                    <a:pt x="42" y="33"/>
                  </a:lnTo>
                  <a:lnTo>
                    <a:pt x="33" y="42"/>
                  </a:lnTo>
                  <a:lnTo>
                    <a:pt x="22" y="44"/>
                  </a:lnTo>
                  <a:lnTo>
                    <a:pt x="11" y="42"/>
                  </a:lnTo>
                  <a:lnTo>
                    <a:pt x="4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11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347E6DA-D5AD-4653-8743-6D53BD5A1A0F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230300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07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533650" y="1501553"/>
            <a:ext cx="1901190" cy="1900029"/>
            <a:chOff x="8394788" y="1266877"/>
            <a:chExt cx="861713" cy="861187"/>
          </a:xfrm>
        </p:grpSpPr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8394788" y="1266877"/>
              <a:ext cx="861713" cy="861187"/>
            </a:xfrm>
            <a:custGeom>
              <a:avLst/>
              <a:gdLst>
                <a:gd name="T0" fmla="*/ 3480 w 6560"/>
                <a:gd name="T1" fmla="*/ 6 h 6556"/>
                <a:gd name="T2" fmla="*/ 3869 w 6560"/>
                <a:gd name="T3" fmla="*/ 54 h 6556"/>
                <a:gd name="T4" fmla="*/ 4244 w 6560"/>
                <a:gd name="T5" fmla="*/ 144 h 6556"/>
                <a:gd name="T6" fmla="*/ 4599 w 6560"/>
                <a:gd name="T7" fmla="*/ 277 h 6556"/>
                <a:gd name="T8" fmla="*/ 4934 w 6560"/>
                <a:gd name="T9" fmla="*/ 448 h 6556"/>
                <a:gd name="T10" fmla="*/ 5248 w 6560"/>
                <a:gd name="T11" fmla="*/ 656 h 6556"/>
                <a:gd name="T12" fmla="*/ 5533 w 6560"/>
                <a:gd name="T13" fmla="*/ 895 h 6556"/>
                <a:gd name="T14" fmla="*/ 5788 w 6560"/>
                <a:gd name="T15" fmla="*/ 1166 h 6556"/>
                <a:gd name="T16" fmla="*/ 6012 w 6560"/>
                <a:gd name="T17" fmla="*/ 1465 h 6556"/>
                <a:gd name="T18" fmla="*/ 6203 w 6560"/>
                <a:gd name="T19" fmla="*/ 1788 h 6556"/>
                <a:gd name="T20" fmla="*/ 6355 w 6560"/>
                <a:gd name="T21" fmla="*/ 2135 h 6556"/>
                <a:gd name="T22" fmla="*/ 6466 w 6560"/>
                <a:gd name="T23" fmla="*/ 2500 h 6556"/>
                <a:gd name="T24" fmla="*/ 6536 w 6560"/>
                <a:gd name="T25" fmla="*/ 2882 h 6556"/>
                <a:gd name="T26" fmla="*/ 6560 w 6560"/>
                <a:gd name="T27" fmla="*/ 3279 h 6556"/>
                <a:gd name="T28" fmla="*/ 6536 w 6560"/>
                <a:gd name="T29" fmla="*/ 3674 h 6556"/>
                <a:gd name="T30" fmla="*/ 6466 w 6560"/>
                <a:gd name="T31" fmla="*/ 4056 h 6556"/>
                <a:gd name="T32" fmla="*/ 6355 w 6560"/>
                <a:gd name="T33" fmla="*/ 4421 h 6556"/>
                <a:gd name="T34" fmla="*/ 6203 w 6560"/>
                <a:gd name="T35" fmla="*/ 4768 h 6556"/>
                <a:gd name="T36" fmla="*/ 6012 w 6560"/>
                <a:gd name="T37" fmla="*/ 5091 h 6556"/>
                <a:gd name="T38" fmla="*/ 5788 w 6560"/>
                <a:gd name="T39" fmla="*/ 5390 h 6556"/>
                <a:gd name="T40" fmla="*/ 5533 w 6560"/>
                <a:gd name="T41" fmla="*/ 5661 h 6556"/>
                <a:gd name="T42" fmla="*/ 5248 w 6560"/>
                <a:gd name="T43" fmla="*/ 5902 h 6556"/>
                <a:gd name="T44" fmla="*/ 4934 w 6560"/>
                <a:gd name="T45" fmla="*/ 6108 h 6556"/>
                <a:gd name="T46" fmla="*/ 4599 w 6560"/>
                <a:gd name="T47" fmla="*/ 6279 h 6556"/>
                <a:gd name="T48" fmla="*/ 4244 w 6560"/>
                <a:gd name="T49" fmla="*/ 6413 h 6556"/>
                <a:gd name="T50" fmla="*/ 3869 w 6560"/>
                <a:gd name="T51" fmla="*/ 6502 h 6556"/>
                <a:gd name="T52" fmla="*/ 3480 w 6560"/>
                <a:gd name="T53" fmla="*/ 6550 h 6556"/>
                <a:gd name="T54" fmla="*/ 3080 w 6560"/>
                <a:gd name="T55" fmla="*/ 6550 h 6556"/>
                <a:gd name="T56" fmla="*/ 2691 w 6560"/>
                <a:gd name="T57" fmla="*/ 6502 h 6556"/>
                <a:gd name="T58" fmla="*/ 2316 w 6560"/>
                <a:gd name="T59" fmla="*/ 6413 h 6556"/>
                <a:gd name="T60" fmla="*/ 1961 w 6560"/>
                <a:gd name="T61" fmla="*/ 6279 h 6556"/>
                <a:gd name="T62" fmla="*/ 1624 w 6560"/>
                <a:gd name="T63" fmla="*/ 6108 h 6556"/>
                <a:gd name="T64" fmla="*/ 1312 w 6560"/>
                <a:gd name="T65" fmla="*/ 5902 h 6556"/>
                <a:gd name="T66" fmla="*/ 1027 w 6560"/>
                <a:gd name="T67" fmla="*/ 5661 h 6556"/>
                <a:gd name="T68" fmla="*/ 772 w 6560"/>
                <a:gd name="T69" fmla="*/ 5390 h 6556"/>
                <a:gd name="T70" fmla="*/ 547 w 6560"/>
                <a:gd name="T71" fmla="*/ 5091 h 6556"/>
                <a:gd name="T72" fmla="*/ 357 w 6560"/>
                <a:gd name="T73" fmla="*/ 4768 h 6556"/>
                <a:gd name="T74" fmla="*/ 205 w 6560"/>
                <a:gd name="T75" fmla="*/ 4421 h 6556"/>
                <a:gd name="T76" fmla="*/ 94 w 6560"/>
                <a:gd name="T77" fmla="*/ 4056 h 6556"/>
                <a:gd name="T78" fmla="*/ 24 w 6560"/>
                <a:gd name="T79" fmla="*/ 3674 h 6556"/>
                <a:gd name="T80" fmla="*/ 0 w 6560"/>
                <a:gd name="T81" fmla="*/ 3279 h 6556"/>
                <a:gd name="T82" fmla="*/ 24 w 6560"/>
                <a:gd name="T83" fmla="*/ 2882 h 6556"/>
                <a:gd name="T84" fmla="*/ 94 w 6560"/>
                <a:gd name="T85" fmla="*/ 2500 h 6556"/>
                <a:gd name="T86" fmla="*/ 205 w 6560"/>
                <a:gd name="T87" fmla="*/ 2135 h 6556"/>
                <a:gd name="T88" fmla="*/ 357 w 6560"/>
                <a:gd name="T89" fmla="*/ 1788 h 6556"/>
                <a:gd name="T90" fmla="*/ 547 w 6560"/>
                <a:gd name="T91" fmla="*/ 1465 h 6556"/>
                <a:gd name="T92" fmla="*/ 772 w 6560"/>
                <a:gd name="T93" fmla="*/ 1166 h 6556"/>
                <a:gd name="T94" fmla="*/ 1027 w 6560"/>
                <a:gd name="T95" fmla="*/ 895 h 6556"/>
                <a:gd name="T96" fmla="*/ 1312 w 6560"/>
                <a:gd name="T97" fmla="*/ 656 h 6556"/>
                <a:gd name="T98" fmla="*/ 1624 w 6560"/>
                <a:gd name="T99" fmla="*/ 448 h 6556"/>
                <a:gd name="T100" fmla="*/ 1961 w 6560"/>
                <a:gd name="T101" fmla="*/ 277 h 6556"/>
                <a:gd name="T102" fmla="*/ 2316 w 6560"/>
                <a:gd name="T103" fmla="*/ 144 h 6556"/>
                <a:gd name="T104" fmla="*/ 2691 w 6560"/>
                <a:gd name="T105" fmla="*/ 54 h 6556"/>
                <a:gd name="T106" fmla="*/ 3080 w 6560"/>
                <a:gd name="T107" fmla="*/ 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0" h="6556">
                  <a:moveTo>
                    <a:pt x="3279" y="0"/>
                  </a:moveTo>
                  <a:lnTo>
                    <a:pt x="3480" y="6"/>
                  </a:lnTo>
                  <a:lnTo>
                    <a:pt x="3676" y="24"/>
                  </a:lnTo>
                  <a:lnTo>
                    <a:pt x="3869" y="54"/>
                  </a:lnTo>
                  <a:lnTo>
                    <a:pt x="4059" y="94"/>
                  </a:lnTo>
                  <a:lnTo>
                    <a:pt x="4244" y="144"/>
                  </a:lnTo>
                  <a:lnTo>
                    <a:pt x="4424" y="205"/>
                  </a:lnTo>
                  <a:lnTo>
                    <a:pt x="4599" y="277"/>
                  </a:lnTo>
                  <a:lnTo>
                    <a:pt x="4771" y="357"/>
                  </a:lnTo>
                  <a:lnTo>
                    <a:pt x="4934" y="448"/>
                  </a:lnTo>
                  <a:lnTo>
                    <a:pt x="5094" y="548"/>
                  </a:lnTo>
                  <a:lnTo>
                    <a:pt x="5248" y="656"/>
                  </a:lnTo>
                  <a:lnTo>
                    <a:pt x="5393" y="771"/>
                  </a:lnTo>
                  <a:lnTo>
                    <a:pt x="5533" y="895"/>
                  </a:lnTo>
                  <a:lnTo>
                    <a:pt x="5664" y="1027"/>
                  </a:lnTo>
                  <a:lnTo>
                    <a:pt x="5788" y="1166"/>
                  </a:lnTo>
                  <a:lnTo>
                    <a:pt x="5904" y="1312"/>
                  </a:lnTo>
                  <a:lnTo>
                    <a:pt x="6012" y="1465"/>
                  </a:lnTo>
                  <a:lnTo>
                    <a:pt x="6111" y="1625"/>
                  </a:lnTo>
                  <a:lnTo>
                    <a:pt x="6203" y="1788"/>
                  </a:lnTo>
                  <a:lnTo>
                    <a:pt x="6283" y="1959"/>
                  </a:lnTo>
                  <a:lnTo>
                    <a:pt x="6355" y="2135"/>
                  </a:lnTo>
                  <a:lnTo>
                    <a:pt x="6416" y="2314"/>
                  </a:lnTo>
                  <a:lnTo>
                    <a:pt x="6466" y="2500"/>
                  </a:lnTo>
                  <a:lnTo>
                    <a:pt x="6506" y="2689"/>
                  </a:lnTo>
                  <a:lnTo>
                    <a:pt x="6536" y="2882"/>
                  </a:lnTo>
                  <a:lnTo>
                    <a:pt x="6554" y="3078"/>
                  </a:lnTo>
                  <a:lnTo>
                    <a:pt x="6560" y="3279"/>
                  </a:lnTo>
                  <a:lnTo>
                    <a:pt x="6554" y="3478"/>
                  </a:lnTo>
                  <a:lnTo>
                    <a:pt x="6536" y="3674"/>
                  </a:lnTo>
                  <a:lnTo>
                    <a:pt x="6506" y="3867"/>
                  </a:lnTo>
                  <a:lnTo>
                    <a:pt x="6466" y="4056"/>
                  </a:lnTo>
                  <a:lnTo>
                    <a:pt x="6416" y="4242"/>
                  </a:lnTo>
                  <a:lnTo>
                    <a:pt x="6355" y="4421"/>
                  </a:lnTo>
                  <a:lnTo>
                    <a:pt x="6283" y="4597"/>
                  </a:lnTo>
                  <a:lnTo>
                    <a:pt x="6203" y="4768"/>
                  </a:lnTo>
                  <a:lnTo>
                    <a:pt x="6111" y="4933"/>
                  </a:lnTo>
                  <a:lnTo>
                    <a:pt x="6012" y="5091"/>
                  </a:lnTo>
                  <a:lnTo>
                    <a:pt x="5904" y="5244"/>
                  </a:lnTo>
                  <a:lnTo>
                    <a:pt x="5788" y="5390"/>
                  </a:lnTo>
                  <a:lnTo>
                    <a:pt x="5664" y="5529"/>
                  </a:lnTo>
                  <a:lnTo>
                    <a:pt x="5533" y="5661"/>
                  </a:lnTo>
                  <a:lnTo>
                    <a:pt x="5393" y="5785"/>
                  </a:lnTo>
                  <a:lnTo>
                    <a:pt x="5248" y="5902"/>
                  </a:lnTo>
                  <a:lnTo>
                    <a:pt x="5094" y="6010"/>
                  </a:lnTo>
                  <a:lnTo>
                    <a:pt x="4934" y="6108"/>
                  </a:lnTo>
                  <a:lnTo>
                    <a:pt x="4771" y="6199"/>
                  </a:lnTo>
                  <a:lnTo>
                    <a:pt x="4599" y="6279"/>
                  </a:lnTo>
                  <a:lnTo>
                    <a:pt x="4424" y="6351"/>
                  </a:lnTo>
                  <a:lnTo>
                    <a:pt x="4244" y="6413"/>
                  </a:lnTo>
                  <a:lnTo>
                    <a:pt x="4059" y="6462"/>
                  </a:lnTo>
                  <a:lnTo>
                    <a:pt x="3869" y="6502"/>
                  </a:lnTo>
                  <a:lnTo>
                    <a:pt x="3676" y="6532"/>
                  </a:lnTo>
                  <a:lnTo>
                    <a:pt x="3480" y="6550"/>
                  </a:lnTo>
                  <a:lnTo>
                    <a:pt x="3279" y="6556"/>
                  </a:lnTo>
                  <a:lnTo>
                    <a:pt x="3080" y="6550"/>
                  </a:lnTo>
                  <a:lnTo>
                    <a:pt x="2884" y="6532"/>
                  </a:lnTo>
                  <a:lnTo>
                    <a:pt x="2691" y="6502"/>
                  </a:lnTo>
                  <a:lnTo>
                    <a:pt x="2501" y="6462"/>
                  </a:lnTo>
                  <a:lnTo>
                    <a:pt x="2316" y="6413"/>
                  </a:lnTo>
                  <a:lnTo>
                    <a:pt x="2136" y="6351"/>
                  </a:lnTo>
                  <a:lnTo>
                    <a:pt x="1961" y="6279"/>
                  </a:lnTo>
                  <a:lnTo>
                    <a:pt x="1789" y="6199"/>
                  </a:lnTo>
                  <a:lnTo>
                    <a:pt x="1624" y="6108"/>
                  </a:lnTo>
                  <a:lnTo>
                    <a:pt x="1466" y="6010"/>
                  </a:lnTo>
                  <a:lnTo>
                    <a:pt x="1312" y="5902"/>
                  </a:lnTo>
                  <a:lnTo>
                    <a:pt x="1167" y="5785"/>
                  </a:lnTo>
                  <a:lnTo>
                    <a:pt x="1027" y="5661"/>
                  </a:lnTo>
                  <a:lnTo>
                    <a:pt x="896" y="5529"/>
                  </a:lnTo>
                  <a:lnTo>
                    <a:pt x="772" y="5390"/>
                  </a:lnTo>
                  <a:lnTo>
                    <a:pt x="654" y="5244"/>
                  </a:lnTo>
                  <a:lnTo>
                    <a:pt x="547" y="5091"/>
                  </a:lnTo>
                  <a:lnTo>
                    <a:pt x="449" y="4933"/>
                  </a:lnTo>
                  <a:lnTo>
                    <a:pt x="357" y="4768"/>
                  </a:lnTo>
                  <a:lnTo>
                    <a:pt x="277" y="4597"/>
                  </a:lnTo>
                  <a:lnTo>
                    <a:pt x="205" y="4421"/>
                  </a:lnTo>
                  <a:lnTo>
                    <a:pt x="144" y="4242"/>
                  </a:lnTo>
                  <a:lnTo>
                    <a:pt x="94" y="4056"/>
                  </a:lnTo>
                  <a:lnTo>
                    <a:pt x="54" y="3867"/>
                  </a:lnTo>
                  <a:lnTo>
                    <a:pt x="24" y="3674"/>
                  </a:lnTo>
                  <a:lnTo>
                    <a:pt x="6" y="3478"/>
                  </a:lnTo>
                  <a:lnTo>
                    <a:pt x="0" y="3279"/>
                  </a:lnTo>
                  <a:lnTo>
                    <a:pt x="6" y="3078"/>
                  </a:lnTo>
                  <a:lnTo>
                    <a:pt x="24" y="2882"/>
                  </a:lnTo>
                  <a:lnTo>
                    <a:pt x="54" y="2689"/>
                  </a:lnTo>
                  <a:lnTo>
                    <a:pt x="94" y="2500"/>
                  </a:lnTo>
                  <a:lnTo>
                    <a:pt x="144" y="2314"/>
                  </a:lnTo>
                  <a:lnTo>
                    <a:pt x="205" y="2135"/>
                  </a:lnTo>
                  <a:lnTo>
                    <a:pt x="277" y="1959"/>
                  </a:lnTo>
                  <a:lnTo>
                    <a:pt x="357" y="1788"/>
                  </a:lnTo>
                  <a:lnTo>
                    <a:pt x="449" y="1625"/>
                  </a:lnTo>
                  <a:lnTo>
                    <a:pt x="547" y="1465"/>
                  </a:lnTo>
                  <a:lnTo>
                    <a:pt x="654" y="1312"/>
                  </a:lnTo>
                  <a:lnTo>
                    <a:pt x="772" y="1166"/>
                  </a:lnTo>
                  <a:lnTo>
                    <a:pt x="896" y="1027"/>
                  </a:lnTo>
                  <a:lnTo>
                    <a:pt x="1027" y="895"/>
                  </a:lnTo>
                  <a:lnTo>
                    <a:pt x="1167" y="771"/>
                  </a:lnTo>
                  <a:lnTo>
                    <a:pt x="1312" y="656"/>
                  </a:lnTo>
                  <a:lnTo>
                    <a:pt x="1466" y="548"/>
                  </a:lnTo>
                  <a:lnTo>
                    <a:pt x="1624" y="448"/>
                  </a:lnTo>
                  <a:lnTo>
                    <a:pt x="1789" y="357"/>
                  </a:lnTo>
                  <a:lnTo>
                    <a:pt x="1961" y="277"/>
                  </a:lnTo>
                  <a:lnTo>
                    <a:pt x="2136" y="205"/>
                  </a:lnTo>
                  <a:lnTo>
                    <a:pt x="2316" y="144"/>
                  </a:lnTo>
                  <a:lnTo>
                    <a:pt x="2501" y="94"/>
                  </a:lnTo>
                  <a:lnTo>
                    <a:pt x="2691" y="54"/>
                  </a:lnTo>
                  <a:lnTo>
                    <a:pt x="2884" y="24"/>
                  </a:lnTo>
                  <a:lnTo>
                    <a:pt x="3080" y="6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562705" y="1421008"/>
              <a:ext cx="537869" cy="537869"/>
              <a:chOff x="6598468" y="1886708"/>
              <a:chExt cx="3927476" cy="3927475"/>
            </a:xfrm>
          </p:grpSpPr>
          <p:sp>
            <p:nvSpPr>
              <p:cNvPr id="58" name="Freeform 58"/>
              <p:cNvSpPr>
                <a:spLocks/>
              </p:cNvSpPr>
              <p:nvPr/>
            </p:nvSpPr>
            <p:spPr bwMode="auto">
              <a:xfrm>
                <a:off x="6598468" y="1886708"/>
                <a:ext cx="3927476" cy="3927475"/>
              </a:xfrm>
              <a:custGeom>
                <a:avLst/>
                <a:gdLst>
                  <a:gd name="T0" fmla="*/ 1334 w 2474"/>
                  <a:gd name="T1" fmla="*/ 3 h 2474"/>
                  <a:gd name="T2" fmla="*/ 1521 w 2474"/>
                  <a:gd name="T3" fmla="*/ 31 h 2474"/>
                  <a:gd name="T4" fmla="*/ 1697 w 2474"/>
                  <a:gd name="T5" fmla="*/ 88 h 2474"/>
                  <a:gd name="T6" fmla="*/ 1863 w 2474"/>
                  <a:gd name="T7" fmla="*/ 168 h 2474"/>
                  <a:gd name="T8" fmla="*/ 2012 w 2474"/>
                  <a:gd name="T9" fmla="*/ 271 h 2474"/>
                  <a:gd name="T10" fmla="*/ 2144 w 2474"/>
                  <a:gd name="T11" fmla="*/ 394 h 2474"/>
                  <a:gd name="T12" fmla="*/ 2258 w 2474"/>
                  <a:gd name="T13" fmla="*/ 536 h 2474"/>
                  <a:gd name="T14" fmla="*/ 2350 w 2474"/>
                  <a:gd name="T15" fmla="*/ 692 h 2474"/>
                  <a:gd name="T16" fmla="*/ 2418 w 2474"/>
                  <a:gd name="T17" fmla="*/ 863 h 2474"/>
                  <a:gd name="T18" fmla="*/ 2460 w 2474"/>
                  <a:gd name="T19" fmla="*/ 1045 h 2474"/>
                  <a:gd name="T20" fmla="*/ 2474 w 2474"/>
                  <a:gd name="T21" fmla="*/ 1237 h 2474"/>
                  <a:gd name="T22" fmla="*/ 2460 w 2474"/>
                  <a:gd name="T23" fmla="*/ 1428 h 2474"/>
                  <a:gd name="T24" fmla="*/ 2418 w 2474"/>
                  <a:gd name="T25" fmla="*/ 1610 h 2474"/>
                  <a:gd name="T26" fmla="*/ 2350 w 2474"/>
                  <a:gd name="T27" fmla="*/ 1781 h 2474"/>
                  <a:gd name="T28" fmla="*/ 2258 w 2474"/>
                  <a:gd name="T29" fmla="*/ 1938 h 2474"/>
                  <a:gd name="T30" fmla="*/ 2144 w 2474"/>
                  <a:gd name="T31" fmla="*/ 2079 h 2474"/>
                  <a:gd name="T32" fmla="*/ 2012 w 2474"/>
                  <a:gd name="T33" fmla="*/ 2202 h 2474"/>
                  <a:gd name="T34" fmla="*/ 1863 w 2474"/>
                  <a:gd name="T35" fmla="*/ 2305 h 2474"/>
                  <a:gd name="T36" fmla="*/ 1697 w 2474"/>
                  <a:gd name="T37" fmla="*/ 2386 h 2474"/>
                  <a:gd name="T38" fmla="*/ 1521 w 2474"/>
                  <a:gd name="T39" fmla="*/ 2441 h 2474"/>
                  <a:gd name="T40" fmla="*/ 1334 w 2474"/>
                  <a:gd name="T41" fmla="*/ 2470 h 2474"/>
                  <a:gd name="T42" fmla="*/ 1141 w 2474"/>
                  <a:gd name="T43" fmla="*/ 2470 h 2474"/>
                  <a:gd name="T44" fmla="*/ 953 w 2474"/>
                  <a:gd name="T45" fmla="*/ 2441 h 2474"/>
                  <a:gd name="T46" fmla="*/ 777 w 2474"/>
                  <a:gd name="T47" fmla="*/ 2386 h 2474"/>
                  <a:gd name="T48" fmla="*/ 613 w 2474"/>
                  <a:gd name="T49" fmla="*/ 2305 h 2474"/>
                  <a:gd name="T50" fmla="*/ 464 w 2474"/>
                  <a:gd name="T51" fmla="*/ 2202 h 2474"/>
                  <a:gd name="T52" fmla="*/ 331 w 2474"/>
                  <a:gd name="T53" fmla="*/ 2079 h 2474"/>
                  <a:gd name="T54" fmla="*/ 218 w 2474"/>
                  <a:gd name="T55" fmla="*/ 1938 h 2474"/>
                  <a:gd name="T56" fmla="*/ 126 w 2474"/>
                  <a:gd name="T57" fmla="*/ 1781 h 2474"/>
                  <a:gd name="T58" fmla="*/ 58 w 2474"/>
                  <a:gd name="T59" fmla="*/ 1610 h 2474"/>
                  <a:gd name="T60" fmla="*/ 15 w 2474"/>
                  <a:gd name="T61" fmla="*/ 1428 h 2474"/>
                  <a:gd name="T62" fmla="*/ 0 w 2474"/>
                  <a:gd name="T63" fmla="*/ 1237 h 2474"/>
                  <a:gd name="T64" fmla="*/ 15 w 2474"/>
                  <a:gd name="T65" fmla="*/ 1045 h 2474"/>
                  <a:gd name="T66" fmla="*/ 58 w 2474"/>
                  <a:gd name="T67" fmla="*/ 863 h 2474"/>
                  <a:gd name="T68" fmla="*/ 126 w 2474"/>
                  <a:gd name="T69" fmla="*/ 692 h 2474"/>
                  <a:gd name="T70" fmla="*/ 218 w 2474"/>
                  <a:gd name="T71" fmla="*/ 536 h 2474"/>
                  <a:gd name="T72" fmla="*/ 331 w 2474"/>
                  <a:gd name="T73" fmla="*/ 394 h 2474"/>
                  <a:gd name="T74" fmla="*/ 464 w 2474"/>
                  <a:gd name="T75" fmla="*/ 271 h 2474"/>
                  <a:gd name="T76" fmla="*/ 613 w 2474"/>
                  <a:gd name="T77" fmla="*/ 168 h 2474"/>
                  <a:gd name="T78" fmla="*/ 777 w 2474"/>
                  <a:gd name="T79" fmla="*/ 88 h 2474"/>
                  <a:gd name="T80" fmla="*/ 953 w 2474"/>
                  <a:gd name="T81" fmla="*/ 31 h 2474"/>
                  <a:gd name="T82" fmla="*/ 1141 w 2474"/>
                  <a:gd name="T83" fmla="*/ 3 h 2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74" h="2474">
                    <a:moveTo>
                      <a:pt x="1237" y="0"/>
                    </a:moveTo>
                    <a:lnTo>
                      <a:pt x="1334" y="3"/>
                    </a:lnTo>
                    <a:lnTo>
                      <a:pt x="1429" y="14"/>
                    </a:lnTo>
                    <a:lnTo>
                      <a:pt x="1521" y="31"/>
                    </a:lnTo>
                    <a:lnTo>
                      <a:pt x="1611" y="56"/>
                    </a:lnTo>
                    <a:lnTo>
                      <a:pt x="1697" y="88"/>
                    </a:lnTo>
                    <a:lnTo>
                      <a:pt x="1782" y="124"/>
                    </a:lnTo>
                    <a:lnTo>
                      <a:pt x="1863" y="168"/>
                    </a:lnTo>
                    <a:lnTo>
                      <a:pt x="1938" y="216"/>
                    </a:lnTo>
                    <a:lnTo>
                      <a:pt x="2012" y="271"/>
                    </a:lnTo>
                    <a:lnTo>
                      <a:pt x="2080" y="330"/>
                    </a:lnTo>
                    <a:lnTo>
                      <a:pt x="2144" y="394"/>
                    </a:lnTo>
                    <a:lnTo>
                      <a:pt x="2203" y="462"/>
                    </a:lnTo>
                    <a:lnTo>
                      <a:pt x="2258" y="536"/>
                    </a:lnTo>
                    <a:lnTo>
                      <a:pt x="2306" y="611"/>
                    </a:lnTo>
                    <a:lnTo>
                      <a:pt x="2350" y="692"/>
                    </a:lnTo>
                    <a:lnTo>
                      <a:pt x="2386" y="777"/>
                    </a:lnTo>
                    <a:lnTo>
                      <a:pt x="2418" y="863"/>
                    </a:lnTo>
                    <a:lnTo>
                      <a:pt x="2443" y="953"/>
                    </a:lnTo>
                    <a:lnTo>
                      <a:pt x="2460" y="1045"/>
                    </a:lnTo>
                    <a:lnTo>
                      <a:pt x="2471" y="1140"/>
                    </a:lnTo>
                    <a:lnTo>
                      <a:pt x="2474" y="1237"/>
                    </a:lnTo>
                    <a:lnTo>
                      <a:pt x="2471" y="1333"/>
                    </a:lnTo>
                    <a:lnTo>
                      <a:pt x="2460" y="1428"/>
                    </a:lnTo>
                    <a:lnTo>
                      <a:pt x="2443" y="1521"/>
                    </a:lnTo>
                    <a:lnTo>
                      <a:pt x="2418" y="1610"/>
                    </a:lnTo>
                    <a:lnTo>
                      <a:pt x="2386" y="1697"/>
                    </a:lnTo>
                    <a:lnTo>
                      <a:pt x="2350" y="1781"/>
                    </a:lnTo>
                    <a:lnTo>
                      <a:pt x="2306" y="1861"/>
                    </a:lnTo>
                    <a:lnTo>
                      <a:pt x="2258" y="1938"/>
                    </a:lnTo>
                    <a:lnTo>
                      <a:pt x="2203" y="2010"/>
                    </a:lnTo>
                    <a:lnTo>
                      <a:pt x="2144" y="2079"/>
                    </a:lnTo>
                    <a:lnTo>
                      <a:pt x="2080" y="2143"/>
                    </a:lnTo>
                    <a:lnTo>
                      <a:pt x="2012" y="2202"/>
                    </a:lnTo>
                    <a:lnTo>
                      <a:pt x="1938" y="2256"/>
                    </a:lnTo>
                    <a:lnTo>
                      <a:pt x="1863" y="2305"/>
                    </a:lnTo>
                    <a:lnTo>
                      <a:pt x="1782" y="2348"/>
                    </a:lnTo>
                    <a:lnTo>
                      <a:pt x="1697" y="2386"/>
                    </a:lnTo>
                    <a:lnTo>
                      <a:pt x="1611" y="2416"/>
                    </a:lnTo>
                    <a:lnTo>
                      <a:pt x="1521" y="2441"/>
                    </a:lnTo>
                    <a:lnTo>
                      <a:pt x="1429" y="2459"/>
                    </a:lnTo>
                    <a:lnTo>
                      <a:pt x="1334" y="2470"/>
                    </a:lnTo>
                    <a:lnTo>
                      <a:pt x="1237" y="2474"/>
                    </a:lnTo>
                    <a:lnTo>
                      <a:pt x="1141" y="2470"/>
                    </a:lnTo>
                    <a:lnTo>
                      <a:pt x="1046" y="2459"/>
                    </a:lnTo>
                    <a:lnTo>
                      <a:pt x="953" y="2441"/>
                    </a:lnTo>
                    <a:lnTo>
                      <a:pt x="864" y="2416"/>
                    </a:lnTo>
                    <a:lnTo>
                      <a:pt x="777" y="2386"/>
                    </a:lnTo>
                    <a:lnTo>
                      <a:pt x="693" y="2348"/>
                    </a:lnTo>
                    <a:lnTo>
                      <a:pt x="613" y="2305"/>
                    </a:lnTo>
                    <a:lnTo>
                      <a:pt x="536" y="2256"/>
                    </a:lnTo>
                    <a:lnTo>
                      <a:pt x="464" y="2202"/>
                    </a:lnTo>
                    <a:lnTo>
                      <a:pt x="395" y="2143"/>
                    </a:lnTo>
                    <a:lnTo>
                      <a:pt x="331" y="2079"/>
                    </a:lnTo>
                    <a:lnTo>
                      <a:pt x="272" y="2010"/>
                    </a:lnTo>
                    <a:lnTo>
                      <a:pt x="218" y="1938"/>
                    </a:lnTo>
                    <a:lnTo>
                      <a:pt x="169" y="1861"/>
                    </a:lnTo>
                    <a:lnTo>
                      <a:pt x="126" y="1781"/>
                    </a:lnTo>
                    <a:lnTo>
                      <a:pt x="88" y="1697"/>
                    </a:lnTo>
                    <a:lnTo>
                      <a:pt x="58" y="1610"/>
                    </a:lnTo>
                    <a:lnTo>
                      <a:pt x="33" y="1521"/>
                    </a:lnTo>
                    <a:lnTo>
                      <a:pt x="15" y="1428"/>
                    </a:lnTo>
                    <a:lnTo>
                      <a:pt x="4" y="1333"/>
                    </a:lnTo>
                    <a:lnTo>
                      <a:pt x="0" y="1237"/>
                    </a:lnTo>
                    <a:lnTo>
                      <a:pt x="4" y="1140"/>
                    </a:lnTo>
                    <a:lnTo>
                      <a:pt x="15" y="1045"/>
                    </a:lnTo>
                    <a:lnTo>
                      <a:pt x="33" y="953"/>
                    </a:lnTo>
                    <a:lnTo>
                      <a:pt x="58" y="863"/>
                    </a:lnTo>
                    <a:lnTo>
                      <a:pt x="88" y="777"/>
                    </a:lnTo>
                    <a:lnTo>
                      <a:pt x="126" y="692"/>
                    </a:lnTo>
                    <a:lnTo>
                      <a:pt x="169" y="611"/>
                    </a:lnTo>
                    <a:lnTo>
                      <a:pt x="218" y="536"/>
                    </a:lnTo>
                    <a:lnTo>
                      <a:pt x="272" y="462"/>
                    </a:lnTo>
                    <a:lnTo>
                      <a:pt x="331" y="394"/>
                    </a:lnTo>
                    <a:lnTo>
                      <a:pt x="395" y="330"/>
                    </a:lnTo>
                    <a:lnTo>
                      <a:pt x="464" y="271"/>
                    </a:lnTo>
                    <a:lnTo>
                      <a:pt x="536" y="216"/>
                    </a:lnTo>
                    <a:lnTo>
                      <a:pt x="613" y="168"/>
                    </a:lnTo>
                    <a:lnTo>
                      <a:pt x="693" y="124"/>
                    </a:lnTo>
                    <a:lnTo>
                      <a:pt x="777" y="88"/>
                    </a:lnTo>
                    <a:lnTo>
                      <a:pt x="864" y="56"/>
                    </a:lnTo>
                    <a:lnTo>
                      <a:pt x="953" y="31"/>
                    </a:lnTo>
                    <a:lnTo>
                      <a:pt x="1046" y="14"/>
                    </a:lnTo>
                    <a:lnTo>
                      <a:pt x="1141" y="3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9"/>
              <p:cNvSpPr>
                <a:spLocks noEditPoints="1"/>
              </p:cNvSpPr>
              <p:nvPr/>
            </p:nvSpPr>
            <p:spPr bwMode="auto">
              <a:xfrm>
                <a:off x="6865168" y="2150233"/>
                <a:ext cx="3397251" cy="3397250"/>
              </a:xfrm>
              <a:custGeom>
                <a:avLst/>
                <a:gdLst>
                  <a:gd name="T0" fmla="*/ 903 w 2140"/>
                  <a:gd name="T1" fmla="*/ 155 h 2140"/>
                  <a:gd name="T2" fmla="*/ 672 w 2140"/>
                  <a:gd name="T3" fmla="*/ 230 h 2140"/>
                  <a:gd name="T4" fmla="*/ 471 w 2140"/>
                  <a:gd name="T5" fmla="*/ 360 h 2140"/>
                  <a:gd name="T6" fmla="*/ 309 w 2140"/>
                  <a:gd name="T7" fmla="*/ 535 h 2140"/>
                  <a:gd name="T8" fmla="*/ 198 w 2140"/>
                  <a:gd name="T9" fmla="*/ 746 h 2140"/>
                  <a:gd name="T10" fmla="*/ 143 w 2140"/>
                  <a:gd name="T11" fmla="*/ 986 h 2140"/>
                  <a:gd name="T12" fmla="*/ 154 w 2140"/>
                  <a:gd name="T13" fmla="*/ 1237 h 2140"/>
                  <a:gd name="T14" fmla="*/ 229 w 2140"/>
                  <a:gd name="T15" fmla="*/ 1468 h 2140"/>
                  <a:gd name="T16" fmla="*/ 358 w 2140"/>
                  <a:gd name="T17" fmla="*/ 1669 h 2140"/>
                  <a:gd name="T18" fmla="*/ 533 w 2140"/>
                  <a:gd name="T19" fmla="*/ 1831 h 2140"/>
                  <a:gd name="T20" fmla="*/ 746 w 2140"/>
                  <a:gd name="T21" fmla="*/ 1942 h 2140"/>
                  <a:gd name="T22" fmla="*/ 985 w 2140"/>
                  <a:gd name="T23" fmla="*/ 1997 h 2140"/>
                  <a:gd name="T24" fmla="*/ 1236 w 2140"/>
                  <a:gd name="T25" fmla="*/ 1986 h 2140"/>
                  <a:gd name="T26" fmla="*/ 1467 w 2140"/>
                  <a:gd name="T27" fmla="*/ 1911 h 2140"/>
                  <a:gd name="T28" fmla="*/ 1668 w 2140"/>
                  <a:gd name="T29" fmla="*/ 1782 h 2140"/>
                  <a:gd name="T30" fmla="*/ 1829 w 2140"/>
                  <a:gd name="T31" fmla="*/ 1607 h 2140"/>
                  <a:gd name="T32" fmla="*/ 1942 w 2140"/>
                  <a:gd name="T33" fmla="*/ 1394 h 2140"/>
                  <a:gd name="T34" fmla="*/ 1996 w 2140"/>
                  <a:gd name="T35" fmla="*/ 1155 h 2140"/>
                  <a:gd name="T36" fmla="*/ 1986 w 2140"/>
                  <a:gd name="T37" fmla="*/ 904 h 2140"/>
                  <a:gd name="T38" fmla="*/ 1912 w 2140"/>
                  <a:gd name="T39" fmla="*/ 673 h 2140"/>
                  <a:gd name="T40" fmla="*/ 1784 w 2140"/>
                  <a:gd name="T41" fmla="*/ 472 h 2140"/>
                  <a:gd name="T42" fmla="*/ 1609 w 2140"/>
                  <a:gd name="T43" fmla="*/ 311 h 2140"/>
                  <a:gd name="T44" fmla="*/ 1396 w 2140"/>
                  <a:gd name="T45" fmla="*/ 198 h 2140"/>
                  <a:gd name="T46" fmla="*/ 1155 w 2140"/>
                  <a:gd name="T47" fmla="*/ 144 h 2140"/>
                  <a:gd name="T48" fmla="*/ 1157 w 2140"/>
                  <a:gd name="T49" fmla="*/ 4 h 2140"/>
                  <a:gd name="T50" fmla="*/ 1407 w 2140"/>
                  <a:gd name="T51" fmla="*/ 55 h 2140"/>
                  <a:gd name="T52" fmla="*/ 1633 w 2140"/>
                  <a:gd name="T53" fmla="*/ 160 h 2140"/>
                  <a:gd name="T54" fmla="*/ 1826 w 2140"/>
                  <a:gd name="T55" fmla="*/ 314 h 2140"/>
                  <a:gd name="T56" fmla="*/ 1980 w 2140"/>
                  <a:gd name="T57" fmla="*/ 507 h 2140"/>
                  <a:gd name="T58" fmla="*/ 2085 w 2140"/>
                  <a:gd name="T59" fmla="*/ 733 h 2140"/>
                  <a:gd name="T60" fmla="*/ 2136 w 2140"/>
                  <a:gd name="T61" fmla="*/ 983 h 2140"/>
                  <a:gd name="T62" fmla="*/ 2125 w 2140"/>
                  <a:gd name="T63" fmla="*/ 1244 h 2140"/>
                  <a:gd name="T64" fmla="*/ 2056 w 2140"/>
                  <a:gd name="T65" fmla="*/ 1487 h 2140"/>
                  <a:gd name="T66" fmla="*/ 1933 w 2140"/>
                  <a:gd name="T67" fmla="*/ 1702 h 2140"/>
                  <a:gd name="T68" fmla="*/ 1766 w 2140"/>
                  <a:gd name="T69" fmla="*/ 1883 h 2140"/>
                  <a:gd name="T70" fmla="*/ 1561 w 2140"/>
                  <a:gd name="T71" fmla="*/ 2021 h 2140"/>
                  <a:gd name="T72" fmla="*/ 1326 w 2140"/>
                  <a:gd name="T73" fmla="*/ 2110 h 2140"/>
                  <a:gd name="T74" fmla="*/ 1069 w 2140"/>
                  <a:gd name="T75" fmla="*/ 2140 h 2140"/>
                  <a:gd name="T76" fmla="*/ 812 w 2140"/>
                  <a:gd name="T77" fmla="*/ 2110 h 2140"/>
                  <a:gd name="T78" fmla="*/ 577 w 2140"/>
                  <a:gd name="T79" fmla="*/ 2021 h 2140"/>
                  <a:gd name="T80" fmla="*/ 373 w 2140"/>
                  <a:gd name="T81" fmla="*/ 1883 h 2140"/>
                  <a:gd name="T82" fmla="*/ 205 w 2140"/>
                  <a:gd name="T83" fmla="*/ 1702 h 2140"/>
                  <a:gd name="T84" fmla="*/ 83 w 2140"/>
                  <a:gd name="T85" fmla="*/ 1487 h 2140"/>
                  <a:gd name="T86" fmla="*/ 13 w 2140"/>
                  <a:gd name="T87" fmla="*/ 1244 h 2140"/>
                  <a:gd name="T88" fmla="*/ 4 w 2140"/>
                  <a:gd name="T89" fmla="*/ 983 h 2140"/>
                  <a:gd name="T90" fmla="*/ 54 w 2140"/>
                  <a:gd name="T91" fmla="*/ 733 h 2140"/>
                  <a:gd name="T92" fmla="*/ 160 w 2140"/>
                  <a:gd name="T93" fmla="*/ 507 h 2140"/>
                  <a:gd name="T94" fmla="*/ 313 w 2140"/>
                  <a:gd name="T95" fmla="*/ 314 h 2140"/>
                  <a:gd name="T96" fmla="*/ 506 w 2140"/>
                  <a:gd name="T97" fmla="*/ 160 h 2140"/>
                  <a:gd name="T98" fmla="*/ 732 w 2140"/>
                  <a:gd name="T99" fmla="*/ 55 h 2140"/>
                  <a:gd name="T100" fmla="*/ 981 w 2140"/>
                  <a:gd name="T101" fmla="*/ 4 h 2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40" h="2140">
                    <a:moveTo>
                      <a:pt x="1069" y="139"/>
                    </a:moveTo>
                    <a:lnTo>
                      <a:pt x="985" y="144"/>
                    </a:lnTo>
                    <a:lnTo>
                      <a:pt x="903" y="155"/>
                    </a:lnTo>
                    <a:lnTo>
                      <a:pt x="823" y="174"/>
                    </a:lnTo>
                    <a:lnTo>
                      <a:pt x="746" y="198"/>
                    </a:lnTo>
                    <a:lnTo>
                      <a:pt x="672" y="230"/>
                    </a:lnTo>
                    <a:lnTo>
                      <a:pt x="601" y="268"/>
                    </a:lnTo>
                    <a:lnTo>
                      <a:pt x="533" y="311"/>
                    </a:lnTo>
                    <a:lnTo>
                      <a:pt x="471" y="360"/>
                    </a:lnTo>
                    <a:lnTo>
                      <a:pt x="412" y="414"/>
                    </a:lnTo>
                    <a:lnTo>
                      <a:pt x="358" y="472"/>
                    </a:lnTo>
                    <a:lnTo>
                      <a:pt x="309" y="535"/>
                    </a:lnTo>
                    <a:lnTo>
                      <a:pt x="267" y="602"/>
                    </a:lnTo>
                    <a:lnTo>
                      <a:pt x="229" y="673"/>
                    </a:lnTo>
                    <a:lnTo>
                      <a:pt x="198" y="746"/>
                    </a:lnTo>
                    <a:lnTo>
                      <a:pt x="172" y="823"/>
                    </a:lnTo>
                    <a:lnTo>
                      <a:pt x="154" y="904"/>
                    </a:lnTo>
                    <a:lnTo>
                      <a:pt x="143" y="986"/>
                    </a:lnTo>
                    <a:lnTo>
                      <a:pt x="139" y="1071"/>
                    </a:lnTo>
                    <a:lnTo>
                      <a:pt x="143" y="1155"/>
                    </a:lnTo>
                    <a:lnTo>
                      <a:pt x="154" y="1237"/>
                    </a:lnTo>
                    <a:lnTo>
                      <a:pt x="172" y="1317"/>
                    </a:lnTo>
                    <a:lnTo>
                      <a:pt x="198" y="1394"/>
                    </a:lnTo>
                    <a:lnTo>
                      <a:pt x="229" y="1468"/>
                    </a:lnTo>
                    <a:lnTo>
                      <a:pt x="267" y="1539"/>
                    </a:lnTo>
                    <a:lnTo>
                      <a:pt x="309" y="1607"/>
                    </a:lnTo>
                    <a:lnTo>
                      <a:pt x="358" y="1669"/>
                    </a:lnTo>
                    <a:lnTo>
                      <a:pt x="412" y="1728"/>
                    </a:lnTo>
                    <a:lnTo>
                      <a:pt x="471" y="1782"/>
                    </a:lnTo>
                    <a:lnTo>
                      <a:pt x="533" y="1831"/>
                    </a:lnTo>
                    <a:lnTo>
                      <a:pt x="601" y="1873"/>
                    </a:lnTo>
                    <a:lnTo>
                      <a:pt x="672" y="1911"/>
                    </a:lnTo>
                    <a:lnTo>
                      <a:pt x="746" y="1942"/>
                    </a:lnTo>
                    <a:lnTo>
                      <a:pt x="823" y="1968"/>
                    </a:lnTo>
                    <a:lnTo>
                      <a:pt x="903" y="1986"/>
                    </a:lnTo>
                    <a:lnTo>
                      <a:pt x="985" y="1997"/>
                    </a:lnTo>
                    <a:lnTo>
                      <a:pt x="1069" y="2001"/>
                    </a:lnTo>
                    <a:lnTo>
                      <a:pt x="1154" y="1997"/>
                    </a:lnTo>
                    <a:lnTo>
                      <a:pt x="1236" y="1986"/>
                    </a:lnTo>
                    <a:lnTo>
                      <a:pt x="1317" y="1968"/>
                    </a:lnTo>
                    <a:lnTo>
                      <a:pt x="1394" y="1942"/>
                    </a:lnTo>
                    <a:lnTo>
                      <a:pt x="1467" y="1911"/>
                    </a:lnTo>
                    <a:lnTo>
                      <a:pt x="1538" y="1873"/>
                    </a:lnTo>
                    <a:lnTo>
                      <a:pt x="1605" y="1831"/>
                    </a:lnTo>
                    <a:lnTo>
                      <a:pt x="1668" y="1782"/>
                    </a:lnTo>
                    <a:lnTo>
                      <a:pt x="1726" y="1728"/>
                    </a:lnTo>
                    <a:lnTo>
                      <a:pt x="1780" y="1669"/>
                    </a:lnTo>
                    <a:lnTo>
                      <a:pt x="1829" y="1607"/>
                    </a:lnTo>
                    <a:lnTo>
                      <a:pt x="1872" y="1539"/>
                    </a:lnTo>
                    <a:lnTo>
                      <a:pt x="1910" y="1468"/>
                    </a:lnTo>
                    <a:lnTo>
                      <a:pt x="1942" y="1394"/>
                    </a:lnTo>
                    <a:lnTo>
                      <a:pt x="1966" y="1317"/>
                    </a:lnTo>
                    <a:lnTo>
                      <a:pt x="1985" y="1237"/>
                    </a:lnTo>
                    <a:lnTo>
                      <a:pt x="1996" y="1155"/>
                    </a:lnTo>
                    <a:lnTo>
                      <a:pt x="2001" y="1071"/>
                    </a:lnTo>
                    <a:lnTo>
                      <a:pt x="1997" y="986"/>
                    </a:lnTo>
                    <a:lnTo>
                      <a:pt x="1986" y="904"/>
                    </a:lnTo>
                    <a:lnTo>
                      <a:pt x="1969" y="823"/>
                    </a:lnTo>
                    <a:lnTo>
                      <a:pt x="1944" y="746"/>
                    </a:lnTo>
                    <a:lnTo>
                      <a:pt x="1912" y="673"/>
                    </a:lnTo>
                    <a:lnTo>
                      <a:pt x="1876" y="602"/>
                    </a:lnTo>
                    <a:lnTo>
                      <a:pt x="1833" y="535"/>
                    </a:lnTo>
                    <a:lnTo>
                      <a:pt x="1784" y="472"/>
                    </a:lnTo>
                    <a:lnTo>
                      <a:pt x="1730" y="414"/>
                    </a:lnTo>
                    <a:lnTo>
                      <a:pt x="1671" y="360"/>
                    </a:lnTo>
                    <a:lnTo>
                      <a:pt x="1609" y="311"/>
                    </a:lnTo>
                    <a:lnTo>
                      <a:pt x="1542" y="268"/>
                    </a:lnTo>
                    <a:lnTo>
                      <a:pt x="1471" y="230"/>
                    </a:lnTo>
                    <a:lnTo>
                      <a:pt x="1396" y="198"/>
                    </a:lnTo>
                    <a:lnTo>
                      <a:pt x="1318" y="174"/>
                    </a:lnTo>
                    <a:lnTo>
                      <a:pt x="1237" y="155"/>
                    </a:lnTo>
                    <a:lnTo>
                      <a:pt x="1155" y="144"/>
                    </a:lnTo>
                    <a:lnTo>
                      <a:pt x="1069" y="139"/>
                    </a:lnTo>
                    <a:close/>
                    <a:moveTo>
                      <a:pt x="1069" y="0"/>
                    </a:moveTo>
                    <a:lnTo>
                      <a:pt x="1157" y="4"/>
                    </a:lnTo>
                    <a:lnTo>
                      <a:pt x="1243" y="15"/>
                    </a:lnTo>
                    <a:lnTo>
                      <a:pt x="1326" y="32"/>
                    </a:lnTo>
                    <a:lnTo>
                      <a:pt x="1407" y="55"/>
                    </a:lnTo>
                    <a:lnTo>
                      <a:pt x="1485" y="84"/>
                    </a:lnTo>
                    <a:lnTo>
                      <a:pt x="1561" y="120"/>
                    </a:lnTo>
                    <a:lnTo>
                      <a:pt x="1633" y="160"/>
                    </a:lnTo>
                    <a:lnTo>
                      <a:pt x="1702" y="207"/>
                    </a:lnTo>
                    <a:lnTo>
                      <a:pt x="1766" y="258"/>
                    </a:lnTo>
                    <a:lnTo>
                      <a:pt x="1826" y="314"/>
                    </a:lnTo>
                    <a:lnTo>
                      <a:pt x="1882" y="374"/>
                    </a:lnTo>
                    <a:lnTo>
                      <a:pt x="1933" y="438"/>
                    </a:lnTo>
                    <a:lnTo>
                      <a:pt x="1980" y="507"/>
                    </a:lnTo>
                    <a:lnTo>
                      <a:pt x="2020" y="579"/>
                    </a:lnTo>
                    <a:lnTo>
                      <a:pt x="2056" y="655"/>
                    </a:lnTo>
                    <a:lnTo>
                      <a:pt x="2085" y="733"/>
                    </a:lnTo>
                    <a:lnTo>
                      <a:pt x="2108" y="814"/>
                    </a:lnTo>
                    <a:lnTo>
                      <a:pt x="2125" y="897"/>
                    </a:lnTo>
                    <a:lnTo>
                      <a:pt x="2136" y="983"/>
                    </a:lnTo>
                    <a:lnTo>
                      <a:pt x="2140" y="1071"/>
                    </a:lnTo>
                    <a:lnTo>
                      <a:pt x="2136" y="1159"/>
                    </a:lnTo>
                    <a:lnTo>
                      <a:pt x="2125" y="1244"/>
                    </a:lnTo>
                    <a:lnTo>
                      <a:pt x="2108" y="1328"/>
                    </a:lnTo>
                    <a:lnTo>
                      <a:pt x="2085" y="1408"/>
                    </a:lnTo>
                    <a:lnTo>
                      <a:pt x="2056" y="1487"/>
                    </a:lnTo>
                    <a:lnTo>
                      <a:pt x="2020" y="1563"/>
                    </a:lnTo>
                    <a:lnTo>
                      <a:pt x="1980" y="1634"/>
                    </a:lnTo>
                    <a:lnTo>
                      <a:pt x="1933" y="1702"/>
                    </a:lnTo>
                    <a:lnTo>
                      <a:pt x="1882" y="1767"/>
                    </a:lnTo>
                    <a:lnTo>
                      <a:pt x="1826" y="1827"/>
                    </a:lnTo>
                    <a:lnTo>
                      <a:pt x="1766" y="1883"/>
                    </a:lnTo>
                    <a:lnTo>
                      <a:pt x="1702" y="1935"/>
                    </a:lnTo>
                    <a:lnTo>
                      <a:pt x="1633" y="1980"/>
                    </a:lnTo>
                    <a:lnTo>
                      <a:pt x="1561" y="2021"/>
                    </a:lnTo>
                    <a:lnTo>
                      <a:pt x="1485" y="2057"/>
                    </a:lnTo>
                    <a:lnTo>
                      <a:pt x="1407" y="2086"/>
                    </a:lnTo>
                    <a:lnTo>
                      <a:pt x="1326" y="2110"/>
                    </a:lnTo>
                    <a:lnTo>
                      <a:pt x="1243" y="2127"/>
                    </a:lnTo>
                    <a:lnTo>
                      <a:pt x="1157" y="2136"/>
                    </a:lnTo>
                    <a:lnTo>
                      <a:pt x="1069" y="2140"/>
                    </a:lnTo>
                    <a:lnTo>
                      <a:pt x="981" y="2136"/>
                    </a:lnTo>
                    <a:lnTo>
                      <a:pt x="896" y="2127"/>
                    </a:lnTo>
                    <a:lnTo>
                      <a:pt x="812" y="2110"/>
                    </a:lnTo>
                    <a:lnTo>
                      <a:pt x="732" y="2086"/>
                    </a:lnTo>
                    <a:lnTo>
                      <a:pt x="653" y="2057"/>
                    </a:lnTo>
                    <a:lnTo>
                      <a:pt x="577" y="2021"/>
                    </a:lnTo>
                    <a:lnTo>
                      <a:pt x="506" y="1980"/>
                    </a:lnTo>
                    <a:lnTo>
                      <a:pt x="438" y="1935"/>
                    </a:lnTo>
                    <a:lnTo>
                      <a:pt x="373" y="1883"/>
                    </a:lnTo>
                    <a:lnTo>
                      <a:pt x="313" y="1827"/>
                    </a:lnTo>
                    <a:lnTo>
                      <a:pt x="257" y="1767"/>
                    </a:lnTo>
                    <a:lnTo>
                      <a:pt x="205" y="1702"/>
                    </a:lnTo>
                    <a:lnTo>
                      <a:pt x="160" y="1634"/>
                    </a:lnTo>
                    <a:lnTo>
                      <a:pt x="119" y="1563"/>
                    </a:lnTo>
                    <a:lnTo>
                      <a:pt x="83" y="1487"/>
                    </a:lnTo>
                    <a:lnTo>
                      <a:pt x="54" y="1408"/>
                    </a:lnTo>
                    <a:lnTo>
                      <a:pt x="30" y="1328"/>
                    </a:lnTo>
                    <a:lnTo>
                      <a:pt x="13" y="1244"/>
                    </a:lnTo>
                    <a:lnTo>
                      <a:pt x="4" y="1159"/>
                    </a:lnTo>
                    <a:lnTo>
                      <a:pt x="0" y="1071"/>
                    </a:lnTo>
                    <a:lnTo>
                      <a:pt x="4" y="983"/>
                    </a:lnTo>
                    <a:lnTo>
                      <a:pt x="13" y="897"/>
                    </a:lnTo>
                    <a:lnTo>
                      <a:pt x="30" y="814"/>
                    </a:lnTo>
                    <a:lnTo>
                      <a:pt x="54" y="733"/>
                    </a:lnTo>
                    <a:lnTo>
                      <a:pt x="83" y="655"/>
                    </a:lnTo>
                    <a:lnTo>
                      <a:pt x="119" y="579"/>
                    </a:lnTo>
                    <a:lnTo>
                      <a:pt x="160" y="507"/>
                    </a:lnTo>
                    <a:lnTo>
                      <a:pt x="205" y="438"/>
                    </a:lnTo>
                    <a:lnTo>
                      <a:pt x="257" y="374"/>
                    </a:lnTo>
                    <a:lnTo>
                      <a:pt x="313" y="314"/>
                    </a:lnTo>
                    <a:lnTo>
                      <a:pt x="373" y="258"/>
                    </a:lnTo>
                    <a:lnTo>
                      <a:pt x="438" y="207"/>
                    </a:lnTo>
                    <a:lnTo>
                      <a:pt x="506" y="160"/>
                    </a:lnTo>
                    <a:lnTo>
                      <a:pt x="577" y="120"/>
                    </a:lnTo>
                    <a:lnTo>
                      <a:pt x="653" y="84"/>
                    </a:lnTo>
                    <a:lnTo>
                      <a:pt x="732" y="55"/>
                    </a:lnTo>
                    <a:lnTo>
                      <a:pt x="812" y="32"/>
                    </a:lnTo>
                    <a:lnTo>
                      <a:pt x="896" y="15"/>
                    </a:lnTo>
                    <a:lnTo>
                      <a:pt x="981" y="4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60"/>
              <p:cNvSpPr>
                <a:spLocks noEditPoints="1"/>
              </p:cNvSpPr>
              <p:nvPr/>
            </p:nvSpPr>
            <p:spPr bwMode="auto">
              <a:xfrm>
                <a:off x="7816081" y="2697921"/>
                <a:ext cx="1492250" cy="2311400"/>
              </a:xfrm>
              <a:custGeom>
                <a:avLst/>
                <a:gdLst>
                  <a:gd name="T0" fmla="*/ 535 w 940"/>
                  <a:gd name="T1" fmla="*/ 1093 h 1456"/>
                  <a:gd name="T2" fmla="*/ 605 w 940"/>
                  <a:gd name="T3" fmla="*/ 1079 h 1456"/>
                  <a:gd name="T4" fmla="*/ 656 w 940"/>
                  <a:gd name="T5" fmla="*/ 1051 h 1456"/>
                  <a:gd name="T6" fmla="*/ 688 w 940"/>
                  <a:gd name="T7" fmla="*/ 1011 h 1456"/>
                  <a:gd name="T8" fmla="*/ 698 w 940"/>
                  <a:gd name="T9" fmla="*/ 963 h 1456"/>
                  <a:gd name="T10" fmla="*/ 691 w 940"/>
                  <a:gd name="T11" fmla="*/ 913 h 1456"/>
                  <a:gd name="T12" fmla="*/ 666 w 940"/>
                  <a:gd name="T13" fmla="*/ 875 h 1456"/>
                  <a:gd name="T14" fmla="*/ 616 w 940"/>
                  <a:gd name="T15" fmla="*/ 842 h 1456"/>
                  <a:gd name="T16" fmla="*/ 535 w 940"/>
                  <a:gd name="T17" fmla="*/ 814 h 1456"/>
                  <a:gd name="T18" fmla="*/ 409 w 940"/>
                  <a:gd name="T19" fmla="*/ 332 h 1456"/>
                  <a:gd name="T20" fmla="*/ 364 w 940"/>
                  <a:gd name="T21" fmla="*/ 343 h 1456"/>
                  <a:gd name="T22" fmla="*/ 326 w 940"/>
                  <a:gd name="T23" fmla="*/ 367 h 1456"/>
                  <a:gd name="T24" fmla="*/ 295 w 940"/>
                  <a:gd name="T25" fmla="*/ 406 h 1456"/>
                  <a:gd name="T26" fmla="*/ 284 w 940"/>
                  <a:gd name="T27" fmla="*/ 455 h 1456"/>
                  <a:gd name="T28" fmla="*/ 292 w 940"/>
                  <a:gd name="T29" fmla="*/ 503 h 1456"/>
                  <a:gd name="T30" fmla="*/ 317 w 940"/>
                  <a:gd name="T31" fmla="*/ 540 h 1456"/>
                  <a:gd name="T32" fmla="*/ 350 w 940"/>
                  <a:gd name="T33" fmla="*/ 563 h 1456"/>
                  <a:gd name="T34" fmla="*/ 402 w 940"/>
                  <a:gd name="T35" fmla="*/ 589 h 1456"/>
                  <a:gd name="T36" fmla="*/ 434 w 940"/>
                  <a:gd name="T37" fmla="*/ 330 h 1456"/>
                  <a:gd name="T38" fmla="*/ 545 w 940"/>
                  <a:gd name="T39" fmla="*/ 0 h 1456"/>
                  <a:gd name="T40" fmla="*/ 610 w 940"/>
                  <a:gd name="T41" fmla="*/ 95 h 1456"/>
                  <a:gd name="T42" fmla="*/ 733 w 940"/>
                  <a:gd name="T43" fmla="*/ 127 h 1456"/>
                  <a:gd name="T44" fmla="*/ 853 w 940"/>
                  <a:gd name="T45" fmla="*/ 182 h 1456"/>
                  <a:gd name="T46" fmla="*/ 796 w 940"/>
                  <a:gd name="T47" fmla="*/ 382 h 1456"/>
                  <a:gd name="T48" fmla="*/ 699 w 940"/>
                  <a:gd name="T49" fmla="*/ 326 h 1456"/>
                  <a:gd name="T50" fmla="*/ 598 w 940"/>
                  <a:gd name="T51" fmla="*/ 290 h 1456"/>
                  <a:gd name="T52" fmla="*/ 545 w 940"/>
                  <a:gd name="T53" fmla="*/ 609 h 1456"/>
                  <a:gd name="T54" fmla="*/ 613 w 940"/>
                  <a:gd name="T55" fmla="*/ 627 h 1456"/>
                  <a:gd name="T56" fmla="*/ 725 w 940"/>
                  <a:gd name="T57" fmla="*/ 666 h 1456"/>
                  <a:gd name="T58" fmla="*/ 812 w 940"/>
                  <a:gd name="T59" fmla="*/ 712 h 1456"/>
                  <a:gd name="T60" fmla="*/ 877 w 940"/>
                  <a:gd name="T61" fmla="*/ 768 h 1456"/>
                  <a:gd name="T62" fmla="*/ 918 w 940"/>
                  <a:gd name="T63" fmla="*/ 838 h 1456"/>
                  <a:gd name="T64" fmla="*/ 938 w 940"/>
                  <a:gd name="T65" fmla="*/ 923 h 1456"/>
                  <a:gd name="T66" fmla="*/ 938 w 940"/>
                  <a:gd name="T67" fmla="*/ 1022 h 1456"/>
                  <a:gd name="T68" fmla="*/ 913 w 940"/>
                  <a:gd name="T69" fmla="*/ 1111 h 1456"/>
                  <a:gd name="T70" fmla="*/ 866 w 940"/>
                  <a:gd name="T71" fmla="*/ 1189 h 1456"/>
                  <a:gd name="T72" fmla="*/ 795 w 940"/>
                  <a:gd name="T73" fmla="*/ 1253 h 1456"/>
                  <a:gd name="T74" fmla="*/ 706 w 940"/>
                  <a:gd name="T75" fmla="*/ 1298 h 1456"/>
                  <a:gd name="T76" fmla="*/ 604 w 940"/>
                  <a:gd name="T77" fmla="*/ 1324 h 1456"/>
                  <a:gd name="T78" fmla="*/ 545 w 940"/>
                  <a:gd name="T79" fmla="*/ 1456 h 1456"/>
                  <a:gd name="T80" fmla="*/ 434 w 940"/>
                  <a:gd name="T81" fmla="*/ 1325 h 1456"/>
                  <a:gd name="T82" fmla="*/ 298 w 940"/>
                  <a:gd name="T83" fmla="*/ 1300 h 1456"/>
                  <a:gd name="T84" fmla="*/ 172 w 940"/>
                  <a:gd name="T85" fmla="*/ 1251 h 1456"/>
                  <a:gd name="T86" fmla="*/ 56 w 940"/>
                  <a:gd name="T87" fmla="*/ 1180 h 1456"/>
                  <a:gd name="T88" fmla="*/ 131 w 940"/>
                  <a:gd name="T89" fmla="*/ 981 h 1456"/>
                  <a:gd name="T90" fmla="*/ 250 w 940"/>
                  <a:gd name="T91" fmla="*/ 1066 h 1456"/>
                  <a:gd name="T92" fmla="*/ 372 w 940"/>
                  <a:gd name="T93" fmla="*/ 1120 h 1456"/>
                  <a:gd name="T94" fmla="*/ 434 w 940"/>
                  <a:gd name="T95" fmla="*/ 795 h 1456"/>
                  <a:gd name="T96" fmla="*/ 314 w 940"/>
                  <a:gd name="T97" fmla="*/ 760 h 1456"/>
                  <a:gd name="T98" fmla="*/ 216 w 940"/>
                  <a:gd name="T99" fmla="*/ 718 h 1456"/>
                  <a:gd name="T100" fmla="*/ 140 w 940"/>
                  <a:gd name="T101" fmla="*/ 669 h 1456"/>
                  <a:gd name="T102" fmla="*/ 90 w 940"/>
                  <a:gd name="T103" fmla="*/ 609 h 1456"/>
                  <a:gd name="T104" fmla="*/ 58 w 940"/>
                  <a:gd name="T105" fmla="*/ 532 h 1456"/>
                  <a:gd name="T106" fmla="*/ 47 w 940"/>
                  <a:gd name="T107" fmla="*/ 442 h 1456"/>
                  <a:gd name="T108" fmla="*/ 59 w 940"/>
                  <a:gd name="T109" fmla="*/ 346 h 1456"/>
                  <a:gd name="T110" fmla="*/ 96 w 940"/>
                  <a:gd name="T111" fmla="*/ 263 h 1456"/>
                  <a:gd name="T112" fmla="*/ 155 w 940"/>
                  <a:gd name="T113" fmla="*/ 195 h 1456"/>
                  <a:gd name="T114" fmla="*/ 232 w 940"/>
                  <a:gd name="T115" fmla="*/ 141 h 1456"/>
                  <a:gd name="T116" fmla="*/ 325 w 940"/>
                  <a:gd name="T117" fmla="*/ 105 h 1456"/>
                  <a:gd name="T118" fmla="*/ 434 w 940"/>
                  <a:gd name="T119" fmla="*/ 88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40" h="1456">
                    <a:moveTo>
                      <a:pt x="535" y="814"/>
                    </a:moveTo>
                    <a:lnTo>
                      <a:pt x="535" y="1093"/>
                    </a:lnTo>
                    <a:lnTo>
                      <a:pt x="572" y="1088"/>
                    </a:lnTo>
                    <a:lnTo>
                      <a:pt x="605" y="1079"/>
                    </a:lnTo>
                    <a:lnTo>
                      <a:pt x="633" y="1067"/>
                    </a:lnTo>
                    <a:lnTo>
                      <a:pt x="656" y="1051"/>
                    </a:lnTo>
                    <a:lnTo>
                      <a:pt x="675" y="1032"/>
                    </a:lnTo>
                    <a:lnTo>
                      <a:pt x="688" y="1011"/>
                    </a:lnTo>
                    <a:lnTo>
                      <a:pt x="695" y="988"/>
                    </a:lnTo>
                    <a:lnTo>
                      <a:pt x="698" y="963"/>
                    </a:lnTo>
                    <a:lnTo>
                      <a:pt x="697" y="936"/>
                    </a:lnTo>
                    <a:lnTo>
                      <a:pt x="691" y="913"/>
                    </a:lnTo>
                    <a:lnTo>
                      <a:pt x="681" y="893"/>
                    </a:lnTo>
                    <a:lnTo>
                      <a:pt x="666" y="875"/>
                    </a:lnTo>
                    <a:lnTo>
                      <a:pt x="645" y="858"/>
                    </a:lnTo>
                    <a:lnTo>
                      <a:pt x="616" y="842"/>
                    </a:lnTo>
                    <a:lnTo>
                      <a:pt x="580" y="828"/>
                    </a:lnTo>
                    <a:lnTo>
                      <a:pt x="535" y="814"/>
                    </a:lnTo>
                    <a:close/>
                    <a:moveTo>
                      <a:pt x="434" y="330"/>
                    </a:moveTo>
                    <a:lnTo>
                      <a:pt x="409" y="332"/>
                    </a:lnTo>
                    <a:lnTo>
                      <a:pt x="386" y="335"/>
                    </a:lnTo>
                    <a:lnTo>
                      <a:pt x="364" y="343"/>
                    </a:lnTo>
                    <a:lnTo>
                      <a:pt x="344" y="352"/>
                    </a:lnTo>
                    <a:lnTo>
                      <a:pt x="326" y="367"/>
                    </a:lnTo>
                    <a:lnTo>
                      <a:pt x="308" y="386"/>
                    </a:lnTo>
                    <a:lnTo>
                      <a:pt x="295" y="406"/>
                    </a:lnTo>
                    <a:lnTo>
                      <a:pt x="287" y="430"/>
                    </a:lnTo>
                    <a:lnTo>
                      <a:pt x="284" y="455"/>
                    </a:lnTo>
                    <a:lnTo>
                      <a:pt x="287" y="481"/>
                    </a:lnTo>
                    <a:lnTo>
                      <a:pt x="292" y="503"/>
                    </a:lnTo>
                    <a:lnTo>
                      <a:pt x="301" y="521"/>
                    </a:lnTo>
                    <a:lnTo>
                      <a:pt x="317" y="540"/>
                    </a:lnTo>
                    <a:lnTo>
                      <a:pt x="331" y="551"/>
                    </a:lnTo>
                    <a:lnTo>
                      <a:pt x="350" y="563"/>
                    </a:lnTo>
                    <a:lnTo>
                      <a:pt x="374" y="576"/>
                    </a:lnTo>
                    <a:lnTo>
                      <a:pt x="402" y="589"/>
                    </a:lnTo>
                    <a:lnTo>
                      <a:pt x="434" y="600"/>
                    </a:lnTo>
                    <a:lnTo>
                      <a:pt x="434" y="330"/>
                    </a:lnTo>
                    <a:close/>
                    <a:moveTo>
                      <a:pt x="434" y="0"/>
                    </a:moveTo>
                    <a:lnTo>
                      <a:pt x="545" y="0"/>
                    </a:lnTo>
                    <a:lnTo>
                      <a:pt x="545" y="88"/>
                    </a:lnTo>
                    <a:lnTo>
                      <a:pt x="610" y="95"/>
                    </a:lnTo>
                    <a:lnTo>
                      <a:pt x="672" y="109"/>
                    </a:lnTo>
                    <a:lnTo>
                      <a:pt x="733" y="127"/>
                    </a:lnTo>
                    <a:lnTo>
                      <a:pt x="795" y="152"/>
                    </a:lnTo>
                    <a:lnTo>
                      <a:pt x="853" y="182"/>
                    </a:lnTo>
                    <a:lnTo>
                      <a:pt x="912" y="218"/>
                    </a:lnTo>
                    <a:lnTo>
                      <a:pt x="796" y="382"/>
                    </a:lnTo>
                    <a:lnTo>
                      <a:pt x="748" y="350"/>
                    </a:lnTo>
                    <a:lnTo>
                      <a:pt x="699" y="326"/>
                    </a:lnTo>
                    <a:lnTo>
                      <a:pt x="649" y="305"/>
                    </a:lnTo>
                    <a:lnTo>
                      <a:pt x="598" y="290"/>
                    </a:lnTo>
                    <a:lnTo>
                      <a:pt x="545" y="279"/>
                    </a:lnTo>
                    <a:lnTo>
                      <a:pt x="545" y="609"/>
                    </a:lnTo>
                    <a:lnTo>
                      <a:pt x="550" y="609"/>
                    </a:lnTo>
                    <a:lnTo>
                      <a:pt x="613" y="627"/>
                    </a:lnTo>
                    <a:lnTo>
                      <a:pt x="672" y="645"/>
                    </a:lnTo>
                    <a:lnTo>
                      <a:pt x="725" y="666"/>
                    </a:lnTo>
                    <a:lnTo>
                      <a:pt x="771" y="688"/>
                    </a:lnTo>
                    <a:lnTo>
                      <a:pt x="812" y="712"/>
                    </a:lnTo>
                    <a:lnTo>
                      <a:pt x="847" y="739"/>
                    </a:lnTo>
                    <a:lnTo>
                      <a:pt x="877" y="768"/>
                    </a:lnTo>
                    <a:lnTo>
                      <a:pt x="900" y="802"/>
                    </a:lnTo>
                    <a:lnTo>
                      <a:pt x="918" y="838"/>
                    </a:lnTo>
                    <a:lnTo>
                      <a:pt x="930" y="879"/>
                    </a:lnTo>
                    <a:lnTo>
                      <a:pt x="938" y="923"/>
                    </a:lnTo>
                    <a:lnTo>
                      <a:pt x="940" y="972"/>
                    </a:lnTo>
                    <a:lnTo>
                      <a:pt x="938" y="1022"/>
                    </a:lnTo>
                    <a:lnTo>
                      <a:pt x="928" y="1068"/>
                    </a:lnTo>
                    <a:lnTo>
                      <a:pt x="913" y="1111"/>
                    </a:lnTo>
                    <a:lnTo>
                      <a:pt x="892" y="1151"/>
                    </a:lnTo>
                    <a:lnTo>
                      <a:pt x="866" y="1189"/>
                    </a:lnTo>
                    <a:lnTo>
                      <a:pt x="834" y="1224"/>
                    </a:lnTo>
                    <a:lnTo>
                      <a:pt x="795" y="1253"/>
                    </a:lnTo>
                    <a:lnTo>
                      <a:pt x="753" y="1278"/>
                    </a:lnTo>
                    <a:lnTo>
                      <a:pt x="706" y="1298"/>
                    </a:lnTo>
                    <a:lnTo>
                      <a:pt x="656" y="1313"/>
                    </a:lnTo>
                    <a:lnTo>
                      <a:pt x="604" y="1324"/>
                    </a:lnTo>
                    <a:lnTo>
                      <a:pt x="545" y="1330"/>
                    </a:lnTo>
                    <a:lnTo>
                      <a:pt x="545" y="1456"/>
                    </a:lnTo>
                    <a:lnTo>
                      <a:pt x="434" y="1456"/>
                    </a:lnTo>
                    <a:lnTo>
                      <a:pt x="434" y="1325"/>
                    </a:lnTo>
                    <a:lnTo>
                      <a:pt x="365" y="1315"/>
                    </a:lnTo>
                    <a:lnTo>
                      <a:pt x="298" y="1300"/>
                    </a:lnTo>
                    <a:lnTo>
                      <a:pt x="234" y="1278"/>
                    </a:lnTo>
                    <a:lnTo>
                      <a:pt x="172" y="1251"/>
                    </a:lnTo>
                    <a:lnTo>
                      <a:pt x="113" y="1219"/>
                    </a:lnTo>
                    <a:lnTo>
                      <a:pt x="56" y="1180"/>
                    </a:lnTo>
                    <a:lnTo>
                      <a:pt x="0" y="1134"/>
                    </a:lnTo>
                    <a:lnTo>
                      <a:pt x="131" y="981"/>
                    </a:lnTo>
                    <a:lnTo>
                      <a:pt x="190" y="1028"/>
                    </a:lnTo>
                    <a:lnTo>
                      <a:pt x="250" y="1066"/>
                    </a:lnTo>
                    <a:lnTo>
                      <a:pt x="311" y="1096"/>
                    </a:lnTo>
                    <a:lnTo>
                      <a:pt x="372" y="1120"/>
                    </a:lnTo>
                    <a:lnTo>
                      <a:pt x="434" y="1134"/>
                    </a:lnTo>
                    <a:lnTo>
                      <a:pt x="434" y="795"/>
                    </a:lnTo>
                    <a:lnTo>
                      <a:pt x="371" y="778"/>
                    </a:lnTo>
                    <a:lnTo>
                      <a:pt x="314" y="760"/>
                    </a:lnTo>
                    <a:lnTo>
                      <a:pt x="262" y="739"/>
                    </a:lnTo>
                    <a:lnTo>
                      <a:pt x="216" y="718"/>
                    </a:lnTo>
                    <a:lnTo>
                      <a:pt x="175" y="695"/>
                    </a:lnTo>
                    <a:lnTo>
                      <a:pt x="140" y="669"/>
                    </a:lnTo>
                    <a:lnTo>
                      <a:pt x="112" y="641"/>
                    </a:lnTo>
                    <a:lnTo>
                      <a:pt x="90" y="609"/>
                    </a:lnTo>
                    <a:lnTo>
                      <a:pt x="71" y="573"/>
                    </a:lnTo>
                    <a:lnTo>
                      <a:pt x="58" y="532"/>
                    </a:lnTo>
                    <a:lnTo>
                      <a:pt x="49" y="490"/>
                    </a:lnTo>
                    <a:lnTo>
                      <a:pt x="47" y="442"/>
                    </a:lnTo>
                    <a:lnTo>
                      <a:pt x="51" y="392"/>
                    </a:lnTo>
                    <a:lnTo>
                      <a:pt x="59" y="346"/>
                    </a:lnTo>
                    <a:lnTo>
                      <a:pt x="74" y="302"/>
                    </a:lnTo>
                    <a:lnTo>
                      <a:pt x="96" y="263"/>
                    </a:lnTo>
                    <a:lnTo>
                      <a:pt x="122" y="228"/>
                    </a:lnTo>
                    <a:lnTo>
                      <a:pt x="155" y="195"/>
                    </a:lnTo>
                    <a:lnTo>
                      <a:pt x="191" y="165"/>
                    </a:lnTo>
                    <a:lnTo>
                      <a:pt x="232" y="141"/>
                    </a:lnTo>
                    <a:lnTo>
                      <a:pt x="276" y="121"/>
                    </a:lnTo>
                    <a:lnTo>
                      <a:pt x="325" y="105"/>
                    </a:lnTo>
                    <a:lnTo>
                      <a:pt x="377" y="94"/>
                    </a:lnTo>
                    <a:lnTo>
                      <a:pt x="434" y="88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AEFCC0-F123-44E7-B96F-7A764CA3CE04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129184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8 Step Zig Zag Diagram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88740" y="4350167"/>
            <a:ext cx="9211344" cy="1482924"/>
            <a:chOff x="1179449" y="2893788"/>
            <a:chExt cx="9829928" cy="1582510"/>
          </a:xfrm>
        </p:grpSpPr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0455899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00668" y="1728865"/>
            <a:ext cx="4837878" cy="1442179"/>
            <a:chOff x="5230316" y="1554411"/>
            <a:chExt cx="4837878" cy="1442179"/>
          </a:xfrm>
        </p:grpSpPr>
        <p:sp>
          <p:nvSpPr>
            <p:cNvPr id="180" name="TextBox 121"/>
            <p:cNvSpPr txBox="1"/>
            <p:nvPr/>
          </p:nvSpPr>
          <p:spPr>
            <a:xfrm>
              <a:off x="6190449" y="1687113"/>
              <a:ext cx="38777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81" name="TextBox 121"/>
            <p:cNvSpPr txBox="1"/>
            <p:nvPr/>
          </p:nvSpPr>
          <p:spPr>
            <a:xfrm>
              <a:off x="6190450" y="2165593"/>
              <a:ext cx="3877744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30316" y="1554411"/>
              <a:ext cx="87075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08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1738296" y="3829688"/>
            <a:ext cx="8712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558052" y="1517562"/>
            <a:ext cx="1876788" cy="1874848"/>
            <a:chOff x="4046538" y="865188"/>
            <a:chExt cx="4606925" cy="4602163"/>
          </a:xfrm>
        </p:grpSpPr>
        <p:sp>
          <p:nvSpPr>
            <p:cNvPr id="55" name="Freeform 67"/>
            <p:cNvSpPr>
              <a:spLocks noEditPoints="1"/>
            </p:cNvSpPr>
            <p:nvPr/>
          </p:nvSpPr>
          <p:spPr bwMode="auto">
            <a:xfrm>
              <a:off x="4046538" y="1385888"/>
              <a:ext cx="4084638" cy="4081463"/>
            </a:xfrm>
            <a:custGeom>
              <a:avLst/>
              <a:gdLst>
                <a:gd name="T0" fmla="*/ 2241 w 5146"/>
                <a:gd name="T1" fmla="*/ 2005 h 5142"/>
                <a:gd name="T2" fmla="*/ 1970 w 5146"/>
                <a:gd name="T3" fmla="*/ 2317 h 5142"/>
                <a:gd name="T4" fmla="*/ 1940 w 5146"/>
                <a:gd name="T5" fmla="*/ 2747 h 5142"/>
                <a:gd name="T6" fmla="*/ 2172 w 5146"/>
                <a:gd name="T7" fmla="*/ 3090 h 5142"/>
                <a:gd name="T8" fmla="*/ 2573 w 5146"/>
                <a:gd name="T9" fmla="*/ 3228 h 5142"/>
                <a:gd name="T10" fmla="*/ 2974 w 5146"/>
                <a:gd name="T11" fmla="*/ 3090 h 5142"/>
                <a:gd name="T12" fmla="*/ 3206 w 5146"/>
                <a:gd name="T13" fmla="*/ 2747 h 5142"/>
                <a:gd name="T14" fmla="*/ 3178 w 5146"/>
                <a:gd name="T15" fmla="*/ 2317 h 5142"/>
                <a:gd name="T16" fmla="*/ 2905 w 5146"/>
                <a:gd name="T17" fmla="*/ 2005 h 5142"/>
                <a:gd name="T18" fmla="*/ 2573 w 5146"/>
                <a:gd name="T19" fmla="*/ 1311 h 5142"/>
                <a:gd name="T20" fmla="*/ 3143 w 5146"/>
                <a:gd name="T21" fmla="*/ 1447 h 5142"/>
                <a:gd name="T22" fmla="*/ 3577 w 5146"/>
                <a:gd name="T23" fmla="*/ 1808 h 5142"/>
                <a:gd name="T24" fmla="*/ 3811 w 5146"/>
                <a:gd name="T25" fmla="*/ 2332 h 5142"/>
                <a:gd name="T26" fmla="*/ 3784 w 5146"/>
                <a:gd name="T27" fmla="*/ 2925 h 5142"/>
                <a:gd name="T28" fmla="*/ 3505 w 5146"/>
                <a:gd name="T29" fmla="*/ 3422 h 5142"/>
                <a:gd name="T30" fmla="*/ 3037 w 5146"/>
                <a:gd name="T31" fmla="*/ 3744 h 5142"/>
                <a:gd name="T32" fmla="*/ 2451 w 5146"/>
                <a:gd name="T33" fmla="*/ 3827 h 5142"/>
                <a:gd name="T34" fmla="*/ 1905 w 5146"/>
                <a:gd name="T35" fmla="*/ 3640 h 5142"/>
                <a:gd name="T36" fmla="*/ 1504 w 5146"/>
                <a:gd name="T37" fmla="*/ 3240 h 5142"/>
                <a:gd name="T38" fmla="*/ 1317 w 5146"/>
                <a:gd name="T39" fmla="*/ 2694 h 5142"/>
                <a:gd name="T40" fmla="*/ 1400 w 5146"/>
                <a:gd name="T41" fmla="*/ 2109 h 5142"/>
                <a:gd name="T42" fmla="*/ 1722 w 5146"/>
                <a:gd name="T43" fmla="*/ 1641 h 5142"/>
                <a:gd name="T44" fmla="*/ 2219 w 5146"/>
                <a:gd name="T45" fmla="*/ 1362 h 5142"/>
                <a:gd name="T46" fmla="*/ 2424 w 5146"/>
                <a:gd name="T47" fmla="*/ 661 h 5142"/>
                <a:gd name="T48" fmla="*/ 1730 w 5146"/>
                <a:gd name="T49" fmla="*/ 850 h 5142"/>
                <a:gd name="T50" fmla="*/ 1168 w 5146"/>
                <a:gd name="T51" fmla="*/ 1266 h 5142"/>
                <a:gd name="T52" fmla="*/ 793 w 5146"/>
                <a:gd name="T53" fmla="*/ 1859 h 5142"/>
                <a:gd name="T54" fmla="*/ 657 w 5146"/>
                <a:gd name="T55" fmla="*/ 2572 h 5142"/>
                <a:gd name="T56" fmla="*/ 793 w 5146"/>
                <a:gd name="T57" fmla="*/ 3285 h 5142"/>
                <a:gd name="T58" fmla="*/ 1168 w 5146"/>
                <a:gd name="T59" fmla="*/ 3876 h 5142"/>
                <a:gd name="T60" fmla="*/ 1730 w 5146"/>
                <a:gd name="T61" fmla="*/ 4292 h 5142"/>
                <a:gd name="T62" fmla="*/ 2424 w 5146"/>
                <a:gd name="T63" fmla="*/ 4481 h 5142"/>
                <a:gd name="T64" fmla="*/ 3153 w 5146"/>
                <a:gd name="T65" fmla="*/ 4398 h 5142"/>
                <a:gd name="T66" fmla="*/ 3772 w 5146"/>
                <a:gd name="T67" fmla="*/ 4066 h 5142"/>
                <a:gd name="T68" fmla="*/ 4230 w 5146"/>
                <a:gd name="T69" fmla="*/ 3538 h 5142"/>
                <a:gd name="T70" fmla="*/ 4468 w 5146"/>
                <a:gd name="T71" fmla="*/ 2869 h 5142"/>
                <a:gd name="T72" fmla="*/ 4440 w 5146"/>
                <a:gd name="T73" fmla="*/ 2132 h 5142"/>
                <a:gd name="T74" fmla="*/ 4153 w 5146"/>
                <a:gd name="T75" fmla="*/ 1486 h 5142"/>
                <a:gd name="T76" fmla="*/ 3660 w 5146"/>
                <a:gd name="T77" fmla="*/ 993 h 5142"/>
                <a:gd name="T78" fmla="*/ 3013 w 5146"/>
                <a:gd name="T79" fmla="*/ 707 h 5142"/>
                <a:gd name="T80" fmla="*/ 2750 w 5146"/>
                <a:gd name="T81" fmla="*/ 6 h 5142"/>
                <a:gd name="T82" fmla="*/ 3575 w 5146"/>
                <a:gd name="T83" fmla="*/ 202 h 5142"/>
                <a:gd name="T84" fmla="*/ 4273 w 5146"/>
                <a:gd name="T85" fmla="*/ 640 h 5142"/>
                <a:gd name="T86" fmla="*/ 4796 w 5146"/>
                <a:gd name="T87" fmla="*/ 1274 h 5142"/>
                <a:gd name="T88" fmla="*/ 5095 w 5146"/>
                <a:gd name="T89" fmla="*/ 2054 h 5142"/>
                <a:gd name="T90" fmla="*/ 5124 w 5146"/>
                <a:gd name="T91" fmla="*/ 2922 h 5142"/>
                <a:gd name="T92" fmla="*/ 4875 w 5146"/>
                <a:gd name="T93" fmla="*/ 3725 h 5142"/>
                <a:gd name="T94" fmla="*/ 4393 w 5146"/>
                <a:gd name="T95" fmla="*/ 4390 h 5142"/>
                <a:gd name="T96" fmla="*/ 3727 w 5146"/>
                <a:gd name="T97" fmla="*/ 4871 h 5142"/>
                <a:gd name="T98" fmla="*/ 2923 w 5146"/>
                <a:gd name="T99" fmla="*/ 5119 h 5142"/>
                <a:gd name="T100" fmla="*/ 2054 w 5146"/>
                <a:gd name="T101" fmla="*/ 5091 h 5142"/>
                <a:gd name="T102" fmla="*/ 1274 w 5146"/>
                <a:gd name="T103" fmla="*/ 4793 h 5142"/>
                <a:gd name="T104" fmla="*/ 641 w 5146"/>
                <a:gd name="T105" fmla="*/ 4271 h 5142"/>
                <a:gd name="T106" fmla="*/ 203 w 5146"/>
                <a:gd name="T107" fmla="*/ 3573 h 5142"/>
                <a:gd name="T108" fmla="*/ 6 w 5146"/>
                <a:gd name="T109" fmla="*/ 2749 h 5142"/>
                <a:gd name="T110" fmla="*/ 93 w 5146"/>
                <a:gd name="T111" fmla="*/ 1887 h 5142"/>
                <a:gd name="T112" fmla="*/ 439 w 5146"/>
                <a:gd name="T113" fmla="*/ 1133 h 5142"/>
                <a:gd name="T114" fmla="*/ 1001 w 5146"/>
                <a:gd name="T115" fmla="*/ 536 h 5142"/>
                <a:gd name="T116" fmla="*/ 1728 w 5146"/>
                <a:gd name="T117" fmla="*/ 143 h 5142"/>
                <a:gd name="T118" fmla="*/ 2573 w 5146"/>
                <a:gd name="T119" fmla="*/ 0 h 5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46" h="5142">
                  <a:moveTo>
                    <a:pt x="2573" y="1916"/>
                  </a:moveTo>
                  <a:lnTo>
                    <a:pt x="2485" y="1922"/>
                  </a:lnTo>
                  <a:lnTo>
                    <a:pt x="2398" y="1940"/>
                  </a:lnTo>
                  <a:lnTo>
                    <a:pt x="2318" y="1967"/>
                  </a:lnTo>
                  <a:lnTo>
                    <a:pt x="2241" y="2005"/>
                  </a:lnTo>
                  <a:lnTo>
                    <a:pt x="2172" y="2052"/>
                  </a:lnTo>
                  <a:lnTo>
                    <a:pt x="2109" y="2109"/>
                  </a:lnTo>
                  <a:lnTo>
                    <a:pt x="2054" y="2171"/>
                  </a:lnTo>
                  <a:lnTo>
                    <a:pt x="2007" y="2240"/>
                  </a:lnTo>
                  <a:lnTo>
                    <a:pt x="1970" y="2317"/>
                  </a:lnTo>
                  <a:lnTo>
                    <a:pt x="1940" y="2397"/>
                  </a:lnTo>
                  <a:lnTo>
                    <a:pt x="1923" y="2482"/>
                  </a:lnTo>
                  <a:lnTo>
                    <a:pt x="1917" y="2572"/>
                  </a:lnTo>
                  <a:lnTo>
                    <a:pt x="1923" y="2660"/>
                  </a:lnTo>
                  <a:lnTo>
                    <a:pt x="1940" y="2747"/>
                  </a:lnTo>
                  <a:lnTo>
                    <a:pt x="1970" y="2827"/>
                  </a:lnTo>
                  <a:lnTo>
                    <a:pt x="2007" y="2902"/>
                  </a:lnTo>
                  <a:lnTo>
                    <a:pt x="2054" y="2973"/>
                  </a:lnTo>
                  <a:lnTo>
                    <a:pt x="2109" y="3035"/>
                  </a:lnTo>
                  <a:lnTo>
                    <a:pt x="2172" y="3090"/>
                  </a:lnTo>
                  <a:lnTo>
                    <a:pt x="2241" y="3138"/>
                  </a:lnTo>
                  <a:lnTo>
                    <a:pt x="2318" y="3175"/>
                  </a:lnTo>
                  <a:lnTo>
                    <a:pt x="2398" y="3204"/>
                  </a:lnTo>
                  <a:lnTo>
                    <a:pt x="2485" y="3220"/>
                  </a:lnTo>
                  <a:lnTo>
                    <a:pt x="2573" y="3228"/>
                  </a:lnTo>
                  <a:lnTo>
                    <a:pt x="2664" y="3220"/>
                  </a:lnTo>
                  <a:lnTo>
                    <a:pt x="2748" y="3204"/>
                  </a:lnTo>
                  <a:lnTo>
                    <a:pt x="2829" y="3175"/>
                  </a:lnTo>
                  <a:lnTo>
                    <a:pt x="2905" y="3138"/>
                  </a:lnTo>
                  <a:lnTo>
                    <a:pt x="2974" y="3090"/>
                  </a:lnTo>
                  <a:lnTo>
                    <a:pt x="3037" y="3035"/>
                  </a:lnTo>
                  <a:lnTo>
                    <a:pt x="3094" y="2973"/>
                  </a:lnTo>
                  <a:lnTo>
                    <a:pt x="3139" y="2902"/>
                  </a:lnTo>
                  <a:lnTo>
                    <a:pt x="3178" y="2827"/>
                  </a:lnTo>
                  <a:lnTo>
                    <a:pt x="3206" y="2747"/>
                  </a:lnTo>
                  <a:lnTo>
                    <a:pt x="3224" y="2660"/>
                  </a:lnTo>
                  <a:lnTo>
                    <a:pt x="3230" y="2572"/>
                  </a:lnTo>
                  <a:lnTo>
                    <a:pt x="3224" y="2482"/>
                  </a:lnTo>
                  <a:lnTo>
                    <a:pt x="3206" y="2397"/>
                  </a:lnTo>
                  <a:lnTo>
                    <a:pt x="3178" y="2317"/>
                  </a:lnTo>
                  <a:lnTo>
                    <a:pt x="3139" y="2240"/>
                  </a:lnTo>
                  <a:lnTo>
                    <a:pt x="3094" y="2171"/>
                  </a:lnTo>
                  <a:lnTo>
                    <a:pt x="3037" y="2109"/>
                  </a:lnTo>
                  <a:lnTo>
                    <a:pt x="2974" y="2052"/>
                  </a:lnTo>
                  <a:lnTo>
                    <a:pt x="2905" y="2005"/>
                  </a:lnTo>
                  <a:lnTo>
                    <a:pt x="2829" y="1967"/>
                  </a:lnTo>
                  <a:lnTo>
                    <a:pt x="2748" y="1940"/>
                  </a:lnTo>
                  <a:lnTo>
                    <a:pt x="2664" y="1922"/>
                  </a:lnTo>
                  <a:lnTo>
                    <a:pt x="2573" y="1916"/>
                  </a:lnTo>
                  <a:close/>
                  <a:moveTo>
                    <a:pt x="2573" y="1311"/>
                  </a:moveTo>
                  <a:lnTo>
                    <a:pt x="2695" y="1317"/>
                  </a:lnTo>
                  <a:lnTo>
                    <a:pt x="2813" y="1335"/>
                  </a:lnTo>
                  <a:lnTo>
                    <a:pt x="2927" y="1362"/>
                  </a:lnTo>
                  <a:lnTo>
                    <a:pt x="3037" y="1400"/>
                  </a:lnTo>
                  <a:lnTo>
                    <a:pt x="3143" y="1447"/>
                  </a:lnTo>
                  <a:lnTo>
                    <a:pt x="3243" y="1504"/>
                  </a:lnTo>
                  <a:lnTo>
                    <a:pt x="3336" y="1569"/>
                  </a:lnTo>
                  <a:lnTo>
                    <a:pt x="3424" y="1641"/>
                  </a:lnTo>
                  <a:lnTo>
                    <a:pt x="3505" y="1722"/>
                  </a:lnTo>
                  <a:lnTo>
                    <a:pt x="3577" y="1808"/>
                  </a:lnTo>
                  <a:lnTo>
                    <a:pt x="3642" y="1902"/>
                  </a:lnTo>
                  <a:lnTo>
                    <a:pt x="3699" y="2003"/>
                  </a:lnTo>
                  <a:lnTo>
                    <a:pt x="3746" y="2109"/>
                  </a:lnTo>
                  <a:lnTo>
                    <a:pt x="3784" y="2219"/>
                  </a:lnTo>
                  <a:lnTo>
                    <a:pt x="3811" y="2332"/>
                  </a:lnTo>
                  <a:lnTo>
                    <a:pt x="3829" y="2450"/>
                  </a:lnTo>
                  <a:lnTo>
                    <a:pt x="3835" y="2572"/>
                  </a:lnTo>
                  <a:lnTo>
                    <a:pt x="3829" y="2694"/>
                  </a:lnTo>
                  <a:lnTo>
                    <a:pt x="3811" y="2812"/>
                  </a:lnTo>
                  <a:lnTo>
                    <a:pt x="3784" y="2925"/>
                  </a:lnTo>
                  <a:lnTo>
                    <a:pt x="3746" y="3035"/>
                  </a:lnTo>
                  <a:lnTo>
                    <a:pt x="3699" y="3140"/>
                  </a:lnTo>
                  <a:lnTo>
                    <a:pt x="3642" y="3240"/>
                  </a:lnTo>
                  <a:lnTo>
                    <a:pt x="3577" y="3334"/>
                  </a:lnTo>
                  <a:lnTo>
                    <a:pt x="3505" y="3422"/>
                  </a:lnTo>
                  <a:lnTo>
                    <a:pt x="3424" y="3503"/>
                  </a:lnTo>
                  <a:lnTo>
                    <a:pt x="3336" y="3575"/>
                  </a:lnTo>
                  <a:lnTo>
                    <a:pt x="3243" y="3640"/>
                  </a:lnTo>
                  <a:lnTo>
                    <a:pt x="3143" y="3697"/>
                  </a:lnTo>
                  <a:lnTo>
                    <a:pt x="3037" y="3744"/>
                  </a:lnTo>
                  <a:lnTo>
                    <a:pt x="2927" y="3782"/>
                  </a:lnTo>
                  <a:lnTo>
                    <a:pt x="2813" y="3809"/>
                  </a:lnTo>
                  <a:lnTo>
                    <a:pt x="2695" y="3827"/>
                  </a:lnTo>
                  <a:lnTo>
                    <a:pt x="2573" y="3833"/>
                  </a:lnTo>
                  <a:lnTo>
                    <a:pt x="2451" y="3827"/>
                  </a:lnTo>
                  <a:lnTo>
                    <a:pt x="2333" y="3809"/>
                  </a:lnTo>
                  <a:lnTo>
                    <a:pt x="2219" y="3782"/>
                  </a:lnTo>
                  <a:lnTo>
                    <a:pt x="2109" y="3744"/>
                  </a:lnTo>
                  <a:lnTo>
                    <a:pt x="2003" y="3697"/>
                  </a:lnTo>
                  <a:lnTo>
                    <a:pt x="1905" y="3640"/>
                  </a:lnTo>
                  <a:lnTo>
                    <a:pt x="1811" y="3575"/>
                  </a:lnTo>
                  <a:lnTo>
                    <a:pt x="1722" y="3503"/>
                  </a:lnTo>
                  <a:lnTo>
                    <a:pt x="1642" y="3422"/>
                  </a:lnTo>
                  <a:lnTo>
                    <a:pt x="1569" y="3334"/>
                  </a:lnTo>
                  <a:lnTo>
                    <a:pt x="1504" y="3240"/>
                  </a:lnTo>
                  <a:lnTo>
                    <a:pt x="1447" y="3140"/>
                  </a:lnTo>
                  <a:lnTo>
                    <a:pt x="1400" y="3035"/>
                  </a:lnTo>
                  <a:lnTo>
                    <a:pt x="1362" y="2925"/>
                  </a:lnTo>
                  <a:lnTo>
                    <a:pt x="1335" y="2812"/>
                  </a:lnTo>
                  <a:lnTo>
                    <a:pt x="1317" y="2694"/>
                  </a:lnTo>
                  <a:lnTo>
                    <a:pt x="1311" y="2572"/>
                  </a:lnTo>
                  <a:lnTo>
                    <a:pt x="1317" y="2450"/>
                  </a:lnTo>
                  <a:lnTo>
                    <a:pt x="1335" y="2332"/>
                  </a:lnTo>
                  <a:lnTo>
                    <a:pt x="1362" y="2219"/>
                  </a:lnTo>
                  <a:lnTo>
                    <a:pt x="1400" y="2109"/>
                  </a:lnTo>
                  <a:lnTo>
                    <a:pt x="1447" y="2003"/>
                  </a:lnTo>
                  <a:lnTo>
                    <a:pt x="1504" y="1902"/>
                  </a:lnTo>
                  <a:lnTo>
                    <a:pt x="1569" y="1808"/>
                  </a:lnTo>
                  <a:lnTo>
                    <a:pt x="1642" y="1722"/>
                  </a:lnTo>
                  <a:lnTo>
                    <a:pt x="1722" y="1641"/>
                  </a:lnTo>
                  <a:lnTo>
                    <a:pt x="1811" y="1569"/>
                  </a:lnTo>
                  <a:lnTo>
                    <a:pt x="1905" y="1504"/>
                  </a:lnTo>
                  <a:lnTo>
                    <a:pt x="2003" y="1447"/>
                  </a:lnTo>
                  <a:lnTo>
                    <a:pt x="2109" y="1400"/>
                  </a:lnTo>
                  <a:lnTo>
                    <a:pt x="2219" y="1362"/>
                  </a:lnTo>
                  <a:lnTo>
                    <a:pt x="2333" y="1335"/>
                  </a:lnTo>
                  <a:lnTo>
                    <a:pt x="2451" y="1317"/>
                  </a:lnTo>
                  <a:lnTo>
                    <a:pt x="2573" y="1311"/>
                  </a:lnTo>
                  <a:close/>
                  <a:moveTo>
                    <a:pt x="2573" y="656"/>
                  </a:moveTo>
                  <a:lnTo>
                    <a:pt x="2424" y="661"/>
                  </a:lnTo>
                  <a:lnTo>
                    <a:pt x="2276" y="679"/>
                  </a:lnTo>
                  <a:lnTo>
                    <a:pt x="2133" y="707"/>
                  </a:lnTo>
                  <a:lnTo>
                    <a:pt x="1995" y="744"/>
                  </a:lnTo>
                  <a:lnTo>
                    <a:pt x="1860" y="793"/>
                  </a:lnTo>
                  <a:lnTo>
                    <a:pt x="1730" y="850"/>
                  </a:lnTo>
                  <a:lnTo>
                    <a:pt x="1606" y="917"/>
                  </a:lnTo>
                  <a:lnTo>
                    <a:pt x="1486" y="993"/>
                  </a:lnTo>
                  <a:lnTo>
                    <a:pt x="1374" y="1076"/>
                  </a:lnTo>
                  <a:lnTo>
                    <a:pt x="1268" y="1168"/>
                  </a:lnTo>
                  <a:lnTo>
                    <a:pt x="1168" y="1266"/>
                  </a:lnTo>
                  <a:lnTo>
                    <a:pt x="1077" y="1372"/>
                  </a:lnTo>
                  <a:lnTo>
                    <a:pt x="993" y="1486"/>
                  </a:lnTo>
                  <a:lnTo>
                    <a:pt x="918" y="1604"/>
                  </a:lnTo>
                  <a:lnTo>
                    <a:pt x="851" y="1730"/>
                  </a:lnTo>
                  <a:lnTo>
                    <a:pt x="793" y="1859"/>
                  </a:lnTo>
                  <a:lnTo>
                    <a:pt x="745" y="1993"/>
                  </a:lnTo>
                  <a:lnTo>
                    <a:pt x="706" y="2132"/>
                  </a:lnTo>
                  <a:lnTo>
                    <a:pt x="679" y="2276"/>
                  </a:lnTo>
                  <a:lnTo>
                    <a:pt x="663" y="2421"/>
                  </a:lnTo>
                  <a:lnTo>
                    <a:pt x="657" y="2572"/>
                  </a:lnTo>
                  <a:lnTo>
                    <a:pt x="663" y="2721"/>
                  </a:lnTo>
                  <a:lnTo>
                    <a:pt x="679" y="2869"/>
                  </a:lnTo>
                  <a:lnTo>
                    <a:pt x="706" y="3012"/>
                  </a:lnTo>
                  <a:lnTo>
                    <a:pt x="745" y="3149"/>
                  </a:lnTo>
                  <a:lnTo>
                    <a:pt x="793" y="3285"/>
                  </a:lnTo>
                  <a:lnTo>
                    <a:pt x="851" y="3414"/>
                  </a:lnTo>
                  <a:lnTo>
                    <a:pt x="918" y="3538"/>
                  </a:lnTo>
                  <a:lnTo>
                    <a:pt x="993" y="3658"/>
                  </a:lnTo>
                  <a:lnTo>
                    <a:pt x="1077" y="3770"/>
                  </a:lnTo>
                  <a:lnTo>
                    <a:pt x="1168" y="3876"/>
                  </a:lnTo>
                  <a:lnTo>
                    <a:pt x="1268" y="3974"/>
                  </a:lnTo>
                  <a:lnTo>
                    <a:pt x="1374" y="4066"/>
                  </a:lnTo>
                  <a:lnTo>
                    <a:pt x="1486" y="4151"/>
                  </a:lnTo>
                  <a:lnTo>
                    <a:pt x="1606" y="4225"/>
                  </a:lnTo>
                  <a:lnTo>
                    <a:pt x="1730" y="4292"/>
                  </a:lnTo>
                  <a:lnTo>
                    <a:pt x="1860" y="4351"/>
                  </a:lnTo>
                  <a:lnTo>
                    <a:pt x="1995" y="4398"/>
                  </a:lnTo>
                  <a:lnTo>
                    <a:pt x="2133" y="4437"/>
                  </a:lnTo>
                  <a:lnTo>
                    <a:pt x="2276" y="4465"/>
                  </a:lnTo>
                  <a:lnTo>
                    <a:pt x="2424" y="4481"/>
                  </a:lnTo>
                  <a:lnTo>
                    <a:pt x="2573" y="4487"/>
                  </a:lnTo>
                  <a:lnTo>
                    <a:pt x="2722" y="4481"/>
                  </a:lnTo>
                  <a:lnTo>
                    <a:pt x="2870" y="4465"/>
                  </a:lnTo>
                  <a:lnTo>
                    <a:pt x="3013" y="4437"/>
                  </a:lnTo>
                  <a:lnTo>
                    <a:pt x="3153" y="4398"/>
                  </a:lnTo>
                  <a:lnTo>
                    <a:pt x="3287" y="4351"/>
                  </a:lnTo>
                  <a:lnTo>
                    <a:pt x="3416" y="4292"/>
                  </a:lnTo>
                  <a:lnTo>
                    <a:pt x="3542" y="4225"/>
                  </a:lnTo>
                  <a:lnTo>
                    <a:pt x="3660" y="4151"/>
                  </a:lnTo>
                  <a:lnTo>
                    <a:pt x="3772" y="4066"/>
                  </a:lnTo>
                  <a:lnTo>
                    <a:pt x="3878" y="3974"/>
                  </a:lnTo>
                  <a:lnTo>
                    <a:pt x="3978" y="3876"/>
                  </a:lnTo>
                  <a:lnTo>
                    <a:pt x="4071" y="3770"/>
                  </a:lnTo>
                  <a:lnTo>
                    <a:pt x="4153" y="3658"/>
                  </a:lnTo>
                  <a:lnTo>
                    <a:pt x="4230" y="3538"/>
                  </a:lnTo>
                  <a:lnTo>
                    <a:pt x="4297" y="3414"/>
                  </a:lnTo>
                  <a:lnTo>
                    <a:pt x="4354" y="3285"/>
                  </a:lnTo>
                  <a:lnTo>
                    <a:pt x="4403" y="3149"/>
                  </a:lnTo>
                  <a:lnTo>
                    <a:pt x="4440" y="3012"/>
                  </a:lnTo>
                  <a:lnTo>
                    <a:pt x="4468" y="2869"/>
                  </a:lnTo>
                  <a:lnTo>
                    <a:pt x="4485" y="2721"/>
                  </a:lnTo>
                  <a:lnTo>
                    <a:pt x="4491" y="2572"/>
                  </a:lnTo>
                  <a:lnTo>
                    <a:pt x="4485" y="2421"/>
                  </a:lnTo>
                  <a:lnTo>
                    <a:pt x="4468" y="2276"/>
                  </a:lnTo>
                  <a:lnTo>
                    <a:pt x="4440" y="2132"/>
                  </a:lnTo>
                  <a:lnTo>
                    <a:pt x="4403" y="1993"/>
                  </a:lnTo>
                  <a:lnTo>
                    <a:pt x="4354" y="1859"/>
                  </a:lnTo>
                  <a:lnTo>
                    <a:pt x="4297" y="1730"/>
                  </a:lnTo>
                  <a:lnTo>
                    <a:pt x="4230" y="1604"/>
                  </a:lnTo>
                  <a:lnTo>
                    <a:pt x="4153" y="1486"/>
                  </a:lnTo>
                  <a:lnTo>
                    <a:pt x="4071" y="1372"/>
                  </a:lnTo>
                  <a:lnTo>
                    <a:pt x="3978" y="1266"/>
                  </a:lnTo>
                  <a:lnTo>
                    <a:pt x="3878" y="1168"/>
                  </a:lnTo>
                  <a:lnTo>
                    <a:pt x="3772" y="1076"/>
                  </a:lnTo>
                  <a:lnTo>
                    <a:pt x="3660" y="993"/>
                  </a:lnTo>
                  <a:lnTo>
                    <a:pt x="3542" y="917"/>
                  </a:lnTo>
                  <a:lnTo>
                    <a:pt x="3416" y="850"/>
                  </a:lnTo>
                  <a:lnTo>
                    <a:pt x="3287" y="793"/>
                  </a:lnTo>
                  <a:lnTo>
                    <a:pt x="3153" y="744"/>
                  </a:lnTo>
                  <a:lnTo>
                    <a:pt x="3013" y="707"/>
                  </a:lnTo>
                  <a:lnTo>
                    <a:pt x="2870" y="679"/>
                  </a:lnTo>
                  <a:lnTo>
                    <a:pt x="2722" y="661"/>
                  </a:lnTo>
                  <a:lnTo>
                    <a:pt x="2573" y="656"/>
                  </a:lnTo>
                  <a:close/>
                  <a:moveTo>
                    <a:pt x="2573" y="0"/>
                  </a:moveTo>
                  <a:lnTo>
                    <a:pt x="2750" y="6"/>
                  </a:lnTo>
                  <a:lnTo>
                    <a:pt x="2923" y="23"/>
                  </a:lnTo>
                  <a:lnTo>
                    <a:pt x="3092" y="53"/>
                  </a:lnTo>
                  <a:lnTo>
                    <a:pt x="3259" y="92"/>
                  </a:lnTo>
                  <a:lnTo>
                    <a:pt x="3420" y="143"/>
                  </a:lnTo>
                  <a:lnTo>
                    <a:pt x="3575" y="202"/>
                  </a:lnTo>
                  <a:lnTo>
                    <a:pt x="3727" y="273"/>
                  </a:lnTo>
                  <a:lnTo>
                    <a:pt x="3872" y="351"/>
                  </a:lnTo>
                  <a:lnTo>
                    <a:pt x="4014" y="440"/>
                  </a:lnTo>
                  <a:lnTo>
                    <a:pt x="4147" y="536"/>
                  </a:lnTo>
                  <a:lnTo>
                    <a:pt x="4273" y="640"/>
                  </a:lnTo>
                  <a:lnTo>
                    <a:pt x="4393" y="754"/>
                  </a:lnTo>
                  <a:lnTo>
                    <a:pt x="4507" y="873"/>
                  </a:lnTo>
                  <a:lnTo>
                    <a:pt x="4611" y="999"/>
                  </a:lnTo>
                  <a:lnTo>
                    <a:pt x="4708" y="1133"/>
                  </a:lnTo>
                  <a:lnTo>
                    <a:pt x="4796" y="1274"/>
                  </a:lnTo>
                  <a:lnTo>
                    <a:pt x="4875" y="1419"/>
                  </a:lnTo>
                  <a:lnTo>
                    <a:pt x="4945" y="1571"/>
                  </a:lnTo>
                  <a:lnTo>
                    <a:pt x="5004" y="1726"/>
                  </a:lnTo>
                  <a:lnTo>
                    <a:pt x="5055" y="1887"/>
                  </a:lnTo>
                  <a:lnTo>
                    <a:pt x="5095" y="2054"/>
                  </a:lnTo>
                  <a:lnTo>
                    <a:pt x="5124" y="2223"/>
                  </a:lnTo>
                  <a:lnTo>
                    <a:pt x="5140" y="2395"/>
                  </a:lnTo>
                  <a:lnTo>
                    <a:pt x="5146" y="2572"/>
                  </a:lnTo>
                  <a:lnTo>
                    <a:pt x="5140" y="2749"/>
                  </a:lnTo>
                  <a:lnTo>
                    <a:pt x="5124" y="2922"/>
                  </a:lnTo>
                  <a:lnTo>
                    <a:pt x="5095" y="3090"/>
                  </a:lnTo>
                  <a:lnTo>
                    <a:pt x="5055" y="3255"/>
                  </a:lnTo>
                  <a:lnTo>
                    <a:pt x="5004" y="3416"/>
                  </a:lnTo>
                  <a:lnTo>
                    <a:pt x="4945" y="3573"/>
                  </a:lnTo>
                  <a:lnTo>
                    <a:pt x="4875" y="3725"/>
                  </a:lnTo>
                  <a:lnTo>
                    <a:pt x="4796" y="3870"/>
                  </a:lnTo>
                  <a:lnTo>
                    <a:pt x="4708" y="4009"/>
                  </a:lnTo>
                  <a:lnTo>
                    <a:pt x="4611" y="4143"/>
                  </a:lnTo>
                  <a:lnTo>
                    <a:pt x="4507" y="4271"/>
                  </a:lnTo>
                  <a:lnTo>
                    <a:pt x="4393" y="4390"/>
                  </a:lnTo>
                  <a:lnTo>
                    <a:pt x="4273" y="4502"/>
                  </a:lnTo>
                  <a:lnTo>
                    <a:pt x="4147" y="4608"/>
                  </a:lnTo>
                  <a:lnTo>
                    <a:pt x="4014" y="4705"/>
                  </a:lnTo>
                  <a:lnTo>
                    <a:pt x="3872" y="4793"/>
                  </a:lnTo>
                  <a:lnTo>
                    <a:pt x="3727" y="4871"/>
                  </a:lnTo>
                  <a:lnTo>
                    <a:pt x="3575" y="4940"/>
                  </a:lnTo>
                  <a:lnTo>
                    <a:pt x="3420" y="5001"/>
                  </a:lnTo>
                  <a:lnTo>
                    <a:pt x="3259" y="5050"/>
                  </a:lnTo>
                  <a:lnTo>
                    <a:pt x="3092" y="5091"/>
                  </a:lnTo>
                  <a:lnTo>
                    <a:pt x="2923" y="5119"/>
                  </a:lnTo>
                  <a:lnTo>
                    <a:pt x="2750" y="5137"/>
                  </a:lnTo>
                  <a:lnTo>
                    <a:pt x="2573" y="5142"/>
                  </a:lnTo>
                  <a:lnTo>
                    <a:pt x="2396" y="5137"/>
                  </a:lnTo>
                  <a:lnTo>
                    <a:pt x="2223" y="5119"/>
                  </a:lnTo>
                  <a:lnTo>
                    <a:pt x="2054" y="5091"/>
                  </a:lnTo>
                  <a:lnTo>
                    <a:pt x="1889" y="5050"/>
                  </a:lnTo>
                  <a:lnTo>
                    <a:pt x="1728" y="5001"/>
                  </a:lnTo>
                  <a:lnTo>
                    <a:pt x="1571" y="4940"/>
                  </a:lnTo>
                  <a:lnTo>
                    <a:pt x="1419" y="4871"/>
                  </a:lnTo>
                  <a:lnTo>
                    <a:pt x="1274" y="4793"/>
                  </a:lnTo>
                  <a:lnTo>
                    <a:pt x="1134" y="4705"/>
                  </a:lnTo>
                  <a:lnTo>
                    <a:pt x="1001" y="4608"/>
                  </a:lnTo>
                  <a:lnTo>
                    <a:pt x="873" y="4502"/>
                  </a:lnTo>
                  <a:lnTo>
                    <a:pt x="753" y="4390"/>
                  </a:lnTo>
                  <a:lnTo>
                    <a:pt x="641" y="4271"/>
                  </a:lnTo>
                  <a:lnTo>
                    <a:pt x="535" y="4143"/>
                  </a:lnTo>
                  <a:lnTo>
                    <a:pt x="439" y="4009"/>
                  </a:lnTo>
                  <a:lnTo>
                    <a:pt x="350" y="3870"/>
                  </a:lnTo>
                  <a:lnTo>
                    <a:pt x="272" y="3725"/>
                  </a:lnTo>
                  <a:lnTo>
                    <a:pt x="203" y="3573"/>
                  </a:lnTo>
                  <a:lnTo>
                    <a:pt x="142" y="3416"/>
                  </a:lnTo>
                  <a:lnTo>
                    <a:pt x="93" y="3255"/>
                  </a:lnTo>
                  <a:lnTo>
                    <a:pt x="52" y="3090"/>
                  </a:lnTo>
                  <a:lnTo>
                    <a:pt x="24" y="2922"/>
                  </a:lnTo>
                  <a:lnTo>
                    <a:pt x="6" y="2749"/>
                  </a:lnTo>
                  <a:lnTo>
                    <a:pt x="0" y="2572"/>
                  </a:lnTo>
                  <a:lnTo>
                    <a:pt x="6" y="2395"/>
                  </a:lnTo>
                  <a:lnTo>
                    <a:pt x="24" y="2223"/>
                  </a:lnTo>
                  <a:lnTo>
                    <a:pt x="52" y="2054"/>
                  </a:lnTo>
                  <a:lnTo>
                    <a:pt x="93" y="1887"/>
                  </a:lnTo>
                  <a:lnTo>
                    <a:pt x="142" y="1726"/>
                  </a:lnTo>
                  <a:lnTo>
                    <a:pt x="203" y="1571"/>
                  </a:lnTo>
                  <a:lnTo>
                    <a:pt x="272" y="1419"/>
                  </a:lnTo>
                  <a:lnTo>
                    <a:pt x="350" y="1274"/>
                  </a:lnTo>
                  <a:lnTo>
                    <a:pt x="439" y="1133"/>
                  </a:lnTo>
                  <a:lnTo>
                    <a:pt x="535" y="999"/>
                  </a:lnTo>
                  <a:lnTo>
                    <a:pt x="641" y="873"/>
                  </a:lnTo>
                  <a:lnTo>
                    <a:pt x="753" y="754"/>
                  </a:lnTo>
                  <a:lnTo>
                    <a:pt x="873" y="640"/>
                  </a:lnTo>
                  <a:lnTo>
                    <a:pt x="1001" y="536"/>
                  </a:lnTo>
                  <a:lnTo>
                    <a:pt x="1134" y="440"/>
                  </a:lnTo>
                  <a:lnTo>
                    <a:pt x="1274" y="351"/>
                  </a:lnTo>
                  <a:lnTo>
                    <a:pt x="1419" y="273"/>
                  </a:lnTo>
                  <a:lnTo>
                    <a:pt x="1571" y="202"/>
                  </a:lnTo>
                  <a:lnTo>
                    <a:pt x="1728" y="143"/>
                  </a:lnTo>
                  <a:lnTo>
                    <a:pt x="1889" y="92"/>
                  </a:lnTo>
                  <a:lnTo>
                    <a:pt x="2054" y="53"/>
                  </a:lnTo>
                  <a:lnTo>
                    <a:pt x="2223" y="23"/>
                  </a:lnTo>
                  <a:lnTo>
                    <a:pt x="2396" y="6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68"/>
            <p:cNvSpPr>
              <a:spLocks/>
            </p:cNvSpPr>
            <p:nvPr/>
          </p:nvSpPr>
          <p:spPr bwMode="auto">
            <a:xfrm>
              <a:off x="7131050" y="865188"/>
              <a:ext cx="1522413" cy="1520825"/>
            </a:xfrm>
            <a:custGeom>
              <a:avLst/>
              <a:gdLst>
                <a:gd name="T0" fmla="*/ 1026 w 1918"/>
                <a:gd name="T1" fmla="*/ 4 h 1916"/>
                <a:gd name="T2" fmla="*/ 1053 w 1918"/>
                <a:gd name="T3" fmla="*/ 33 h 1916"/>
                <a:gd name="T4" fmla="*/ 1073 w 1918"/>
                <a:gd name="T5" fmla="*/ 84 h 1916"/>
                <a:gd name="T6" fmla="*/ 1089 w 1918"/>
                <a:gd name="T7" fmla="*/ 155 h 1916"/>
                <a:gd name="T8" fmla="*/ 1106 w 1918"/>
                <a:gd name="T9" fmla="*/ 237 h 1916"/>
                <a:gd name="T10" fmla="*/ 1128 w 1918"/>
                <a:gd name="T11" fmla="*/ 330 h 1916"/>
                <a:gd name="T12" fmla="*/ 1156 w 1918"/>
                <a:gd name="T13" fmla="*/ 424 h 1916"/>
                <a:gd name="T14" fmla="*/ 1195 w 1918"/>
                <a:gd name="T15" fmla="*/ 514 h 1916"/>
                <a:gd name="T16" fmla="*/ 1248 w 1918"/>
                <a:gd name="T17" fmla="*/ 599 h 1916"/>
                <a:gd name="T18" fmla="*/ 1319 w 1918"/>
                <a:gd name="T19" fmla="*/ 669 h 1916"/>
                <a:gd name="T20" fmla="*/ 1403 w 1918"/>
                <a:gd name="T21" fmla="*/ 722 h 1916"/>
                <a:gd name="T22" fmla="*/ 1494 w 1918"/>
                <a:gd name="T23" fmla="*/ 762 h 1916"/>
                <a:gd name="T24" fmla="*/ 1588 w 1918"/>
                <a:gd name="T25" fmla="*/ 789 h 1916"/>
                <a:gd name="T26" fmla="*/ 1678 w 1918"/>
                <a:gd name="T27" fmla="*/ 809 h 1916"/>
                <a:gd name="T28" fmla="*/ 1763 w 1918"/>
                <a:gd name="T29" fmla="*/ 825 h 1916"/>
                <a:gd name="T30" fmla="*/ 1834 w 1918"/>
                <a:gd name="T31" fmla="*/ 842 h 1916"/>
                <a:gd name="T32" fmla="*/ 1885 w 1918"/>
                <a:gd name="T33" fmla="*/ 862 h 1916"/>
                <a:gd name="T34" fmla="*/ 1914 w 1918"/>
                <a:gd name="T35" fmla="*/ 889 h 1916"/>
                <a:gd name="T36" fmla="*/ 1914 w 1918"/>
                <a:gd name="T37" fmla="*/ 929 h 1916"/>
                <a:gd name="T38" fmla="*/ 1881 w 1918"/>
                <a:gd name="T39" fmla="*/ 982 h 1916"/>
                <a:gd name="T40" fmla="*/ 1144 w 1918"/>
                <a:gd name="T41" fmla="*/ 1720 h 1916"/>
                <a:gd name="T42" fmla="*/ 1014 w 1918"/>
                <a:gd name="T43" fmla="*/ 1822 h 1916"/>
                <a:gd name="T44" fmla="*/ 869 w 1918"/>
                <a:gd name="T45" fmla="*/ 1887 h 1916"/>
                <a:gd name="T46" fmla="*/ 711 w 1918"/>
                <a:gd name="T47" fmla="*/ 1916 h 1916"/>
                <a:gd name="T48" fmla="*/ 554 w 1918"/>
                <a:gd name="T49" fmla="*/ 1907 h 1916"/>
                <a:gd name="T50" fmla="*/ 401 w 1918"/>
                <a:gd name="T51" fmla="*/ 1859 h 1916"/>
                <a:gd name="T52" fmla="*/ 259 w 1918"/>
                <a:gd name="T53" fmla="*/ 1777 h 1916"/>
                <a:gd name="T54" fmla="*/ 140 w 1918"/>
                <a:gd name="T55" fmla="*/ 1657 h 1916"/>
                <a:gd name="T56" fmla="*/ 57 w 1918"/>
                <a:gd name="T57" fmla="*/ 1518 h 1916"/>
                <a:gd name="T58" fmla="*/ 10 w 1918"/>
                <a:gd name="T59" fmla="*/ 1365 h 1916"/>
                <a:gd name="T60" fmla="*/ 0 w 1918"/>
                <a:gd name="T61" fmla="*/ 1207 h 1916"/>
                <a:gd name="T62" fmla="*/ 27 w 1918"/>
                <a:gd name="T63" fmla="*/ 1050 h 1916"/>
                <a:gd name="T64" fmla="*/ 94 w 1918"/>
                <a:gd name="T65" fmla="*/ 903 h 1916"/>
                <a:gd name="T66" fmla="*/ 197 w 1918"/>
                <a:gd name="T67" fmla="*/ 773 h 1916"/>
                <a:gd name="T68" fmla="*/ 935 w 1918"/>
                <a:gd name="T69" fmla="*/ 35 h 1916"/>
                <a:gd name="T70" fmla="*/ 987 w 1918"/>
                <a:gd name="T71" fmla="*/ 4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8" h="1916">
                  <a:moveTo>
                    <a:pt x="1008" y="0"/>
                  </a:moveTo>
                  <a:lnTo>
                    <a:pt x="1026" y="4"/>
                  </a:lnTo>
                  <a:lnTo>
                    <a:pt x="1040" y="16"/>
                  </a:lnTo>
                  <a:lnTo>
                    <a:pt x="1053" y="33"/>
                  </a:lnTo>
                  <a:lnTo>
                    <a:pt x="1063" y="57"/>
                  </a:lnTo>
                  <a:lnTo>
                    <a:pt x="1073" y="84"/>
                  </a:lnTo>
                  <a:lnTo>
                    <a:pt x="1081" y="118"/>
                  </a:lnTo>
                  <a:lnTo>
                    <a:pt x="1089" y="155"/>
                  </a:lnTo>
                  <a:lnTo>
                    <a:pt x="1099" y="196"/>
                  </a:lnTo>
                  <a:lnTo>
                    <a:pt x="1106" y="237"/>
                  </a:lnTo>
                  <a:lnTo>
                    <a:pt x="1116" y="283"/>
                  </a:lnTo>
                  <a:lnTo>
                    <a:pt x="1128" y="330"/>
                  </a:lnTo>
                  <a:lnTo>
                    <a:pt x="1140" y="377"/>
                  </a:lnTo>
                  <a:lnTo>
                    <a:pt x="1156" y="424"/>
                  </a:lnTo>
                  <a:lnTo>
                    <a:pt x="1173" y="469"/>
                  </a:lnTo>
                  <a:lnTo>
                    <a:pt x="1195" y="514"/>
                  </a:lnTo>
                  <a:lnTo>
                    <a:pt x="1219" y="557"/>
                  </a:lnTo>
                  <a:lnTo>
                    <a:pt x="1248" y="599"/>
                  </a:lnTo>
                  <a:lnTo>
                    <a:pt x="1281" y="636"/>
                  </a:lnTo>
                  <a:lnTo>
                    <a:pt x="1319" y="669"/>
                  </a:lnTo>
                  <a:lnTo>
                    <a:pt x="1360" y="699"/>
                  </a:lnTo>
                  <a:lnTo>
                    <a:pt x="1403" y="722"/>
                  </a:lnTo>
                  <a:lnTo>
                    <a:pt x="1448" y="744"/>
                  </a:lnTo>
                  <a:lnTo>
                    <a:pt x="1494" y="762"/>
                  </a:lnTo>
                  <a:lnTo>
                    <a:pt x="1541" y="775"/>
                  </a:lnTo>
                  <a:lnTo>
                    <a:pt x="1588" y="789"/>
                  </a:lnTo>
                  <a:lnTo>
                    <a:pt x="1635" y="799"/>
                  </a:lnTo>
                  <a:lnTo>
                    <a:pt x="1678" y="809"/>
                  </a:lnTo>
                  <a:lnTo>
                    <a:pt x="1722" y="817"/>
                  </a:lnTo>
                  <a:lnTo>
                    <a:pt x="1763" y="825"/>
                  </a:lnTo>
                  <a:lnTo>
                    <a:pt x="1800" y="834"/>
                  </a:lnTo>
                  <a:lnTo>
                    <a:pt x="1834" y="842"/>
                  </a:lnTo>
                  <a:lnTo>
                    <a:pt x="1861" y="852"/>
                  </a:lnTo>
                  <a:lnTo>
                    <a:pt x="1885" y="862"/>
                  </a:lnTo>
                  <a:lnTo>
                    <a:pt x="1902" y="874"/>
                  </a:lnTo>
                  <a:lnTo>
                    <a:pt x="1914" y="889"/>
                  </a:lnTo>
                  <a:lnTo>
                    <a:pt x="1918" y="907"/>
                  </a:lnTo>
                  <a:lnTo>
                    <a:pt x="1914" y="929"/>
                  </a:lnTo>
                  <a:lnTo>
                    <a:pt x="1902" y="952"/>
                  </a:lnTo>
                  <a:lnTo>
                    <a:pt x="1881" y="982"/>
                  </a:lnTo>
                  <a:lnTo>
                    <a:pt x="1851" y="1015"/>
                  </a:lnTo>
                  <a:lnTo>
                    <a:pt x="1144" y="1720"/>
                  </a:lnTo>
                  <a:lnTo>
                    <a:pt x="1083" y="1777"/>
                  </a:lnTo>
                  <a:lnTo>
                    <a:pt x="1014" y="1822"/>
                  </a:lnTo>
                  <a:lnTo>
                    <a:pt x="943" y="1859"/>
                  </a:lnTo>
                  <a:lnTo>
                    <a:pt x="869" y="1887"/>
                  </a:lnTo>
                  <a:lnTo>
                    <a:pt x="790" y="1907"/>
                  </a:lnTo>
                  <a:lnTo>
                    <a:pt x="711" y="1916"/>
                  </a:lnTo>
                  <a:lnTo>
                    <a:pt x="633" y="1916"/>
                  </a:lnTo>
                  <a:lnTo>
                    <a:pt x="554" y="1907"/>
                  </a:lnTo>
                  <a:lnTo>
                    <a:pt x="476" y="1887"/>
                  </a:lnTo>
                  <a:lnTo>
                    <a:pt x="401" y="1859"/>
                  </a:lnTo>
                  <a:lnTo>
                    <a:pt x="328" y="1822"/>
                  </a:lnTo>
                  <a:lnTo>
                    <a:pt x="259" y="1777"/>
                  </a:lnTo>
                  <a:lnTo>
                    <a:pt x="197" y="1720"/>
                  </a:lnTo>
                  <a:lnTo>
                    <a:pt x="140" y="1657"/>
                  </a:lnTo>
                  <a:lnTo>
                    <a:pt x="94" y="1588"/>
                  </a:lnTo>
                  <a:lnTo>
                    <a:pt x="57" y="1518"/>
                  </a:lnTo>
                  <a:lnTo>
                    <a:pt x="27" y="1441"/>
                  </a:lnTo>
                  <a:lnTo>
                    <a:pt x="10" y="1365"/>
                  </a:lnTo>
                  <a:lnTo>
                    <a:pt x="0" y="1286"/>
                  </a:lnTo>
                  <a:lnTo>
                    <a:pt x="0" y="1207"/>
                  </a:lnTo>
                  <a:lnTo>
                    <a:pt x="10" y="1129"/>
                  </a:lnTo>
                  <a:lnTo>
                    <a:pt x="27" y="1050"/>
                  </a:lnTo>
                  <a:lnTo>
                    <a:pt x="57" y="976"/>
                  </a:lnTo>
                  <a:lnTo>
                    <a:pt x="94" y="903"/>
                  </a:lnTo>
                  <a:lnTo>
                    <a:pt x="140" y="836"/>
                  </a:lnTo>
                  <a:lnTo>
                    <a:pt x="197" y="773"/>
                  </a:lnTo>
                  <a:lnTo>
                    <a:pt x="902" y="67"/>
                  </a:lnTo>
                  <a:lnTo>
                    <a:pt x="935" y="35"/>
                  </a:lnTo>
                  <a:lnTo>
                    <a:pt x="963" y="16"/>
                  </a:lnTo>
                  <a:lnTo>
                    <a:pt x="987" y="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69"/>
            <p:cNvSpPr>
              <a:spLocks/>
            </p:cNvSpPr>
            <p:nvPr/>
          </p:nvSpPr>
          <p:spPr bwMode="auto">
            <a:xfrm>
              <a:off x="7159625" y="1157288"/>
              <a:ext cx="1200150" cy="1198563"/>
            </a:xfrm>
            <a:custGeom>
              <a:avLst/>
              <a:gdLst>
                <a:gd name="T0" fmla="*/ 1105 w 1514"/>
                <a:gd name="T1" fmla="*/ 0 h 1508"/>
                <a:gd name="T2" fmla="*/ 1123 w 1514"/>
                <a:gd name="T3" fmla="*/ 61 h 1508"/>
                <a:gd name="T4" fmla="*/ 1144 w 1514"/>
                <a:gd name="T5" fmla="*/ 118 h 1508"/>
                <a:gd name="T6" fmla="*/ 1170 w 1514"/>
                <a:gd name="T7" fmla="*/ 173 h 1508"/>
                <a:gd name="T8" fmla="*/ 1205 w 1514"/>
                <a:gd name="T9" fmla="*/ 224 h 1508"/>
                <a:gd name="T10" fmla="*/ 1246 w 1514"/>
                <a:gd name="T11" fmla="*/ 273 h 1508"/>
                <a:gd name="T12" fmla="*/ 1292 w 1514"/>
                <a:gd name="T13" fmla="*/ 312 h 1508"/>
                <a:gd name="T14" fmla="*/ 1343 w 1514"/>
                <a:gd name="T15" fmla="*/ 344 h 1508"/>
                <a:gd name="T16" fmla="*/ 1398 w 1514"/>
                <a:gd name="T17" fmla="*/ 369 h 1508"/>
                <a:gd name="T18" fmla="*/ 1455 w 1514"/>
                <a:gd name="T19" fmla="*/ 391 h 1508"/>
                <a:gd name="T20" fmla="*/ 1514 w 1514"/>
                <a:gd name="T21" fmla="*/ 408 h 1508"/>
                <a:gd name="T22" fmla="*/ 413 w 1514"/>
                <a:gd name="T23" fmla="*/ 1508 h 1508"/>
                <a:gd name="T24" fmla="*/ 344 w 1514"/>
                <a:gd name="T25" fmla="*/ 1481 h 1508"/>
                <a:gd name="T26" fmla="*/ 277 w 1514"/>
                <a:gd name="T27" fmla="*/ 1447 h 1508"/>
                <a:gd name="T28" fmla="*/ 215 w 1514"/>
                <a:gd name="T29" fmla="*/ 1404 h 1508"/>
                <a:gd name="T30" fmla="*/ 156 w 1514"/>
                <a:gd name="T31" fmla="*/ 1351 h 1508"/>
                <a:gd name="T32" fmla="*/ 106 w 1514"/>
                <a:gd name="T33" fmla="*/ 1294 h 1508"/>
                <a:gd name="T34" fmla="*/ 63 w 1514"/>
                <a:gd name="T35" fmla="*/ 1233 h 1508"/>
                <a:gd name="T36" fmla="*/ 26 w 1514"/>
                <a:gd name="T37" fmla="*/ 1166 h 1508"/>
                <a:gd name="T38" fmla="*/ 0 w 1514"/>
                <a:gd name="T39" fmla="*/ 1100 h 1508"/>
                <a:gd name="T40" fmla="*/ 1105 w 1514"/>
                <a:gd name="T41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4" h="1508">
                  <a:moveTo>
                    <a:pt x="1105" y="0"/>
                  </a:moveTo>
                  <a:lnTo>
                    <a:pt x="1123" y="61"/>
                  </a:lnTo>
                  <a:lnTo>
                    <a:pt x="1144" y="118"/>
                  </a:lnTo>
                  <a:lnTo>
                    <a:pt x="1170" y="173"/>
                  </a:lnTo>
                  <a:lnTo>
                    <a:pt x="1205" y="224"/>
                  </a:lnTo>
                  <a:lnTo>
                    <a:pt x="1246" y="273"/>
                  </a:lnTo>
                  <a:lnTo>
                    <a:pt x="1292" y="312"/>
                  </a:lnTo>
                  <a:lnTo>
                    <a:pt x="1343" y="344"/>
                  </a:lnTo>
                  <a:lnTo>
                    <a:pt x="1398" y="369"/>
                  </a:lnTo>
                  <a:lnTo>
                    <a:pt x="1455" y="391"/>
                  </a:lnTo>
                  <a:lnTo>
                    <a:pt x="1514" y="408"/>
                  </a:lnTo>
                  <a:lnTo>
                    <a:pt x="413" y="1508"/>
                  </a:lnTo>
                  <a:lnTo>
                    <a:pt x="344" y="1481"/>
                  </a:lnTo>
                  <a:lnTo>
                    <a:pt x="277" y="1447"/>
                  </a:lnTo>
                  <a:lnTo>
                    <a:pt x="215" y="1404"/>
                  </a:lnTo>
                  <a:lnTo>
                    <a:pt x="156" y="1351"/>
                  </a:lnTo>
                  <a:lnTo>
                    <a:pt x="106" y="1294"/>
                  </a:lnTo>
                  <a:lnTo>
                    <a:pt x="63" y="1233"/>
                  </a:lnTo>
                  <a:lnTo>
                    <a:pt x="26" y="1166"/>
                  </a:lnTo>
                  <a:lnTo>
                    <a:pt x="0" y="110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70"/>
            <p:cNvSpPr>
              <a:spLocks/>
            </p:cNvSpPr>
            <p:nvPr/>
          </p:nvSpPr>
          <p:spPr bwMode="auto">
            <a:xfrm>
              <a:off x="6007100" y="1144588"/>
              <a:ext cx="2362200" cy="2360613"/>
            </a:xfrm>
            <a:custGeom>
              <a:avLst/>
              <a:gdLst>
                <a:gd name="T0" fmla="*/ 2846 w 2975"/>
                <a:gd name="T1" fmla="*/ 0 h 2975"/>
                <a:gd name="T2" fmla="*/ 2879 w 2975"/>
                <a:gd name="T3" fmla="*/ 6 h 2975"/>
                <a:gd name="T4" fmla="*/ 2911 w 2975"/>
                <a:gd name="T5" fmla="*/ 20 h 2975"/>
                <a:gd name="T6" fmla="*/ 2938 w 2975"/>
                <a:gd name="T7" fmla="*/ 44 h 2975"/>
                <a:gd name="T8" fmla="*/ 2960 w 2975"/>
                <a:gd name="T9" fmla="*/ 71 h 2975"/>
                <a:gd name="T10" fmla="*/ 2972 w 2975"/>
                <a:gd name="T11" fmla="*/ 102 h 2975"/>
                <a:gd name="T12" fmla="*/ 2975 w 2975"/>
                <a:gd name="T13" fmla="*/ 136 h 2975"/>
                <a:gd name="T14" fmla="*/ 2972 w 2975"/>
                <a:gd name="T15" fmla="*/ 171 h 2975"/>
                <a:gd name="T16" fmla="*/ 2960 w 2975"/>
                <a:gd name="T17" fmla="*/ 203 h 2975"/>
                <a:gd name="T18" fmla="*/ 2938 w 2975"/>
                <a:gd name="T19" fmla="*/ 230 h 2975"/>
                <a:gd name="T20" fmla="*/ 224 w 2975"/>
                <a:gd name="T21" fmla="*/ 2938 h 2975"/>
                <a:gd name="T22" fmla="*/ 196 w 2975"/>
                <a:gd name="T23" fmla="*/ 2958 h 2975"/>
                <a:gd name="T24" fmla="*/ 163 w 2975"/>
                <a:gd name="T25" fmla="*/ 2971 h 2975"/>
                <a:gd name="T26" fmla="*/ 130 w 2975"/>
                <a:gd name="T27" fmla="*/ 2975 h 2975"/>
                <a:gd name="T28" fmla="*/ 96 w 2975"/>
                <a:gd name="T29" fmla="*/ 2971 h 2975"/>
                <a:gd name="T30" fmla="*/ 65 w 2975"/>
                <a:gd name="T31" fmla="*/ 2958 h 2975"/>
                <a:gd name="T32" fmla="*/ 37 w 2975"/>
                <a:gd name="T33" fmla="*/ 2938 h 2975"/>
                <a:gd name="T34" fmla="*/ 16 w 2975"/>
                <a:gd name="T35" fmla="*/ 2908 h 2975"/>
                <a:gd name="T36" fmla="*/ 4 w 2975"/>
                <a:gd name="T37" fmla="*/ 2877 h 2975"/>
                <a:gd name="T38" fmla="*/ 0 w 2975"/>
                <a:gd name="T39" fmla="*/ 2844 h 2975"/>
                <a:gd name="T40" fmla="*/ 4 w 2975"/>
                <a:gd name="T41" fmla="*/ 2810 h 2975"/>
                <a:gd name="T42" fmla="*/ 16 w 2975"/>
                <a:gd name="T43" fmla="*/ 2779 h 2975"/>
                <a:gd name="T44" fmla="*/ 37 w 2975"/>
                <a:gd name="T45" fmla="*/ 2751 h 2975"/>
                <a:gd name="T46" fmla="*/ 2751 w 2975"/>
                <a:gd name="T47" fmla="*/ 38 h 2975"/>
                <a:gd name="T48" fmla="*/ 2781 w 2975"/>
                <a:gd name="T49" fmla="*/ 18 h 2975"/>
                <a:gd name="T50" fmla="*/ 2812 w 2975"/>
                <a:gd name="T51" fmla="*/ 4 h 2975"/>
                <a:gd name="T52" fmla="*/ 2846 w 2975"/>
                <a:gd name="T53" fmla="*/ 0 h 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5" h="2975">
                  <a:moveTo>
                    <a:pt x="2846" y="0"/>
                  </a:moveTo>
                  <a:lnTo>
                    <a:pt x="2879" y="6"/>
                  </a:lnTo>
                  <a:lnTo>
                    <a:pt x="2911" y="20"/>
                  </a:lnTo>
                  <a:lnTo>
                    <a:pt x="2938" y="44"/>
                  </a:lnTo>
                  <a:lnTo>
                    <a:pt x="2960" y="71"/>
                  </a:lnTo>
                  <a:lnTo>
                    <a:pt x="2972" y="102"/>
                  </a:lnTo>
                  <a:lnTo>
                    <a:pt x="2975" y="136"/>
                  </a:lnTo>
                  <a:lnTo>
                    <a:pt x="2972" y="171"/>
                  </a:lnTo>
                  <a:lnTo>
                    <a:pt x="2960" y="203"/>
                  </a:lnTo>
                  <a:lnTo>
                    <a:pt x="2938" y="230"/>
                  </a:lnTo>
                  <a:lnTo>
                    <a:pt x="224" y="2938"/>
                  </a:lnTo>
                  <a:lnTo>
                    <a:pt x="196" y="2958"/>
                  </a:lnTo>
                  <a:lnTo>
                    <a:pt x="163" y="2971"/>
                  </a:lnTo>
                  <a:lnTo>
                    <a:pt x="130" y="2975"/>
                  </a:lnTo>
                  <a:lnTo>
                    <a:pt x="96" y="2971"/>
                  </a:lnTo>
                  <a:lnTo>
                    <a:pt x="65" y="2958"/>
                  </a:lnTo>
                  <a:lnTo>
                    <a:pt x="37" y="2938"/>
                  </a:lnTo>
                  <a:lnTo>
                    <a:pt x="16" y="2908"/>
                  </a:lnTo>
                  <a:lnTo>
                    <a:pt x="4" y="2877"/>
                  </a:lnTo>
                  <a:lnTo>
                    <a:pt x="0" y="2844"/>
                  </a:lnTo>
                  <a:lnTo>
                    <a:pt x="4" y="2810"/>
                  </a:lnTo>
                  <a:lnTo>
                    <a:pt x="16" y="2779"/>
                  </a:lnTo>
                  <a:lnTo>
                    <a:pt x="37" y="2751"/>
                  </a:lnTo>
                  <a:lnTo>
                    <a:pt x="2751" y="38"/>
                  </a:lnTo>
                  <a:lnTo>
                    <a:pt x="2781" y="18"/>
                  </a:lnTo>
                  <a:lnTo>
                    <a:pt x="2812" y="4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90C1B7-FCC4-449F-874D-1E70CB6ABC2C}"/>
              </a:ext>
            </a:extLst>
          </p:cNvPr>
          <p:cNvSpPr txBox="1"/>
          <p:nvPr/>
        </p:nvSpPr>
        <p:spPr>
          <a:xfrm>
            <a:off x="655248" y="940658"/>
            <a:ext cx="396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</p:spTree>
    <p:extLst>
      <p:ext uri="{BB962C8B-B14F-4D97-AF65-F5344CB8AC3E}">
        <p14:creationId xmlns:p14="http://schemas.microsoft.com/office/powerpoint/2010/main" val="22718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262626"/>
      </a:dk2>
      <a:lt2>
        <a:srgbClr val="BCD978"/>
      </a:lt2>
      <a:accent1>
        <a:srgbClr val="0CB5A6"/>
      </a:accent1>
      <a:accent2>
        <a:srgbClr val="D08BBC"/>
      </a:accent2>
      <a:accent3>
        <a:srgbClr val="F9A34C"/>
      </a:accent3>
      <a:accent4>
        <a:srgbClr val="E6529B"/>
      </a:accent4>
      <a:accent5>
        <a:srgbClr val="888AC3"/>
      </a:accent5>
      <a:accent6>
        <a:srgbClr val="43B0E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613</Words>
  <Application>Microsoft Office PowerPoint</Application>
  <PresentationFormat>Custom</PresentationFormat>
  <Paragraphs>145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Segoe UI</vt:lpstr>
      <vt:lpstr>Office Theme</vt:lpstr>
      <vt:lpstr>2_Office Theme</vt:lpstr>
      <vt:lpstr>8 Step Zig Zag Diagram for PowerPoint</vt:lpstr>
      <vt:lpstr>8 Step Zig Zag Diagram for PowerPoint</vt:lpstr>
      <vt:lpstr>8 Step Zig Zag Diagram for PowerPoint</vt:lpstr>
      <vt:lpstr>8 Step Zig Zag Diagram for PowerPoint</vt:lpstr>
      <vt:lpstr>8 Step Zig Zag Diagram for PowerPoint</vt:lpstr>
      <vt:lpstr>8 Step Zig Zag Diagram for PowerPoint</vt:lpstr>
      <vt:lpstr>8 Step Zig Zag Diagram for PowerPoint</vt:lpstr>
      <vt:lpstr>8 Step Zig Zag Diagram for PowerPoint</vt:lpstr>
      <vt:lpstr>8 Step Zig Zag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112</cp:revision>
  <dcterms:created xsi:type="dcterms:W3CDTF">2013-09-12T13:05:01Z</dcterms:created>
  <dcterms:modified xsi:type="dcterms:W3CDTF">2018-10-19T16:21:31Z</dcterms:modified>
</cp:coreProperties>
</file>