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"/>
  </p:notesMasterIdLst>
  <p:sldIdLst>
    <p:sldId id="276" r:id="rId3"/>
    <p:sldId id="278" r:id="rId4"/>
    <p:sldId id="293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5F5F5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5268" autoAdjust="0"/>
  </p:normalViewPr>
  <p:slideViewPr>
    <p:cSldViewPr>
      <p:cViewPr>
        <p:scale>
          <a:sx n="118" d="100"/>
          <a:sy n="118" d="100"/>
        </p:scale>
        <p:origin x="-114" y="-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94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7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18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61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0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16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7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98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03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682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83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59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96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5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8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5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673378CE-7967-4A92-B2F9-618C3F7F08AE}"/>
              </a:ext>
            </a:extLst>
          </p:cNvPr>
          <p:cNvSpPr/>
          <p:nvPr/>
        </p:nvSpPr>
        <p:spPr>
          <a:xfrm>
            <a:off x="5065981" y="5537155"/>
            <a:ext cx="2056488" cy="213287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4 Rows Do's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Don'ts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6D354E8-4F5E-4314-AEA9-3A49033D25E9}"/>
              </a:ext>
            </a:extLst>
          </p:cNvPr>
          <p:cNvSpPr txBox="1"/>
          <p:nvPr/>
        </p:nvSpPr>
        <p:spPr>
          <a:xfrm>
            <a:off x="659307" y="1304620"/>
            <a:ext cx="93647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DO’S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60E700-E316-4BD3-9EB1-BE44B4BD5D58}"/>
              </a:ext>
            </a:extLst>
          </p:cNvPr>
          <p:cNvSpPr txBox="1"/>
          <p:nvPr/>
        </p:nvSpPr>
        <p:spPr>
          <a:xfrm>
            <a:off x="10203356" y="1304620"/>
            <a:ext cx="134684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D4B7005-7370-419C-986E-E1676B3E15AA}"/>
              </a:ext>
            </a:extLst>
          </p:cNvPr>
          <p:cNvCxnSpPr>
            <a:cxnSpLocks/>
          </p:cNvCxnSpPr>
          <p:nvPr/>
        </p:nvCxnSpPr>
        <p:spPr>
          <a:xfrm>
            <a:off x="761908" y="1766285"/>
            <a:ext cx="48027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65A4DD50-FCC2-4D94-B4B2-C8DEDA5C3B4D}"/>
              </a:ext>
            </a:extLst>
          </p:cNvPr>
          <p:cNvCxnSpPr/>
          <p:nvPr/>
        </p:nvCxnSpPr>
        <p:spPr>
          <a:xfrm>
            <a:off x="6635323" y="1766285"/>
            <a:ext cx="48027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339CD796-5DBE-43CC-A3D4-6516B0B06043}"/>
              </a:ext>
            </a:extLst>
          </p:cNvPr>
          <p:cNvGrpSpPr/>
          <p:nvPr/>
        </p:nvGrpSpPr>
        <p:grpSpPr>
          <a:xfrm>
            <a:off x="4555655" y="2569245"/>
            <a:ext cx="3077514" cy="3074554"/>
            <a:chOff x="4388515" y="2647807"/>
            <a:chExt cx="3077514" cy="307455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7591022B-8432-4386-AEE7-2AE2B31E0A83}"/>
                </a:ext>
              </a:extLst>
            </p:cNvPr>
            <p:cNvSpPr/>
            <p:nvPr/>
          </p:nvSpPr>
          <p:spPr>
            <a:xfrm>
              <a:off x="4388515" y="2647807"/>
              <a:ext cx="1509478" cy="3074554"/>
            </a:xfrm>
            <a:custGeom>
              <a:avLst/>
              <a:gdLst>
                <a:gd name="connsiteX0" fmla="*/ 1215070 w 1215070"/>
                <a:gd name="connsiteY0" fmla="*/ 0 h 2474896"/>
                <a:gd name="connsiteX1" fmla="*/ 1215070 w 1215070"/>
                <a:gd name="connsiteY1" fmla="*/ 2474896 h 2474896"/>
                <a:gd name="connsiteX2" fmla="*/ 1111994 w 1215070"/>
                <a:gd name="connsiteY2" fmla="*/ 2469691 h 2474896"/>
                <a:gd name="connsiteX3" fmla="*/ 0 w 1215070"/>
                <a:gd name="connsiteY3" fmla="*/ 1237448 h 2474896"/>
                <a:gd name="connsiteX4" fmla="*/ 1111994 w 1215070"/>
                <a:gd name="connsiteY4" fmla="*/ 5205 h 2474896"/>
                <a:gd name="connsiteX5" fmla="*/ 1215070 w 1215070"/>
                <a:gd name="connsiteY5" fmla="*/ 0 h 24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5070" h="2474896">
                  <a:moveTo>
                    <a:pt x="1215070" y="0"/>
                  </a:moveTo>
                  <a:lnTo>
                    <a:pt x="1215070" y="2474896"/>
                  </a:lnTo>
                  <a:lnTo>
                    <a:pt x="1111994" y="2469691"/>
                  </a:lnTo>
                  <a:cubicBezTo>
                    <a:pt x="487403" y="2406261"/>
                    <a:pt x="0" y="1878774"/>
                    <a:pt x="0" y="1237448"/>
                  </a:cubicBezTo>
                  <a:cubicBezTo>
                    <a:pt x="0" y="596122"/>
                    <a:pt x="487403" y="68636"/>
                    <a:pt x="1111994" y="5205"/>
                  </a:cubicBezTo>
                  <a:lnTo>
                    <a:pt x="12150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52D8427-108F-406B-854F-48846B37B975}"/>
                </a:ext>
              </a:extLst>
            </p:cNvPr>
            <p:cNvSpPr/>
            <p:nvPr/>
          </p:nvSpPr>
          <p:spPr>
            <a:xfrm>
              <a:off x="5956552" y="2647807"/>
              <a:ext cx="1509477" cy="3074554"/>
            </a:xfrm>
            <a:custGeom>
              <a:avLst/>
              <a:gdLst>
                <a:gd name="connsiteX0" fmla="*/ 0 w 1215069"/>
                <a:gd name="connsiteY0" fmla="*/ 0 h 2474896"/>
                <a:gd name="connsiteX1" fmla="*/ 103075 w 1215069"/>
                <a:gd name="connsiteY1" fmla="*/ 5205 h 2474896"/>
                <a:gd name="connsiteX2" fmla="*/ 1215069 w 1215069"/>
                <a:gd name="connsiteY2" fmla="*/ 1237448 h 2474896"/>
                <a:gd name="connsiteX3" fmla="*/ 103075 w 1215069"/>
                <a:gd name="connsiteY3" fmla="*/ 2469691 h 2474896"/>
                <a:gd name="connsiteX4" fmla="*/ 0 w 1215069"/>
                <a:gd name="connsiteY4" fmla="*/ 2474896 h 2474896"/>
                <a:gd name="connsiteX5" fmla="*/ 0 w 1215069"/>
                <a:gd name="connsiteY5" fmla="*/ 0 h 24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5069" h="2474896">
                  <a:moveTo>
                    <a:pt x="0" y="0"/>
                  </a:moveTo>
                  <a:lnTo>
                    <a:pt x="103075" y="5205"/>
                  </a:lnTo>
                  <a:cubicBezTo>
                    <a:pt x="727666" y="68636"/>
                    <a:pt x="1215069" y="596122"/>
                    <a:pt x="1215069" y="1237448"/>
                  </a:cubicBezTo>
                  <a:cubicBezTo>
                    <a:pt x="1215069" y="1878774"/>
                    <a:pt x="727666" y="2406261"/>
                    <a:pt x="103075" y="2469691"/>
                  </a:cubicBezTo>
                  <a:lnTo>
                    <a:pt x="0" y="2474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F5B0845E-E45D-4742-8C2D-A2782D2C67CD}"/>
              </a:ext>
            </a:extLst>
          </p:cNvPr>
          <p:cNvGrpSpPr/>
          <p:nvPr/>
        </p:nvGrpSpPr>
        <p:grpSpPr>
          <a:xfrm>
            <a:off x="5046065" y="3565192"/>
            <a:ext cx="712002" cy="808374"/>
            <a:chOff x="-636588" y="1127125"/>
            <a:chExt cx="4503739" cy="5113337"/>
          </a:xfrm>
          <a:solidFill>
            <a:schemeClr val="bg1"/>
          </a:solidFill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xmlns="" id="{4DBD9BB6-8308-4BC4-B202-3038EA20F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6588" y="2038350"/>
              <a:ext cx="4503739" cy="4202112"/>
            </a:xfrm>
            <a:custGeom>
              <a:avLst/>
              <a:gdLst>
                <a:gd name="T0" fmla="*/ 2092 w 2092"/>
                <a:gd name="T1" fmla="*/ 911 h 1958"/>
                <a:gd name="T2" fmla="*/ 1477 w 2092"/>
                <a:gd name="T3" fmla="*/ 702 h 1958"/>
                <a:gd name="T4" fmla="*/ 1534 w 2092"/>
                <a:gd name="T5" fmla="*/ 279 h 1958"/>
                <a:gd name="T6" fmla="*/ 1186 w 2092"/>
                <a:gd name="T7" fmla="*/ 0 h 1958"/>
                <a:gd name="T8" fmla="*/ 1080 w 2092"/>
                <a:gd name="T9" fmla="*/ 205 h 1958"/>
                <a:gd name="T10" fmla="*/ 488 w 2092"/>
                <a:gd name="T11" fmla="*/ 562 h 1958"/>
                <a:gd name="T12" fmla="*/ 0 w 2092"/>
                <a:gd name="T13" fmla="*/ 632 h 1958"/>
                <a:gd name="T14" fmla="*/ 69 w 2092"/>
                <a:gd name="T15" fmla="*/ 1958 h 1958"/>
                <a:gd name="T16" fmla="*/ 677 w 2092"/>
                <a:gd name="T17" fmla="*/ 1838 h 1958"/>
                <a:gd name="T18" fmla="*/ 1159 w 2092"/>
                <a:gd name="T19" fmla="*/ 1958 h 1958"/>
                <a:gd name="T20" fmla="*/ 1953 w 2092"/>
                <a:gd name="T21" fmla="*/ 1748 h 1958"/>
                <a:gd name="T22" fmla="*/ 2092 w 2092"/>
                <a:gd name="T23" fmla="*/ 1469 h 1958"/>
                <a:gd name="T24" fmla="*/ 2092 w 2092"/>
                <a:gd name="T25" fmla="*/ 1190 h 1958"/>
                <a:gd name="T26" fmla="*/ 558 w 2092"/>
                <a:gd name="T27" fmla="*/ 1748 h 1958"/>
                <a:gd name="T28" fmla="*/ 139 w 2092"/>
                <a:gd name="T29" fmla="*/ 1818 h 1958"/>
                <a:gd name="T30" fmla="*/ 488 w 2092"/>
                <a:gd name="T31" fmla="*/ 702 h 1958"/>
                <a:gd name="T32" fmla="*/ 558 w 2092"/>
                <a:gd name="T33" fmla="*/ 1748 h 1958"/>
                <a:gd name="T34" fmla="*/ 1883 w 2092"/>
                <a:gd name="T35" fmla="*/ 1120 h 1958"/>
                <a:gd name="T36" fmla="*/ 1883 w 2092"/>
                <a:gd name="T37" fmla="*/ 1260 h 1958"/>
                <a:gd name="T38" fmla="*/ 1674 w 2092"/>
                <a:gd name="T39" fmla="*/ 1330 h 1958"/>
                <a:gd name="T40" fmla="*/ 1883 w 2092"/>
                <a:gd name="T41" fmla="*/ 1399 h 1958"/>
                <a:gd name="T42" fmla="*/ 1883 w 2092"/>
                <a:gd name="T43" fmla="*/ 1539 h 1958"/>
                <a:gd name="T44" fmla="*/ 1674 w 2092"/>
                <a:gd name="T45" fmla="*/ 1609 h 1958"/>
                <a:gd name="T46" fmla="*/ 1813 w 2092"/>
                <a:gd name="T47" fmla="*/ 1748 h 1958"/>
                <a:gd name="T48" fmla="*/ 1159 w 2092"/>
                <a:gd name="T49" fmla="*/ 1818 h 1958"/>
                <a:gd name="T50" fmla="*/ 697 w 2092"/>
                <a:gd name="T51" fmla="*/ 1698 h 1958"/>
                <a:gd name="T52" fmla="*/ 1010 w 2092"/>
                <a:gd name="T53" fmla="*/ 631 h 1958"/>
                <a:gd name="T54" fmla="*/ 1240 w 2092"/>
                <a:gd name="T55" fmla="*/ 139 h 1958"/>
                <a:gd name="T56" fmla="*/ 1395 w 2092"/>
                <a:gd name="T57" fmla="*/ 279 h 1958"/>
                <a:gd name="T58" fmla="*/ 1328 w 2092"/>
                <a:gd name="T59" fmla="*/ 702 h 1958"/>
                <a:gd name="T60" fmla="*/ 1116 w 2092"/>
                <a:gd name="T61" fmla="*/ 772 h 1958"/>
                <a:gd name="T62" fmla="*/ 1883 w 2092"/>
                <a:gd name="T63" fmla="*/ 841 h 1958"/>
                <a:gd name="T64" fmla="*/ 1883 w 2092"/>
                <a:gd name="T65" fmla="*/ 981 h 1958"/>
                <a:gd name="T66" fmla="*/ 1674 w 2092"/>
                <a:gd name="T67" fmla="*/ 1051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2" h="1958">
                  <a:moveTo>
                    <a:pt x="2039" y="1051"/>
                  </a:moveTo>
                  <a:cubicBezTo>
                    <a:pt x="2072" y="1014"/>
                    <a:pt x="2092" y="965"/>
                    <a:pt x="2092" y="911"/>
                  </a:cubicBezTo>
                  <a:cubicBezTo>
                    <a:pt x="2092" y="796"/>
                    <a:pt x="1998" y="702"/>
                    <a:pt x="1883" y="702"/>
                  </a:cubicBezTo>
                  <a:cubicBezTo>
                    <a:pt x="1477" y="702"/>
                    <a:pt x="1477" y="702"/>
                    <a:pt x="1477" y="702"/>
                  </a:cubicBezTo>
                  <a:cubicBezTo>
                    <a:pt x="1517" y="580"/>
                    <a:pt x="1534" y="418"/>
                    <a:pt x="1534" y="348"/>
                  </a:cubicBezTo>
                  <a:cubicBezTo>
                    <a:pt x="1534" y="279"/>
                    <a:pt x="1534" y="279"/>
                    <a:pt x="1534" y="279"/>
                  </a:cubicBezTo>
                  <a:cubicBezTo>
                    <a:pt x="1534" y="125"/>
                    <a:pt x="1409" y="0"/>
                    <a:pt x="1255" y="0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154" y="0"/>
                    <a:pt x="1126" y="21"/>
                    <a:pt x="1118" y="52"/>
                  </a:cubicBezTo>
                  <a:cubicBezTo>
                    <a:pt x="1080" y="205"/>
                    <a:pt x="1080" y="205"/>
                    <a:pt x="1080" y="205"/>
                  </a:cubicBezTo>
                  <a:cubicBezTo>
                    <a:pt x="1027" y="417"/>
                    <a:pt x="858" y="652"/>
                    <a:pt x="683" y="695"/>
                  </a:cubicBezTo>
                  <a:cubicBezTo>
                    <a:pt x="652" y="617"/>
                    <a:pt x="576" y="562"/>
                    <a:pt x="488" y="562"/>
                  </a:cubicBezTo>
                  <a:cubicBezTo>
                    <a:pt x="69" y="562"/>
                    <a:pt x="69" y="562"/>
                    <a:pt x="69" y="562"/>
                  </a:cubicBezTo>
                  <a:cubicBezTo>
                    <a:pt x="31" y="562"/>
                    <a:pt x="0" y="594"/>
                    <a:pt x="0" y="632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26"/>
                    <a:pt x="31" y="1958"/>
                    <a:pt x="69" y="1958"/>
                  </a:cubicBezTo>
                  <a:cubicBezTo>
                    <a:pt x="488" y="1958"/>
                    <a:pt x="488" y="1958"/>
                    <a:pt x="488" y="1958"/>
                  </a:cubicBezTo>
                  <a:cubicBezTo>
                    <a:pt x="571" y="1958"/>
                    <a:pt x="643" y="1909"/>
                    <a:pt x="677" y="1838"/>
                  </a:cubicBezTo>
                  <a:cubicBezTo>
                    <a:pt x="917" y="1918"/>
                    <a:pt x="917" y="1918"/>
                    <a:pt x="917" y="1918"/>
                  </a:cubicBezTo>
                  <a:cubicBezTo>
                    <a:pt x="995" y="1944"/>
                    <a:pt x="1077" y="1958"/>
                    <a:pt x="1159" y="1958"/>
                  </a:cubicBezTo>
                  <a:cubicBezTo>
                    <a:pt x="1744" y="1958"/>
                    <a:pt x="1744" y="1958"/>
                    <a:pt x="1744" y="1958"/>
                  </a:cubicBezTo>
                  <a:cubicBezTo>
                    <a:pt x="1859" y="1958"/>
                    <a:pt x="1953" y="1864"/>
                    <a:pt x="1953" y="1748"/>
                  </a:cubicBezTo>
                  <a:cubicBezTo>
                    <a:pt x="1953" y="1721"/>
                    <a:pt x="1948" y="1695"/>
                    <a:pt x="1938" y="1671"/>
                  </a:cubicBezTo>
                  <a:cubicBezTo>
                    <a:pt x="2027" y="1647"/>
                    <a:pt x="2092" y="1566"/>
                    <a:pt x="2092" y="1469"/>
                  </a:cubicBezTo>
                  <a:cubicBezTo>
                    <a:pt x="2092" y="1416"/>
                    <a:pt x="2072" y="1367"/>
                    <a:pt x="2039" y="1330"/>
                  </a:cubicBezTo>
                  <a:cubicBezTo>
                    <a:pt x="2072" y="1293"/>
                    <a:pt x="2092" y="1244"/>
                    <a:pt x="2092" y="1190"/>
                  </a:cubicBezTo>
                  <a:cubicBezTo>
                    <a:pt x="2092" y="1137"/>
                    <a:pt x="2072" y="1088"/>
                    <a:pt x="2039" y="1051"/>
                  </a:cubicBezTo>
                  <a:close/>
                  <a:moveTo>
                    <a:pt x="558" y="1748"/>
                  </a:moveTo>
                  <a:cubicBezTo>
                    <a:pt x="558" y="1787"/>
                    <a:pt x="526" y="1818"/>
                    <a:pt x="488" y="1818"/>
                  </a:cubicBezTo>
                  <a:cubicBezTo>
                    <a:pt x="139" y="1818"/>
                    <a:pt x="139" y="1818"/>
                    <a:pt x="139" y="1818"/>
                  </a:cubicBezTo>
                  <a:cubicBezTo>
                    <a:pt x="139" y="702"/>
                    <a:pt x="139" y="702"/>
                    <a:pt x="139" y="702"/>
                  </a:cubicBezTo>
                  <a:cubicBezTo>
                    <a:pt x="488" y="702"/>
                    <a:pt x="488" y="702"/>
                    <a:pt x="488" y="702"/>
                  </a:cubicBezTo>
                  <a:cubicBezTo>
                    <a:pt x="526" y="702"/>
                    <a:pt x="558" y="733"/>
                    <a:pt x="558" y="772"/>
                  </a:cubicBezTo>
                  <a:lnTo>
                    <a:pt x="558" y="1748"/>
                  </a:lnTo>
                  <a:close/>
                  <a:moveTo>
                    <a:pt x="1744" y="1120"/>
                  </a:moveTo>
                  <a:cubicBezTo>
                    <a:pt x="1883" y="1120"/>
                    <a:pt x="1883" y="1120"/>
                    <a:pt x="1883" y="1120"/>
                  </a:cubicBezTo>
                  <a:cubicBezTo>
                    <a:pt x="1922" y="1120"/>
                    <a:pt x="1953" y="1152"/>
                    <a:pt x="1953" y="1190"/>
                  </a:cubicBezTo>
                  <a:cubicBezTo>
                    <a:pt x="1953" y="1229"/>
                    <a:pt x="1922" y="1260"/>
                    <a:pt x="1883" y="1260"/>
                  </a:cubicBezTo>
                  <a:cubicBezTo>
                    <a:pt x="1744" y="1260"/>
                    <a:pt x="1744" y="1260"/>
                    <a:pt x="1744" y="1260"/>
                  </a:cubicBezTo>
                  <a:cubicBezTo>
                    <a:pt x="1705" y="1260"/>
                    <a:pt x="1674" y="1291"/>
                    <a:pt x="1674" y="1330"/>
                  </a:cubicBezTo>
                  <a:cubicBezTo>
                    <a:pt x="1674" y="1368"/>
                    <a:pt x="1705" y="1399"/>
                    <a:pt x="1744" y="1399"/>
                  </a:cubicBezTo>
                  <a:cubicBezTo>
                    <a:pt x="1883" y="1399"/>
                    <a:pt x="1883" y="1399"/>
                    <a:pt x="1883" y="1399"/>
                  </a:cubicBezTo>
                  <a:cubicBezTo>
                    <a:pt x="1922" y="1399"/>
                    <a:pt x="1953" y="1431"/>
                    <a:pt x="1953" y="1469"/>
                  </a:cubicBezTo>
                  <a:cubicBezTo>
                    <a:pt x="1953" y="1508"/>
                    <a:pt x="1922" y="1539"/>
                    <a:pt x="1883" y="1539"/>
                  </a:cubicBezTo>
                  <a:cubicBezTo>
                    <a:pt x="1744" y="1539"/>
                    <a:pt x="1744" y="1539"/>
                    <a:pt x="1744" y="1539"/>
                  </a:cubicBezTo>
                  <a:cubicBezTo>
                    <a:pt x="1705" y="1539"/>
                    <a:pt x="1674" y="1570"/>
                    <a:pt x="1674" y="1609"/>
                  </a:cubicBezTo>
                  <a:cubicBezTo>
                    <a:pt x="1674" y="1647"/>
                    <a:pt x="1705" y="1679"/>
                    <a:pt x="1744" y="1679"/>
                  </a:cubicBezTo>
                  <a:cubicBezTo>
                    <a:pt x="1782" y="1679"/>
                    <a:pt x="1813" y="1710"/>
                    <a:pt x="1813" y="1748"/>
                  </a:cubicBezTo>
                  <a:cubicBezTo>
                    <a:pt x="1813" y="1787"/>
                    <a:pt x="1782" y="1818"/>
                    <a:pt x="1744" y="1818"/>
                  </a:cubicBezTo>
                  <a:cubicBezTo>
                    <a:pt x="1159" y="1818"/>
                    <a:pt x="1159" y="1818"/>
                    <a:pt x="1159" y="1818"/>
                  </a:cubicBezTo>
                  <a:cubicBezTo>
                    <a:pt x="1092" y="1818"/>
                    <a:pt x="1025" y="1807"/>
                    <a:pt x="961" y="1786"/>
                  </a:cubicBezTo>
                  <a:cubicBezTo>
                    <a:pt x="697" y="1698"/>
                    <a:pt x="697" y="1698"/>
                    <a:pt x="697" y="1698"/>
                  </a:cubicBezTo>
                  <a:cubicBezTo>
                    <a:pt x="697" y="835"/>
                    <a:pt x="697" y="835"/>
                    <a:pt x="697" y="835"/>
                  </a:cubicBezTo>
                  <a:cubicBezTo>
                    <a:pt x="807" y="814"/>
                    <a:pt x="914" y="745"/>
                    <a:pt x="1010" y="631"/>
                  </a:cubicBezTo>
                  <a:cubicBezTo>
                    <a:pt x="1105" y="521"/>
                    <a:pt x="1181" y="374"/>
                    <a:pt x="1215" y="238"/>
                  </a:cubicBezTo>
                  <a:cubicBezTo>
                    <a:pt x="1240" y="139"/>
                    <a:pt x="1240" y="139"/>
                    <a:pt x="1240" y="139"/>
                  </a:cubicBezTo>
                  <a:cubicBezTo>
                    <a:pt x="1255" y="139"/>
                    <a:pt x="1255" y="139"/>
                    <a:pt x="1255" y="139"/>
                  </a:cubicBezTo>
                  <a:cubicBezTo>
                    <a:pt x="1332" y="139"/>
                    <a:pt x="1395" y="202"/>
                    <a:pt x="1395" y="279"/>
                  </a:cubicBezTo>
                  <a:cubicBezTo>
                    <a:pt x="1395" y="348"/>
                    <a:pt x="1395" y="348"/>
                    <a:pt x="1395" y="348"/>
                  </a:cubicBezTo>
                  <a:cubicBezTo>
                    <a:pt x="1395" y="442"/>
                    <a:pt x="1366" y="622"/>
                    <a:pt x="1328" y="702"/>
                  </a:cubicBezTo>
                  <a:cubicBezTo>
                    <a:pt x="1186" y="702"/>
                    <a:pt x="1186" y="702"/>
                    <a:pt x="1186" y="702"/>
                  </a:cubicBezTo>
                  <a:cubicBezTo>
                    <a:pt x="1147" y="702"/>
                    <a:pt x="1116" y="733"/>
                    <a:pt x="1116" y="772"/>
                  </a:cubicBezTo>
                  <a:cubicBezTo>
                    <a:pt x="1116" y="810"/>
                    <a:pt x="1147" y="841"/>
                    <a:pt x="1186" y="841"/>
                  </a:cubicBezTo>
                  <a:cubicBezTo>
                    <a:pt x="1883" y="841"/>
                    <a:pt x="1883" y="841"/>
                    <a:pt x="1883" y="841"/>
                  </a:cubicBezTo>
                  <a:cubicBezTo>
                    <a:pt x="1922" y="841"/>
                    <a:pt x="1953" y="873"/>
                    <a:pt x="1953" y="911"/>
                  </a:cubicBezTo>
                  <a:cubicBezTo>
                    <a:pt x="1953" y="950"/>
                    <a:pt x="1922" y="981"/>
                    <a:pt x="1883" y="981"/>
                  </a:cubicBezTo>
                  <a:cubicBezTo>
                    <a:pt x="1744" y="981"/>
                    <a:pt x="1744" y="981"/>
                    <a:pt x="1744" y="981"/>
                  </a:cubicBezTo>
                  <a:cubicBezTo>
                    <a:pt x="1705" y="981"/>
                    <a:pt x="1674" y="1012"/>
                    <a:pt x="1674" y="1051"/>
                  </a:cubicBezTo>
                  <a:cubicBezTo>
                    <a:pt x="1674" y="1089"/>
                    <a:pt x="1705" y="1120"/>
                    <a:pt x="1744" y="1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Oval 6">
              <a:extLst>
                <a:ext uri="{FF2B5EF4-FFF2-40B4-BE49-F238E27FC236}">
                  <a16:creationId xmlns:a16="http://schemas.microsoft.com/office/drawing/2014/main" xmlns="" id="{2CAA84FC-7B72-4990-9D9E-34689EF52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513" y="5341938"/>
              <a:ext cx="300038" cy="300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xmlns="" id="{C7EC1DD1-3D2E-450F-98A9-D9E904158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338" y="1127125"/>
              <a:ext cx="301625" cy="611187"/>
            </a:xfrm>
            <a:custGeom>
              <a:avLst/>
              <a:gdLst>
                <a:gd name="T0" fmla="*/ 70 w 140"/>
                <a:gd name="T1" fmla="*/ 0 h 284"/>
                <a:gd name="T2" fmla="*/ 0 w 140"/>
                <a:gd name="T3" fmla="*/ 70 h 284"/>
                <a:gd name="T4" fmla="*/ 0 w 140"/>
                <a:gd name="T5" fmla="*/ 214 h 284"/>
                <a:gd name="T6" fmla="*/ 70 w 140"/>
                <a:gd name="T7" fmla="*/ 284 h 284"/>
                <a:gd name="T8" fmla="*/ 140 w 140"/>
                <a:gd name="T9" fmla="*/ 214 h 284"/>
                <a:gd name="T10" fmla="*/ 140 w 140"/>
                <a:gd name="T11" fmla="*/ 70 h 284"/>
                <a:gd name="T12" fmla="*/ 70 w 140"/>
                <a:gd name="T13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84"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53"/>
                    <a:pt x="32" y="284"/>
                    <a:pt x="70" y="284"/>
                  </a:cubicBezTo>
                  <a:cubicBezTo>
                    <a:pt x="109" y="284"/>
                    <a:pt x="140" y="253"/>
                    <a:pt x="140" y="214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32"/>
                    <a:pt x="109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xmlns="" id="{C1C364CA-EBA6-4767-81BF-E116861F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2" y="1519238"/>
              <a:ext cx="539750" cy="539750"/>
            </a:xfrm>
            <a:custGeom>
              <a:avLst/>
              <a:gdLst>
                <a:gd name="T0" fmla="*/ 224 w 251"/>
                <a:gd name="T1" fmla="*/ 126 h 252"/>
                <a:gd name="T2" fmla="*/ 125 w 251"/>
                <a:gd name="T3" fmla="*/ 27 h 252"/>
                <a:gd name="T4" fmla="*/ 27 w 251"/>
                <a:gd name="T5" fmla="*/ 27 h 252"/>
                <a:gd name="T6" fmla="*/ 27 w 251"/>
                <a:gd name="T7" fmla="*/ 126 h 252"/>
                <a:gd name="T8" fmla="*/ 125 w 251"/>
                <a:gd name="T9" fmla="*/ 225 h 252"/>
                <a:gd name="T10" fmla="*/ 224 w 251"/>
                <a:gd name="T11" fmla="*/ 225 h 252"/>
                <a:gd name="T12" fmla="*/ 224 w 251"/>
                <a:gd name="T1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252">
                  <a:moveTo>
                    <a:pt x="224" y="126"/>
                  </a:moveTo>
                  <a:cubicBezTo>
                    <a:pt x="125" y="27"/>
                    <a:pt x="125" y="27"/>
                    <a:pt x="125" y="27"/>
                  </a:cubicBezTo>
                  <a:cubicBezTo>
                    <a:pt x="98" y="0"/>
                    <a:pt x="54" y="0"/>
                    <a:pt x="27" y="27"/>
                  </a:cubicBezTo>
                  <a:cubicBezTo>
                    <a:pt x="0" y="55"/>
                    <a:pt x="0" y="99"/>
                    <a:pt x="27" y="126"/>
                  </a:cubicBezTo>
                  <a:cubicBezTo>
                    <a:pt x="125" y="225"/>
                    <a:pt x="125" y="225"/>
                    <a:pt x="125" y="225"/>
                  </a:cubicBezTo>
                  <a:cubicBezTo>
                    <a:pt x="153" y="252"/>
                    <a:pt x="197" y="252"/>
                    <a:pt x="224" y="225"/>
                  </a:cubicBezTo>
                  <a:cubicBezTo>
                    <a:pt x="251" y="197"/>
                    <a:pt x="251" y="153"/>
                    <a:pt x="224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xmlns="" id="{353DBFB2-3158-4BF2-B8AC-0E1CF2856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588" y="1519238"/>
              <a:ext cx="542925" cy="539750"/>
            </a:xfrm>
            <a:custGeom>
              <a:avLst/>
              <a:gdLst>
                <a:gd name="T0" fmla="*/ 224 w 252"/>
                <a:gd name="T1" fmla="*/ 27 h 252"/>
                <a:gd name="T2" fmla="*/ 126 w 252"/>
                <a:gd name="T3" fmla="*/ 27 h 252"/>
                <a:gd name="T4" fmla="*/ 27 w 252"/>
                <a:gd name="T5" fmla="*/ 126 h 252"/>
                <a:gd name="T6" fmla="*/ 27 w 252"/>
                <a:gd name="T7" fmla="*/ 225 h 252"/>
                <a:gd name="T8" fmla="*/ 126 w 252"/>
                <a:gd name="T9" fmla="*/ 225 h 252"/>
                <a:gd name="T10" fmla="*/ 224 w 252"/>
                <a:gd name="T11" fmla="*/ 126 h 252"/>
                <a:gd name="T12" fmla="*/ 224 w 252"/>
                <a:gd name="T13" fmla="*/ 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252">
                  <a:moveTo>
                    <a:pt x="224" y="27"/>
                  </a:moveTo>
                  <a:cubicBezTo>
                    <a:pt x="197" y="0"/>
                    <a:pt x="153" y="0"/>
                    <a:pt x="126" y="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0" y="153"/>
                    <a:pt x="0" y="197"/>
                    <a:pt x="27" y="225"/>
                  </a:cubicBezTo>
                  <a:cubicBezTo>
                    <a:pt x="54" y="252"/>
                    <a:pt x="98" y="252"/>
                    <a:pt x="126" y="225"/>
                  </a:cubicBezTo>
                  <a:cubicBezTo>
                    <a:pt x="224" y="126"/>
                    <a:pt x="224" y="126"/>
                    <a:pt x="224" y="126"/>
                  </a:cubicBezTo>
                  <a:cubicBezTo>
                    <a:pt x="252" y="99"/>
                    <a:pt x="252" y="55"/>
                    <a:pt x="22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E2077A5E-7F63-4AC3-9FC5-ACCD040302FF}"/>
              </a:ext>
            </a:extLst>
          </p:cNvPr>
          <p:cNvGrpSpPr/>
          <p:nvPr/>
        </p:nvGrpSpPr>
        <p:grpSpPr>
          <a:xfrm flipV="1">
            <a:off x="6460086" y="3753865"/>
            <a:ext cx="712002" cy="664317"/>
            <a:chOff x="-636588" y="2038350"/>
            <a:chExt cx="4503739" cy="4202112"/>
          </a:xfrm>
          <a:solidFill>
            <a:schemeClr val="bg1"/>
          </a:solidFill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2C263188-18B0-445B-A176-823B83BA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6588" y="2038350"/>
              <a:ext cx="4503739" cy="4202112"/>
            </a:xfrm>
            <a:custGeom>
              <a:avLst/>
              <a:gdLst>
                <a:gd name="T0" fmla="*/ 2092 w 2092"/>
                <a:gd name="T1" fmla="*/ 911 h 1958"/>
                <a:gd name="T2" fmla="*/ 1477 w 2092"/>
                <a:gd name="T3" fmla="*/ 702 h 1958"/>
                <a:gd name="T4" fmla="*/ 1534 w 2092"/>
                <a:gd name="T5" fmla="*/ 279 h 1958"/>
                <a:gd name="T6" fmla="*/ 1186 w 2092"/>
                <a:gd name="T7" fmla="*/ 0 h 1958"/>
                <a:gd name="T8" fmla="*/ 1080 w 2092"/>
                <a:gd name="T9" fmla="*/ 205 h 1958"/>
                <a:gd name="T10" fmla="*/ 488 w 2092"/>
                <a:gd name="T11" fmla="*/ 562 h 1958"/>
                <a:gd name="T12" fmla="*/ 0 w 2092"/>
                <a:gd name="T13" fmla="*/ 632 h 1958"/>
                <a:gd name="T14" fmla="*/ 69 w 2092"/>
                <a:gd name="T15" fmla="*/ 1958 h 1958"/>
                <a:gd name="T16" fmla="*/ 677 w 2092"/>
                <a:gd name="T17" fmla="*/ 1838 h 1958"/>
                <a:gd name="T18" fmla="*/ 1159 w 2092"/>
                <a:gd name="T19" fmla="*/ 1958 h 1958"/>
                <a:gd name="T20" fmla="*/ 1953 w 2092"/>
                <a:gd name="T21" fmla="*/ 1748 h 1958"/>
                <a:gd name="T22" fmla="*/ 2092 w 2092"/>
                <a:gd name="T23" fmla="*/ 1469 h 1958"/>
                <a:gd name="T24" fmla="*/ 2092 w 2092"/>
                <a:gd name="T25" fmla="*/ 1190 h 1958"/>
                <a:gd name="T26" fmla="*/ 558 w 2092"/>
                <a:gd name="T27" fmla="*/ 1748 h 1958"/>
                <a:gd name="T28" fmla="*/ 139 w 2092"/>
                <a:gd name="T29" fmla="*/ 1818 h 1958"/>
                <a:gd name="T30" fmla="*/ 488 w 2092"/>
                <a:gd name="T31" fmla="*/ 702 h 1958"/>
                <a:gd name="T32" fmla="*/ 558 w 2092"/>
                <a:gd name="T33" fmla="*/ 1748 h 1958"/>
                <a:gd name="T34" fmla="*/ 1883 w 2092"/>
                <a:gd name="T35" fmla="*/ 1120 h 1958"/>
                <a:gd name="T36" fmla="*/ 1883 w 2092"/>
                <a:gd name="T37" fmla="*/ 1260 h 1958"/>
                <a:gd name="T38" fmla="*/ 1674 w 2092"/>
                <a:gd name="T39" fmla="*/ 1330 h 1958"/>
                <a:gd name="T40" fmla="*/ 1883 w 2092"/>
                <a:gd name="T41" fmla="*/ 1399 h 1958"/>
                <a:gd name="T42" fmla="*/ 1883 w 2092"/>
                <a:gd name="T43" fmla="*/ 1539 h 1958"/>
                <a:gd name="T44" fmla="*/ 1674 w 2092"/>
                <a:gd name="T45" fmla="*/ 1609 h 1958"/>
                <a:gd name="T46" fmla="*/ 1813 w 2092"/>
                <a:gd name="T47" fmla="*/ 1748 h 1958"/>
                <a:gd name="T48" fmla="*/ 1159 w 2092"/>
                <a:gd name="T49" fmla="*/ 1818 h 1958"/>
                <a:gd name="T50" fmla="*/ 697 w 2092"/>
                <a:gd name="T51" fmla="*/ 1698 h 1958"/>
                <a:gd name="T52" fmla="*/ 1010 w 2092"/>
                <a:gd name="T53" fmla="*/ 631 h 1958"/>
                <a:gd name="T54" fmla="*/ 1240 w 2092"/>
                <a:gd name="T55" fmla="*/ 139 h 1958"/>
                <a:gd name="T56" fmla="*/ 1395 w 2092"/>
                <a:gd name="T57" fmla="*/ 279 h 1958"/>
                <a:gd name="T58" fmla="*/ 1328 w 2092"/>
                <a:gd name="T59" fmla="*/ 702 h 1958"/>
                <a:gd name="T60" fmla="*/ 1116 w 2092"/>
                <a:gd name="T61" fmla="*/ 772 h 1958"/>
                <a:gd name="T62" fmla="*/ 1883 w 2092"/>
                <a:gd name="T63" fmla="*/ 841 h 1958"/>
                <a:gd name="T64" fmla="*/ 1883 w 2092"/>
                <a:gd name="T65" fmla="*/ 981 h 1958"/>
                <a:gd name="T66" fmla="*/ 1674 w 2092"/>
                <a:gd name="T67" fmla="*/ 1051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2" h="1958">
                  <a:moveTo>
                    <a:pt x="2039" y="1051"/>
                  </a:moveTo>
                  <a:cubicBezTo>
                    <a:pt x="2072" y="1014"/>
                    <a:pt x="2092" y="965"/>
                    <a:pt x="2092" y="911"/>
                  </a:cubicBezTo>
                  <a:cubicBezTo>
                    <a:pt x="2092" y="796"/>
                    <a:pt x="1998" y="702"/>
                    <a:pt x="1883" y="702"/>
                  </a:cubicBezTo>
                  <a:cubicBezTo>
                    <a:pt x="1477" y="702"/>
                    <a:pt x="1477" y="702"/>
                    <a:pt x="1477" y="702"/>
                  </a:cubicBezTo>
                  <a:cubicBezTo>
                    <a:pt x="1517" y="580"/>
                    <a:pt x="1534" y="418"/>
                    <a:pt x="1534" y="348"/>
                  </a:cubicBezTo>
                  <a:cubicBezTo>
                    <a:pt x="1534" y="279"/>
                    <a:pt x="1534" y="279"/>
                    <a:pt x="1534" y="279"/>
                  </a:cubicBezTo>
                  <a:cubicBezTo>
                    <a:pt x="1534" y="125"/>
                    <a:pt x="1409" y="0"/>
                    <a:pt x="1255" y="0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154" y="0"/>
                    <a:pt x="1126" y="21"/>
                    <a:pt x="1118" y="52"/>
                  </a:cubicBezTo>
                  <a:cubicBezTo>
                    <a:pt x="1080" y="205"/>
                    <a:pt x="1080" y="205"/>
                    <a:pt x="1080" y="205"/>
                  </a:cubicBezTo>
                  <a:cubicBezTo>
                    <a:pt x="1027" y="417"/>
                    <a:pt x="858" y="652"/>
                    <a:pt x="683" y="695"/>
                  </a:cubicBezTo>
                  <a:cubicBezTo>
                    <a:pt x="652" y="617"/>
                    <a:pt x="576" y="562"/>
                    <a:pt x="488" y="562"/>
                  </a:cubicBezTo>
                  <a:cubicBezTo>
                    <a:pt x="69" y="562"/>
                    <a:pt x="69" y="562"/>
                    <a:pt x="69" y="562"/>
                  </a:cubicBezTo>
                  <a:cubicBezTo>
                    <a:pt x="31" y="562"/>
                    <a:pt x="0" y="594"/>
                    <a:pt x="0" y="632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26"/>
                    <a:pt x="31" y="1958"/>
                    <a:pt x="69" y="1958"/>
                  </a:cubicBezTo>
                  <a:cubicBezTo>
                    <a:pt x="488" y="1958"/>
                    <a:pt x="488" y="1958"/>
                    <a:pt x="488" y="1958"/>
                  </a:cubicBezTo>
                  <a:cubicBezTo>
                    <a:pt x="571" y="1958"/>
                    <a:pt x="643" y="1909"/>
                    <a:pt x="677" y="1838"/>
                  </a:cubicBezTo>
                  <a:cubicBezTo>
                    <a:pt x="917" y="1918"/>
                    <a:pt x="917" y="1918"/>
                    <a:pt x="917" y="1918"/>
                  </a:cubicBezTo>
                  <a:cubicBezTo>
                    <a:pt x="995" y="1944"/>
                    <a:pt x="1077" y="1958"/>
                    <a:pt x="1159" y="1958"/>
                  </a:cubicBezTo>
                  <a:cubicBezTo>
                    <a:pt x="1744" y="1958"/>
                    <a:pt x="1744" y="1958"/>
                    <a:pt x="1744" y="1958"/>
                  </a:cubicBezTo>
                  <a:cubicBezTo>
                    <a:pt x="1859" y="1958"/>
                    <a:pt x="1953" y="1864"/>
                    <a:pt x="1953" y="1748"/>
                  </a:cubicBezTo>
                  <a:cubicBezTo>
                    <a:pt x="1953" y="1721"/>
                    <a:pt x="1948" y="1695"/>
                    <a:pt x="1938" y="1671"/>
                  </a:cubicBezTo>
                  <a:cubicBezTo>
                    <a:pt x="2027" y="1647"/>
                    <a:pt x="2092" y="1566"/>
                    <a:pt x="2092" y="1469"/>
                  </a:cubicBezTo>
                  <a:cubicBezTo>
                    <a:pt x="2092" y="1416"/>
                    <a:pt x="2072" y="1367"/>
                    <a:pt x="2039" y="1330"/>
                  </a:cubicBezTo>
                  <a:cubicBezTo>
                    <a:pt x="2072" y="1293"/>
                    <a:pt x="2092" y="1244"/>
                    <a:pt x="2092" y="1190"/>
                  </a:cubicBezTo>
                  <a:cubicBezTo>
                    <a:pt x="2092" y="1137"/>
                    <a:pt x="2072" y="1088"/>
                    <a:pt x="2039" y="1051"/>
                  </a:cubicBezTo>
                  <a:close/>
                  <a:moveTo>
                    <a:pt x="558" y="1748"/>
                  </a:moveTo>
                  <a:cubicBezTo>
                    <a:pt x="558" y="1787"/>
                    <a:pt x="526" y="1818"/>
                    <a:pt x="488" y="1818"/>
                  </a:cubicBezTo>
                  <a:cubicBezTo>
                    <a:pt x="139" y="1818"/>
                    <a:pt x="139" y="1818"/>
                    <a:pt x="139" y="1818"/>
                  </a:cubicBezTo>
                  <a:cubicBezTo>
                    <a:pt x="139" y="702"/>
                    <a:pt x="139" y="702"/>
                    <a:pt x="139" y="702"/>
                  </a:cubicBezTo>
                  <a:cubicBezTo>
                    <a:pt x="488" y="702"/>
                    <a:pt x="488" y="702"/>
                    <a:pt x="488" y="702"/>
                  </a:cubicBezTo>
                  <a:cubicBezTo>
                    <a:pt x="526" y="702"/>
                    <a:pt x="558" y="733"/>
                    <a:pt x="558" y="772"/>
                  </a:cubicBezTo>
                  <a:lnTo>
                    <a:pt x="558" y="1748"/>
                  </a:lnTo>
                  <a:close/>
                  <a:moveTo>
                    <a:pt x="1744" y="1120"/>
                  </a:moveTo>
                  <a:cubicBezTo>
                    <a:pt x="1883" y="1120"/>
                    <a:pt x="1883" y="1120"/>
                    <a:pt x="1883" y="1120"/>
                  </a:cubicBezTo>
                  <a:cubicBezTo>
                    <a:pt x="1922" y="1120"/>
                    <a:pt x="1953" y="1152"/>
                    <a:pt x="1953" y="1190"/>
                  </a:cubicBezTo>
                  <a:cubicBezTo>
                    <a:pt x="1953" y="1229"/>
                    <a:pt x="1922" y="1260"/>
                    <a:pt x="1883" y="1260"/>
                  </a:cubicBezTo>
                  <a:cubicBezTo>
                    <a:pt x="1744" y="1260"/>
                    <a:pt x="1744" y="1260"/>
                    <a:pt x="1744" y="1260"/>
                  </a:cubicBezTo>
                  <a:cubicBezTo>
                    <a:pt x="1705" y="1260"/>
                    <a:pt x="1674" y="1291"/>
                    <a:pt x="1674" y="1330"/>
                  </a:cubicBezTo>
                  <a:cubicBezTo>
                    <a:pt x="1674" y="1368"/>
                    <a:pt x="1705" y="1399"/>
                    <a:pt x="1744" y="1399"/>
                  </a:cubicBezTo>
                  <a:cubicBezTo>
                    <a:pt x="1883" y="1399"/>
                    <a:pt x="1883" y="1399"/>
                    <a:pt x="1883" y="1399"/>
                  </a:cubicBezTo>
                  <a:cubicBezTo>
                    <a:pt x="1922" y="1399"/>
                    <a:pt x="1953" y="1431"/>
                    <a:pt x="1953" y="1469"/>
                  </a:cubicBezTo>
                  <a:cubicBezTo>
                    <a:pt x="1953" y="1508"/>
                    <a:pt x="1922" y="1539"/>
                    <a:pt x="1883" y="1539"/>
                  </a:cubicBezTo>
                  <a:cubicBezTo>
                    <a:pt x="1744" y="1539"/>
                    <a:pt x="1744" y="1539"/>
                    <a:pt x="1744" y="1539"/>
                  </a:cubicBezTo>
                  <a:cubicBezTo>
                    <a:pt x="1705" y="1539"/>
                    <a:pt x="1674" y="1570"/>
                    <a:pt x="1674" y="1609"/>
                  </a:cubicBezTo>
                  <a:cubicBezTo>
                    <a:pt x="1674" y="1647"/>
                    <a:pt x="1705" y="1679"/>
                    <a:pt x="1744" y="1679"/>
                  </a:cubicBezTo>
                  <a:cubicBezTo>
                    <a:pt x="1782" y="1679"/>
                    <a:pt x="1813" y="1710"/>
                    <a:pt x="1813" y="1748"/>
                  </a:cubicBezTo>
                  <a:cubicBezTo>
                    <a:pt x="1813" y="1787"/>
                    <a:pt x="1782" y="1818"/>
                    <a:pt x="1744" y="1818"/>
                  </a:cubicBezTo>
                  <a:cubicBezTo>
                    <a:pt x="1159" y="1818"/>
                    <a:pt x="1159" y="1818"/>
                    <a:pt x="1159" y="1818"/>
                  </a:cubicBezTo>
                  <a:cubicBezTo>
                    <a:pt x="1092" y="1818"/>
                    <a:pt x="1025" y="1807"/>
                    <a:pt x="961" y="1786"/>
                  </a:cubicBezTo>
                  <a:cubicBezTo>
                    <a:pt x="697" y="1698"/>
                    <a:pt x="697" y="1698"/>
                    <a:pt x="697" y="1698"/>
                  </a:cubicBezTo>
                  <a:cubicBezTo>
                    <a:pt x="697" y="835"/>
                    <a:pt x="697" y="835"/>
                    <a:pt x="697" y="835"/>
                  </a:cubicBezTo>
                  <a:cubicBezTo>
                    <a:pt x="807" y="814"/>
                    <a:pt x="914" y="745"/>
                    <a:pt x="1010" y="631"/>
                  </a:cubicBezTo>
                  <a:cubicBezTo>
                    <a:pt x="1105" y="521"/>
                    <a:pt x="1181" y="374"/>
                    <a:pt x="1215" y="238"/>
                  </a:cubicBezTo>
                  <a:cubicBezTo>
                    <a:pt x="1240" y="139"/>
                    <a:pt x="1240" y="139"/>
                    <a:pt x="1240" y="139"/>
                  </a:cubicBezTo>
                  <a:cubicBezTo>
                    <a:pt x="1255" y="139"/>
                    <a:pt x="1255" y="139"/>
                    <a:pt x="1255" y="139"/>
                  </a:cubicBezTo>
                  <a:cubicBezTo>
                    <a:pt x="1332" y="139"/>
                    <a:pt x="1395" y="202"/>
                    <a:pt x="1395" y="279"/>
                  </a:cubicBezTo>
                  <a:cubicBezTo>
                    <a:pt x="1395" y="348"/>
                    <a:pt x="1395" y="348"/>
                    <a:pt x="1395" y="348"/>
                  </a:cubicBezTo>
                  <a:cubicBezTo>
                    <a:pt x="1395" y="442"/>
                    <a:pt x="1366" y="622"/>
                    <a:pt x="1328" y="702"/>
                  </a:cubicBezTo>
                  <a:cubicBezTo>
                    <a:pt x="1186" y="702"/>
                    <a:pt x="1186" y="702"/>
                    <a:pt x="1186" y="702"/>
                  </a:cubicBezTo>
                  <a:cubicBezTo>
                    <a:pt x="1147" y="702"/>
                    <a:pt x="1116" y="733"/>
                    <a:pt x="1116" y="772"/>
                  </a:cubicBezTo>
                  <a:cubicBezTo>
                    <a:pt x="1116" y="810"/>
                    <a:pt x="1147" y="841"/>
                    <a:pt x="1186" y="841"/>
                  </a:cubicBezTo>
                  <a:cubicBezTo>
                    <a:pt x="1883" y="841"/>
                    <a:pt x="1883" y="841"/>
                    <a:pt x="1883" y="841"/>
                  </a:cubicBezTo>
                  <a:cubicBezTo>
                    <a:pt x="1922" y="841"/>
                    <a:pt x="1953" y="873"/>
                    <a:pt x="1953" y="911"/>
                  </a:cubicBezTo>
                  <a:cubicBezTo>
                    <a:pt x="1953" y="950"/>
                    <a:pt x="1922" y="981"/>
                    <a:pt x="1883" y="981"/>
                  </a:cubicBezTo>
                  <a:cubicBezTo>
                    <a:pt x="1744" y="981"/>
                    <a:pt x="1744" y="981"/>
                    <a:pt x="1744" y="981"/>
                  </a:cubicBezTo>
                  <a:cubicBezTo>
                    <a:pt x="1705" y="981"/>
                    <a:pt x="1674" y="1012"/>
                    <a:pt x="1674" y="1051"/>
                  </a:cubicBezTo>
                  <a:cubicBezTo>
                    <a:pt x="1674" y="1089"/>
                    <a:pt x="1705" y="1120"/>
                    <a:pt x="1744" y="1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Oval 6">
              <a:extLst>
                <a:ext uri="{FF2B5EF4-FFF2-40B4-BE49-F238E27FC236}">
                  <a16:creationId xmlns:a16="http://schemas.microsoft.com/office/drawing/2014/main" xmlns="" id="{511839C3-B087-4C25-A9BB-6D297BDE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513" y="5341938"/>
              <a:ext cx="300038" cy="300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F652B0E7-05D8-4783-A23F-CFE9DF449CE1}"/>
              </a:ext>
            </a:extLst>
          </p:cNvPr>
          <p:cNvGrpSpPr/>
          <p:nvPr/>
        </p:nvGrpSpPr>
        <p:grpSpPr>
          <a:xfrm>
            <a:off x="8254652" y="2560658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216715AD-818E-45D0-8CF7-06D54444D2C7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xmlns="" id="{A98B551D-2F0C-4559-B0E2-AEE2224C9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3499C1C8-C732-410A-9884-1D593ED4F0C4}"/>
              </a:ext>
            </a:extLst>
          </p:cNvPr>
          <p:cNvGrpSpPr/>
          <p:nvPr/>
        </p:nvGrpSpPr>
        <p:grpSpPr>
          <a:xfrm>
            <a:off x="8254652" y="3396681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5F094D37-69ED-4C14-B7E9-9C2F73A87173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xmlns="" id="{884B0A3A-77F5-48A3-BB8A-956C4A46A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1725D2FF-453E-4426-AE12-B93B653AE874}"/>
              </a:ext>
            </a:extLst>
          </p:cNvPr>
          <p:cNvGrpSpPr/>
          <p:nvPr/>
        </p:nvGrpSpPr>
        <p:grpSpPr>
          <a:xfrm>
            <a:off x="8254652" y="4231736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8E4DAEDB-BA17-4FE4-A032-D3DC94C7B01D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xmlns="" id="{F5C1EA5A-E76B-404F-B941-A8BBE4E19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C7DFF311-5EFA-48DD-B9F9-D135543E23CE}"/>
              </a:ext>
            </a:extLst>
          </p:cNvPr>
          <p:cNvGrpSpPr/>
          <p:nvPr/>
        </p:nvGrpSpPr>
        <p:grpSpPr>
          <a:xfrm>
            <a:off x="8254652" y="5068726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42D28DEB-83C9-4FD3-B181-B526D51465A8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xmlns="" id="{A7048CDE-CDFA-492F-9B6E-67D465609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6DAF6A16-AC45-4770-B9AD-609BA31D6B9E}"/>
              </a:ext>
            </a:extLst>
          </p:cNvPr>
          <p:cNvGrpSpPr/>
          <p:nvPr/>
        </p:nvGrpSpPr>
        <p:grpSpPr>
          <a:xfrm>
            <a:off x="3350512" y="2560658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05028264-9FA7-4CB5-AB09-EABA95320AD5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xmlns="" id="{08B5039D-6E49-448E-80E4-0F0B9B503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0DD6FF4B-424C-4806-9B94-AA13E2045BFC}"/>
              </a:ext>
            </a:extLst>
          </p:cNvPr>
          <p:cNvGrpSpPr/>
          <p:nvPr/>
        </p:nvGrpSpPr>
        <p:grpSpPr>
          <a:xfrm>
            <a:off x="3350512" y="3396681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80CD2EA5-9A20-4F5F-8C90-DF32D75EE60A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xmlns="" id="{370B6059-8D39-41DE-B6C9-3660ACB8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4020CE71-A42F-480C-9030-CE8217A4FDA4}"/>
              </a:ext>
            </a:extLst>
          </p:cNvPr>
          <p:cNvGrpSpPr/>
          <p:nvPr/>
        </p:nvGrpSpPr>
        <p:grpSpPr>
          <a:xfrm>
            <a:off x="3350512" y="4232704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CF37025D-49D7-409C-9BC2-097288A4E261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xmlns="" id="{812C3242-3EA5-45C5-A7F6-42CEE8BE5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FE5B8195-D10C-4F14-BD74-2D13B296D9BE}"/>
              </a:ext>
            </a:extLst>
          </p:cNvPr>
          <p:cNvGrpSpPr/>
          <p:nvPr/>
        </p:nvGrpSpPr>
        <p:grpSpPr>
          <a:xfrm>
            <a:off x="3350512" y="5068726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59041328-0998-4C9C-A42E-9A654F4F1C45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xmlns="" id="{196E4857-E980-45CC-84C5-5B0AEC068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CF5D3021-EB6A-4126-8967-66EF35881A3A}"/>
              </a:ext>
            </a:extLst>
          </p:cNvPr>
          <p:cNvSpPr txBox="1"/>
          <p:nvPr/>
        </p:nvSpPr>
        <p:spPr>
          <a:xfrm>
            <a:off x="9038477" y="2646189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322D285-3816-4291-8C06-964C201B1EB4}"/>
              </a:ext>
            </a:extLst>
          </p:cNvPr>
          <p:cNvSpPr txBox="1"/>
          <p:nvPr/>
        </p:nvSpPr>
        <p:spPr>
          <a:xfrm>
            <a:off x="9038477" y="3503845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90FB0F7B-2E56-4E79-A185-D5D60E13C594}"/>
              </a:ext>
            </a:extLst>
          </p:cNvPr>
          <p:cNvSpPr txBox="1"/>
          <p:nvPr/>
        </p:nvSpPr>
        <p:spPr>
          <a:xfrm>
            <a:off x="9038477" y="4338900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6A4DC9E8-FECE-4DE6-9E68-480FB0E34072}"/>
              </a:ext>
            </a:extLst>
          </p:cNvPr>
          <p:cNvSpPr txBox="1"/>
          <p:nvPr/>
        </p:nvSpPr>
        <p:spPr>
          <a:xfrm>
            <a:off x="9038477" y="5175890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DCDC79C3-71E7-44D7-8209-9AD5086CE1F7}"/>
              </a:ext>
            </a:extLst>
          </p:cNvPr>
          <p:cNvSpPr txBox="1"/>
          <p:nvPr/>
        </p:nvSpPr>
        <p:spPr>
          <a:xfrm>
            <a:off x="688297" y="2667822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7E4324DA-24A8-4970-9A09-C4701AA0793F}"/>
              </a:ext>
            </a:extLst>
          </p:cNvPr>
          <p:cNvSpPr txBox="1"/>
          <p:nvPr/>
        </p:nvSpPr>
        <p:spPr>
          <a:xfrm>
            <a:off x="688297" y="3503845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4D82DA98-B8FA-46D3-923C-17B5A779EBF3}"/>
              </a:ext>
            </a:extLst>
          </p:cNvPr>
          <p:cNvSpPr txBox="1"/>
          <p:nvPr/>
        </p:nvSpPr>
        <p:spPr>
          <a:xfrm>
            <a:off x="688297" y="4338900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50C003AE-2C9C-4121-B3CC-CA7ED53F29C6}"/>
              </a:ext>
            </a:extLst>
          </p:cNvPr>
          <p:cNvSpPr txBox="1"/>
          <p:nvPr/>
        </p:nvSpPr>
        <p:spPr>
          <a:xfrm>
            <a:off x="688297" y="5175890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>
            <a:extLst>
              <a:ext uri="{FF2B5EF4-FFF2-40B4-BE49-F238E27FC236}">
                <a16:creationId xmlns:a16="http://schemas.microsoft.com/office/drawing/2014/main" xmlns="" id="{ECCE0352-DE68-43D9-87A0-9AAD4046F1BC}"/>
              </a:ext>
            </a:extLst>
          </p:cNvPr>
          <p:cNvSpPr/>
          <p:nvPr/>
        </p:nvSpPr>
        <p:spPr>
          <a:xfrm>
            <a:off x="5065981" y="5687990"/>
            <a:ext cx="2056488" cy="213287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lumMod val="50000"/>
                  <a:lumOff val="50000"/>
                  <a:alpha val="70000"/>
                </a:sysClr>
              </a:gs>
              <a:gs pos="100000">
                <a:schemeClr val="bg1">
                  <a:lumMod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5 Rows Do's and Don'ts PowerPoint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16D354E8-4F5E-4314-AEA9-3A49033D25E9}"/>
              </a:ext>
            </a:extLst>
          </p:cNvPr>
          <p:cNvSpPr txBox="1"/>
          <p:nvPr/>
        </p:nvSpPr>
        <p:spPr>
          <a:xfrm>
            <a:off x="659307" y="1304620"/>
            <a:ext cx="93647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DO’S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A60E700-E316-4BD3-9EB1-BE44B4BD5D58}"/>
              </a:ext>
            </a:extLst>
          </p:cNvPr>
          <p:cNvSpPr txBox="1"/>
          <p:nvPr/>
        </p:nvSpPr>
        <p:spPr>
          <a:xfrm>
            <a:off x="10203356" y="1304620"/>
            <a:ext cx="134684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D4B7005-7370-419C-986E-E1676B3E15AA}"/>
              </a:ext>
            </a:extLst>
          </p:cNvPr>
          <p:cNvCxnSpPr>
            <a:cxnSpLocks/>
          </p:cNvCxnSpPr>
          <p:nvPr/>
        </p:nvCxnSpPr>
        <p:spPr>
          <a:xfrm>
            <a:off x="761908" y="1766285"/>
            <a:ext cx="48027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65A4DD50-FCC2-4D94-B4B2-C8DEDA5C3B4D}"/>
              </a:ext>
            </a:extLst>
          </p:cNvPr>
          <p:cNvCxnSpPr/>
          <p:nvPr/>
        </p:nvCxnSpPr>
        <p:spPr>
          <a:xfrm>
            <a:off x="6635323" y="1766285"/>
            <a:ext cx="48027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339CD796-5DBE-43CC-A3D4-6516B0B06043}"/>
              </a:ext>
            </a:extLst>
          </p:cNvPr>
          <p:cNvGrpSpPr/>
          <p:nvPr/>
        </p:nvGrpSpPr>
        <p:grpSpPr>
          <a:xfrm>
            <a:off x="4555655" y="2711482"/>
            <a:ext cx="3077514" cy="3074554"/>
            <a:chOff x="4388515" y="2647807"/>
            <a:chExt cx="3077514" cy="307455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7591022B-8432-4386-AEE7-2AE2B31E0A83}"/>
                </a:ext>
              </a:extLst>
            </p:cNvPr>
            <p:cNvSpPr/>
            <p:nvPr/>
          </p:nvSpPr>
          <p:spPr>
            <a:xfrm>
              <a:off x="4388515" y="2647807"/>
              <a:ext cx="1509478" cy="3074554"/>
            </a:xfrm>
            <a:custGeom>
              <a:avLst/>
              <a:gdLst>
                <a:gd name="connsiteX0" fmla="*/ 1215070 w 1215070"/>
                <a:gd name="connsiteY0" fmla="*/ 0 h 2474896"/>
                <a:gd name="connsiteX1" fmla="*/ 1215070 w 1215070"/>
                <a:gd name="connsiteY1" fmla="*/ 2474896 h 2474896"/>
                <a:gd name="connsiteX2" fmla="*/ 1111994 w 1215070"/>
                <a:gd name="connsiteY2" fmla="*/ 2469691 h 2474896"/>
                <a:gd name="connsiteX3" fmla="*/ 0 w 1215070"/>
                <a:gd name="connsiteY3" fmla="*/ 1237448 h 2474896"/>
                <a:gd name="connsiteX4" fmla="*/ 1111994 w 1215070"/>
                <a:gd name="connsiteY4" fmla="*/ 5205 h 2474896"/>
                <a:gd name="connsiteX5" fmla="*/ 1215070 w 1215070"/>
                <a:gd name="connsiteY5" fmla="*/ 0 h 24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5070" h="2474896">
                  <a:moveTo>
                    <a:pt x="1215070" y="0"/>
                  </a:moveTo>
                  <a:lnTo>
                    <a:pt x="1215070" y="2474896"/>
                  </a:lnTo>
                  <a:lnTo>
                    <a:pt x="1111994" y="2469691"/>
                  </a:lnTo>
                  <a:cubicBezTo>
                    <a:pt x="487403" y="2406261"/>
                    <a:pt x="0" y="1878774"/>
                    <a:pt x="0" y="1237448"/>
                  </a:cubicBezTo>
                  <a:cubicBezTo>
                    <a:pt x="0" y="596122"/>
                    <a:pt x="487403" y="68636"/>
                    <a:pt x="1111994" y="5205"/>
                  </a:cubicBezTo>
                  <a:lnTo>
                    <a:pt x="12150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52D8427-108F-406B-854F-48846B37B975}"/>
                </a:ext>
              </a:extLst>
            </p:cNvPr>
            <p:cNvSpPr/>
            <p:nvPr/>
          </p:nvSpPr>
          <p:spPr>
            <a:xfrm>
              <a:off x="5956552" y="2647807"/>
              <a:ext cx="1509477" cy="3074554"/>
            </a:xfrm>
            <a:custGeom>
              <a:avLst/>
              <a:gdLst>
                <a:gd name="connsiteX0" fmla="*/ 0 w 1215069"/>
                <a:gd name="connsiteY0" fmla="*/ 0 h 2474896"/>
                <a:gd name="connsiteX1" fmla="*/ 103075 w 1215069"/>
                <a:gd name="connsiteY1" fmla="*/ 5205 h 2474896"/>
                <a:gd name="connsiteX2" fmla="*/ 1215069 w 1215069"/>
                <a:gd name="connsiteY2" fmla="*/ 1237448 h 2474896"/>
                <a:gd name="connsiteX3" fmla="*/ 103075 w 1215069"/>
                <a:gd name="connsiteY3" fmla="*/ 2469691 h 2474896"/>
                <a:gd name="connsiteX4" fmla="*/ 0 w 1215069"/>
                <a:gd name="connsiteY4" fmla="*/ 2474896 h 2474896"/>
                <a:gd name="connsiteX5" fmla="*/ 0 w 1215069"/>
                <a:gd name="connsiteY5" fmla="*/ 0 h 247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5069" h="2474896">
                  <a:moveTo>
                    <a:pt x="0" y="0"/>
                  </a:moveTo>
                  <a:lnTo>
                    <a:pt x="103075" y="5205"/>
                  </a:lnTo>
                  <a:cubicBezTo>
                    <a:pt x="727666" y="68636"/>
                    <a:pt x="1215069" y="596122"/>
                    <a:pt x="1215069" y="1237448"/>
                  </a:cubicBezTo>
                  <a:cubicBezTo>
                    <a:pt x="1215069" y="1878774"/>
                    <a:pt x="727666" y="2406261"/>
                    <a:pt x="103075" y="2469691"/>
                  </a:cubicBezTo>
                  <a:lnTo>
                    <a:pt x="0" y="2474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F5B0845E-E45D-4742-8C2D-A2782D2C67CD}"/>
              </a:ext>
            </a:extLst>
          </p:cNvPr>
          <p:cNvGrpSpPr/>
          <p:nvPr/>
        </p:nvGrpSpPr>
        <p:grpSpPr>
          <a:xfrm>
            <a:off x="5046065" y="3707429"/>
            <a:ext cx="712002" cy="808374"/>
            <a:chOff x="-636588" y="1127125"/>
            <a:chExt cx="4503739" cy="5113337"/>
          </a:xfrm>
          <a:solidFill>
            <a:schemeClr val="bg1"/>
          </a:solidFill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xmlns="" id="{4DBD9BB6-8308-4BC4-B202-3038EA20F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6588" y="2038350"/>
              <a:ext cx="4503739" cy="4202112"/>
            </a:xfrm>
            <a:custGeom>
              <a:avLst/>
              <a:gdLst>
                <a:gd name="T0" fmla="*/ 2092 w 2092"/>
                <a:gd name="T1" fmla="*/ 911 h 1958"/>
                <a:gd name="T2" fmla="*/ 1477 w 2092"/>
                <a:gd name="T3" fmla="*/ 702 h 1958"/>
                <a:gd name="T4" fmla="*/ 1534 w 2092"/>
                <a:gd name="T5" fmla="*/ 279 h 1958"/>
                <a:gd name="T6" fmla="*/ 1186 w 2092"/>
                <a:gd name="T7" fmla="*/ 0 h 1958"/>
                <a:gd name="T8" fmla="*/ 1080 w 2092"/>
                <a:gd name="T9" fmla="*/ 205 h 1958"/>
                <a:gd name="T10" fmla="*/ 488 w 2092"/>
                <a:gd name="T11" fmla="*/ 562 h 1958"/>
                <a:gd name="T12" fmla="*/ 0 w 2092"/>
                <a:gd name="T13" fmla="*/ 632 h 1958"/>
                <a:gd name="T14" fmla="*/ 69 w 2092"/>
                <a:gd name="T15" fmla="*/ 1958 h 1958"/>
                <a:gd name="T16" fmla="*/ 677 w 2092"/>
                <a:gd name="T17" fmla="*/ 1838 h 1958"/>
                <a:gd name="T18" fmla="*/ 1159 w 2092"/>
                <a:gd name="T19" fmla="*/ 1958 h 1958"/>
                <a:gd name="T20" fmla="*/ 1953 w 2092"/>
                <a:gd name="T21" fmla="*/ 1748 h 1958"/>
                <a:gd name="T22" fmla="*/ 2092 w 2092"/>
                <a:gd name="T23" fmla="*/ 1469 h 1958"/>
                <a:gd name="T24" fmla="*/ 2092 w 2092"/>
                <a:gd name="T25" fmla="*/ 1190 h 1958"/>
                <a:gd name="T26" fmla="*/ 558 w 2092"/>
                <a:gd name="T27" fmla="*/ 1748 h 1958"/>
                <a:gd name="T28" fmla="*/ 139 w 2092"/>
                <a:gd name="T29" fmla="*/ 1818 h 1958"/>
                <a:gd name="T30" fmla="*/ 488 w 2092"/>
                <a:gd name="T31" fmla="*/ 702 h 1958"/>
                <a:gd name="T32" fmla="*/ 558 w 2092"/>
                <a:gd name="T33" fmla="*/ 1748 h 1958"/>
                <a:gd name="T34" fmla="*/ 1883 w 2092"/>
                <a:gd name="T35" fmla="*/ 1120 h 1958"/>
                <a:gd name="T36" fmla="*/ 1883 w 2092"/>
                <a:gd name="T37" fmla="*/ 1260 h 1958"/>
                <a:gd name="T38" fmla="*/ 1674 w 2092"/>
                <a:gd name="T39" fmla="*/ 1330 h 1958"/>
                <a:gd name="T40" fmla="*/ 1883 w 2092"/>
                <a:gd name="T41" fmla="*/ 1399 h 1958"/>
                <a:gd name="T42" fmla="*/ 1883 w 2092"/>
                <a:gd name="T43" fmla="*/ 1539 h 1958"/>
                <a:gd name="T44" fmla="*/ 1674 w 2092"/>
                <a:gd name="T45" fmla="*/ 1609 h 1958"/>
                <a:gd name="T46" fmla="*/ 1813 w 2092"/>
                <a:gd name="T47" fmla="*/ 1748 h 1958"/>
                <a:gd name="T48" fmla="*/ 1159 w 2092"/>
                <a:gd name="T49" fmla="*/ 1818 h 1958"/>
                <a:gd name="T50" fmla="*/ 697 w 2092"/>
                <a:gd name="T51" fmla="*/ 1698 h 1958"/>
                <a:gd name="T52" fmla="*/ 1010 w 2092"/>
                <a:gd name="T53" fmla="*/ 631 h 1958"/>
                <a:gd name="T54" fmla="*/ 1240 w 2092"/>
                <a:gd name="T55" fmla="*/ 139 h 1958"/>
                <a:gd name="T56" fmla="*/ 1395 w 2092"/>
                <a:gd name="T57" fmla="*/ 279 h 1958"/>
                <a:gd name="T58" fmla="*/ 1328 w 2092"/>
                <a:gd name="T59" fmla="*/ 702 h 1958"/>
                <a:gd name="T60" fmla="*/ 1116 w 2092"/>
                <a:gd name="T61" fmla="*/ 772 h 1958"/>
                <a:gd name="T62" fmla="*/ 1883 w 2092"/>
                <a:gd name="T63" fmla="*/ 841 h 1958"/>
                <a:gd name="T64" fmla="*/ 1883 w 2092"/>
                <a:gd name="T65" fmla="*/ 981 h 1958"/>
                <a:gd name="T66" fmla="*/ 1674 w 2092"/>
                <a:gd name="T67" fmla="*/ 1051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2" h="1958">
                  <a:moveTo>
                    <a:pt x="2039" y="1051"/>
                  </a:moveTo>
                  <a:cubicBezTo>
                    <a:pt x="2072" y="1014"/>
                    <a:pt x="2092" y="965"/>
                    <a:pt x="2092" y="911"/>
                  </a:cubicBezTo>
                  <a:cubicBezTo>
                    <a:pt x="2092" y="796"/>
                    <a:pt x="1998" y="702"/>
                    <a:pt x="1883" y="702"/>
                  </a:cubicBezTo>
                  <a:cubicBezTo>
                    <a:pt x="1477" y="702"/>
                    <a:pt x="1477" y="702"/>
                    <a:pt x="1477" y="702"/>
                  </a:cubicBezTo>
                  <a:cubicBezTo>
                    <a:pt x="1517" y="580"/>
                    <a:pt x="1534" y="418"/>
                    <a:pt x="1534" y="348"/>
                  </a:cubicBezTo>
                  <a:cubicBezTo>
                    <a:pt x="1534" y="279"/>
                    <a:pt x="1534" y="279"/>
                    <a:pt x="1534" y="279"/>
                  </a:cubicBezTo>
                  <a:cubicBezTo>
                    <a:pt x="1534" y="125"/>
                    <a:pt x="1409" y="0"/>
                    <a:pt x="1255" y="0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154" y="0"/>
                    <a:pt x="1126" y="21"/>
                    <a:pt x="1118" y="52"/>
                  </a:cubicBezTo>
                  <a:cubicBezTo>
                    <a:pt x="1080" y="205"/>
                    <a:pt x="1080" y="205"/>
                    <a:pt x="1080" y="205"/>
                  </a:cubicBezTo>
                  <a:cubicBezTo>
                    <a:pt x="1027" y="417"/>
                    <a:pt x="858" y="652"/>
                    <a:pt x="683" y="695"/>
                  </a:cubicBezTo>
                  <a:cubicBezTo>
                    <a:pt x="652" y="617"/>
                    <a:pt x="576" y="562"/>
                    <a:pt x="488" y="562"/>
                  </a:cubicBezTo>
                  <a:cubicBezTo>
                    <a:pt x="69" y="562"/>
                    <a:pt x="69" y="562"/>
                    <a:pt x="69" y="562"/>
                  </a:cubicBezTo>
                  <a:cubicBezTo>
                    <a:pt x="31" y="562"/>
                    <a:pt x="0" y="594"/>
                    <a:pt x="0" y="632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26"/>
                    <a:pt x="31" y="1958"/>
                    <a:pt x="69" y="1958"/>
                  </a:cubicBezTo>
                  <a:cubicBezTo>
                    <a:pt x="488" y="1958"/>
                    <a:pt x="488" y="1958"/>
                    <a:pt x="488" y="1958"/>
                  </a:cubicBezTo>
                  <a:cubicBezTo>
                    <a:pt x="571" y="1958"/>
                    <a:pt x="643" y="1909"/>
                    <a:pt x="677" y="1838"/>
                  </a:cubicBezTo>
                  <a:cubicBezTo>
                    <a:pt x="917" y="1918"/>
                    <a:pt x="917" y="1918"/>
                    <a:pt x="917" y="1918"/>
                  </a:cubicBezTo>
                  <a:cubicBezTo>
                    <a:pt x="995" y="1944"/>
                    <a:pt x="1077" y="1958"/>
                    <a:pt x="1159" y="1958"/>
                  </a:cubicBezTo>
                  <a:cubicBezTo>
                    <a:pt x="1744" y="1958"/>
                    <a:pt x="1744" y="1958"/>
                    <a:pt x="1744" y="1958"/>
                  </a:cubicBezTo>
                  <a:cubicBezTo>
                    <a:pt x="1859" y="1958"/>
                    <a:pt x="1953" y="1864"/>
                    <a:pt x="1953" y="1748"/>
                  </a:cubicBezTo>
                  <a:cubicBezTo>
                    <a:pt x="1953" y="1721"/>
                    <a:pt x="1948" y="1695"/>
                    <a:pt x="1938" y="1671"/>
                  </a:cubicBezTo>
                  <a:cubicBezTo>
                    <a:pt x="2027" y="1647"/>
                    <a:pt x="2092" y="1566"/>
                    <a:pt x="2092" y="1469"/>
                  </a:cubicBezTo>
                  <a:cubicBezTo>
                    <a:pt x="2092" y="1416"/>
                    <a:pt x="2072" y="1367"/>
                    <a:pt x="2039" y="1330"/>
                  </a:cubicBezTo>
                  <a:cubicBezTo>
                    <a:pt x="2072" y="1293"/>
                    <a:pt x="2092" y="1244"/>
                    <a:pt x="2092" y="1190"/>
                  </a:cubicBezTo>
                  <a:cubicBezTo>
                    <a:pt x="2092" y="1137"/>
                    <a:pt x="2072" y="1088"/>
                    <a:pt x="2039" y="1051"/>
                  </a:cubicBezTo>
                  <a:close/>
                  <a:moveTo>
                    <a:pt x="558" y="1748"/>
                  </a:moveTo>
                  <a:cubicBezTo>
                    <a:pt x="558" y="1787"/>
                    <a:pt x="526" y="1818"/>
                    <a:pt x="488" y="1818"/>
                  </a:cubicBezTo>
                  <a:cubicBezTo>
                    <a:pt x="139" y="1818"/>
                    <a:pt x="139" y="1818"/>
                    <a:pt x="139" y="1818"/>
                  </a:cubicBezTo>
                  <a:cubicBezTo>
                    <a:pt x="139" y="702"/>
                    <a:pt x="139" y="702"/>
                    <a:pt x="139" y="702"/>
                  </a:cubicBezTo>
                  <a:cubicBezTo>
                    <a:pt x="488" y="702"/>
                    <a:pt x="488" y="702"/>
                    <a:pt x="488" y="702"/>
                  </a:cubicBezTo>
                  <a:cubicBezTo>
                    <a:pt x="526" y="702"/>
                    <a:pt x="558" y="733"/>
                    <a:pt x="558" y="772"/>
                  </a:cubicBezTo>
                  <a:lnTo>
                    <a:pt x="558" y="1748"/>
                  </a:lnTo>
                  <a:close/>
                  <a:moveTo>
                    <a:pt x="1744" y="1120"/>
                  </a:moveTo>
                  <a:cubicBezTo>
                    <a:pt x="1883" y="1120"/>
                    <a:pt x="1883" y="1120"/>
                    <a:pt x="1883" y="1120"/>
                  </a:cubicBezTo>
                  <a:cubicBezTo>
                    <a:pt x="1922" y="1120"/>
                    <a:pt x="1953" y="1152"/>
                    <a:pt x="1953" y="1190"/>
                  </a:cubicBezTo>
                  <a:cubicBezTo>
                    <a:pt x="1953" y="1229"/>
                    <a:pt x="1922" y="1260"/>
                    <a:pt x="1883" y="1260"/>
                  </a:cubicBezTo>
                  <a:cubicBezTo>
                    <a:pt x="1744" y="1260"/>
                    <a:pt x="1744" y="1260"/>
                    <a:pt x="1744" y="1260"/>
                  </a:cubicBezTo>
                  <a:cubicBezTo>
                    <a:pt x="1705" y="1260"/>
                    <a:pt x="1674" y="1291"/>
                    <a:pt x="1674" y="1330"/>
                  </a:cubicBezTo>
                  <a:cubicBezTo>
                    <a:pt x="1674" y="1368"/>
                    <a:pt x="1705" y="1399"/>
                    <a:pt x="1744" y="1399"/>
                  </a:cubicBezTo>
                  <a:cubicBezTo>
                    <a:pt x="1883" y="1399"/>
                    <a:pt x="1883" y="1399"/>
                    <a:pt x="1883" y="1399"/>
                  </a:cubicBezTo>
                  <a:cubicBezTo>
                    <a:pt x="1922" y="1399"/>
                    <a:pt x="1953" y="1431"/>
                    <a:pt x="1953" y="1469"/>
                  </a:cubicBezTo>
                  <a:cubicBezTo>
                    <a:pt x="1953" y="1508"/>
                    <a:pt x="1922" y="1539"/>
                    <a:pt x="1883" y="1539"/>
                  </a:cubicBezTo>
                  <a:cubicBezTo>
                    <a:pt x="1744" y="1539"/>
                    <a:pt x="1744" y="1539"/>
                    <a:pt x="1744" y="1539"/>
                  </a:cubicBezTo>
                  <a:cubicBezTo>
                    <a:pt x="1705" y="1539"/>
                    <a:pt x="1674" y="1570"/>
                    <a:pt x="1674" y="1609"/>
                  </a:cubicBezTo>
                  <a:cubicBezTo>
                    <a:pt x="1674" y="1647"/>
                    <a:pt x="1705" y="1679"/>
                    <a:pt x="1744" y="1679"/>
                  </a:cubicBezTo>
                  <a:cubicBezTo>
                    <a:pt x="1782" y="1679"/>
                    <a:pt x="1813" y="1710"/>
                    <a:pt x="1813" y="1748"/>
                  </a:cubicBezTo>
                  <a:cubicBezTo>
                    <a:pt x="1813" y="1787"/>
                    <a:pt x="1782" y="1818"/>
                    <a:pt x="1744" y="1818"/>
                  </a:cubicBezTo>
                  <a:cubicBezTo>
                    <a:pt x="1159" y="1818"/>
                    <a:pt x="1159" y="1818"/>
                    <a:pt x="1159" y="1818"/>
                  </a:cubicBezTo>
                  <a:cubicBezTo>
                    <a:pt x="1092" y="1818"/>
                    <a:pt x="1025" y="1807"/>
                    <a:pt x="961" y="1786"/>
                  </a:cubicBezTo>
                  <a:cubicBezTo>
                    <a:pt x="697" y="1698"/>
                    <a:pt x="697" y="1698"/>
                    <a:pt x="697" y="1698"/>
                  </a:cubicBezTo>
                  <a:cubicBezTo>
                    <a:pt x="697" y="835"/>
                    <a:pt x="697" y="835"/>
                    <a:pt x="697" y="835"/>
                  </a:cubicBezTo>
                  <a:cubicBezTo>
                    <a:pt x="807" y="814"/>
                    <a:pt x="914" y="745"/>
                    <a:pt x="1010" y="631"/>
                  </a:cubicBezTo>
                  <a:cubicBezTo>
                    <a:pt x="1105" y="521"/>
                    <a:pt x="1181" y="374"/>
                    <a:pt x="1215" y="238"/>
                  </a:cubicBezTo>
                  <a:cubicBezTo>
                    <a:pt x="1240" y="139"/>
                    <a:pt x="1240" y="139"/>
                    <a:pt x="1240" y="139"/>
                  </a:cubicBezTo>
                  <a:cubicBezTo>
                    <a:pt x="1255" y="139"/>
                    <a:pt x="1255" y="139"/>
                    <a:pt x="1255" y="139"/>
                  </a:cubicBezTo>
                  <a:cubicBezTo>
                    <a:pt x="1332" y="139"/>
                    <a:pt x="1395" y="202"/>
                    <a:pt x="1395" y="279"/>
                  </a:cubicBezTo>
                  <a:cubicBezTo>
                    <a:pt x="1395" y="348"/>
                    <a:pt x="1395" y="348"/>
                    <a:pt x="1395" y="348"/>
                  </a:cubicBezTo>
                  <a:cubicBezTo>
                    <a:pt x="1395" y="442"/>
                    <a:pt x="1366" y="622"/>
                    <a:pt x="1328" y="702"/>
                  </a:cubicBezTo>
                  <a:cubicBezTo>
                    <a:pt x="1186" y="702"/>
                    <a:pt x="1186" y="702"/>
                    <a:pt x="1186" y="702"/>
                  </a:cubicBezTo>
                  <a:cubicBezTo>
                    <a:pt x="1147" y="702"/>
                    <a:pt x="1116" y="733"/>
                    <a:pt x="1116" y="772"/>
                  </a:cubicBezTo>
                  <a:cubicBezTo>
                    <a:pt x="1116" y="810"/>
                    <a:pt x="1147" y="841"/>
                    <a:pt x="1186" y="841"/>
                  </a:cubicBezTo>
                  <a:cubicBezTo>
                    <a:pt x="1883" y="841"/>
                    <a:pt x="1883" y="841"/>
                    <a:pt x="1883" y="841"/>
                  </a:cubicBezTo>
                  <a:cubicBezTo>
                    <a:pt x="1922" y="841"/>
                    <a:pt x="1953" y="873"/>
                    <a:pt x="1953" y="911"/>
                  </a:cubicBezTo>
                  <a:cubicBezTo>
                    <a:pt x="1953" y="950"/>
                    <a:pt x="1922" y="981"/>
                    <a:pt x="1883" y="981"/>
                  </a:cubicBezTo>
                  <a:cubicBezTo>
                    <a:pt x="1744" y="981"/>
                    <a:pt x="1744" y="981"/>
                    <a:pt x="1744" y="981"/>
                  </a:cubicBezTo>
                  <a:cubicBezTo>
                    <a:pt x="1705" y="981"/>
                    <a:pt x="1674" y="1012"/>
                    <a:pt x="1674" y="1051"/>
                  </a:cubicBezTo>
                  <a:cubicBezTo>
                    <a:pt x="1674" y="1089"/>
                    <a:pt x="1705" y="1120"/>
                    <a:pt x="1744" y="1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Oval 6">
              <a:extLst>
                <a:ext uri="{FF2B5EF4-FFF2-40B4-BE49-F238E27FC236}">
                  <a16:creationId xmlns:a16="http://schemas.microsoft.com/office/drawing/2014/main" xmlns="" id="{2CAA84FC-7B72-4990-9D9E-34689EF52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513" y="5341938"/>
              <a:ext cx="300038" cy="300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xmlns="" id="{C7EC1DD1-3D2E-450F-98A9-D9E904158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338" y="1127125"/>
              <a:ext cx="301625" cy="611187"/>
            </a:xfrm>
            <a:custGeom>
              <a:avLst/>
              <a:gdLst>
                <a:gd name="T0" fmla="*/ 70 w 140"/>
                <a:gd name="T1" fmla="*/ 0 h 284"/>
                <a:gd name="T2" fmla="*/ 0 w 140"/>
                <a:gd name="T3" fmla="*/ 70 h 284"/>
                <a:gd name="T4" fmla="*/ 0 w 140"/>
                <a:gd name="T5" fmla="*/ 214 h 284"/>
                <a:gd name="T6" fmla="*/ 70 w 140"/>
                <a:gd name="T7" fmla="*/ 284 h 284"/>
                <a:gd name="T8" fmla="*/ 140 w 140"/>
                <a:gd name="T9" fmla="*/ 214 h 284"/>
                <a:gd name="T10" fmla="*/ 140 w 140"/>
                <a:gd name="T11" fmla="*/ 70 h 284"/>
                <a:gd name="T12" fmla="*/ 70 w 140"/>
                <a:gd name="T13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84"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53"/>
                    <a:pt x="32" y="284"/>
                    <a:pt x="70" y="284"/>
                  </a:cubicBezTo>
                  <a:cubicBezTo>
                    <a:pt x="109" y="284"/>
                    <a:pt x="140" y="253"/>
                    <a:pt x="140" y="214"/>
                  </a:cubicBezTo>
                  <a:cubicBezTo>
                    <a:pt x="140" y="70"/>
                    <a:pt x="140" y="70"/>
                    <a:pt x="140" y="70"/>
                  </a:cubicBezTo>
                  <a:cubicBezTo>
                    <a:pt x="140" y="32"/>
                    <a:pt x="109" y="0"/>
                    <a:pt x="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xmlns="" id="{C1C364CA-EBA6-4767-81BF-E116861F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2" y="1519238"/>
              <a:ext cx="539750" cy="539750"/>
            </a:xfrm>
            <a:custGeom>
              <a:avLst/>
              <a:gdLst>
                <a:gd name="T0" fmla="*/ 224 w 251"/>
                <a:gd name="T1" fmla="*/ 126 h 252"/>
                <a:gd name="T2" fmla="*/ 125 w 251"/>
                <a:gd name="T3" fmla="*/ 27 h 252"/>
                <a:gd name="T4" fmla="*/ 27 w 251"/>
                <a:gd name="T5" fmla="*/ 27 h 252"/>
                <a:gd name="T6" fmla="*/ 27 w 251"/>
                <a:gd name="T7" fmla="*/ 126 h 252"/>
                <a:gd name="T8" fmla="*/ 125 w 251"/>
                <a:gd name="T9" fmla="*/ 225 h 252"/>
                <a:gd name="T10" fmla="*/ 224 w 251"/>
                <a:gd name="T11" fmla="*/ 225 h 252"/>
                <a:gd name="T12" fmla="*/ 224 w 251"/>
                <a:gd name="T13" fmla="*/ 12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252">
                  <a:moveTo>
                    <a:pt x="224" y="126"/>
                  </a:moveTo>
                  <a:cubicBezTo>
                    <a:pt x="125" y="27"/>
                    <a:pt x="125" y="27"/>
                    <a:pt x="125" y="27"/>
                  </a:cubicBezTo>
                  <a:cubicBezTo>
                    <a:pt x="98" y="0"/>
                    <a:pt x="54" y="0"/>
                    <a:pt x="27" y="27"/>
                  </a:cubicBezTo>
                  <a:cubicBezTo>
                    <a:pt x="0" y="55"/>
                    <a:pt x="0" y="99"/>
                    <a:pt x="27" y="126"/>
                  </a:cubicBezTo>
                  <a:cubicBezTo>
                    <a:pt x="125" y="225"/>
                    <a:pt x="125" y="225"/>
                    <a:pt x="125" y="225"/>
                  </a:cubicBezTo>
                  <a:cubicBezTo>
                    <a:pt x="153" y="252"/>
                    <a:pt x="197" y="252"/>
                    <a:pt x="224" y="225"/>
                  </a:cubicBezTo>
                  <a:cubicBezTo>
                    <a:pt x="251" y="197"/>
                    <a:pt x="251" y="153"/>
                    <a:pt x="224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xmlns="" id="{353DBFB2-3158-4BF2-B8AC-0E1CF2856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588" y="1519238"/>
              <a:ext cx="542925" cy="539750"/>
            </a:xfrm>
            <a:custGeom>
              <a:avLst/>
              <a:gdLst>
                <a:gd name="T0" fmla="*/ 224 w 252"/>
                <a:gd name="T1" fmla="*/ 27 h 252"/>
                <a:gd name="T2" fmla="*/ 126 w 252"/>
                <a:gd name="T3" fmla="*/ 27 h 252"/>
                <a:gd name="T4" fmla="*/ 27 w 252"/>
                <a:gd name="T5" fmla="*/ 126 h 252"/>
                <a:gd name="T6" fmla="*/ 27 w 252"/>
                <a:gd name="T7" fmla="*/ 225 h 252"/>
                <a:gd name="T8" fmla="*/ 126 w 252"/>
                <a:gd name="T9" fmla="*/ 225 h 252"/>
                <a:gd name="T10" fmla="*/ 224 w 252"/>
                <a:gd name="T11" fmla="*/ 126 h 252"/>
                <a:gd name="T12" fmla="*/ 224 w 252"/>
                <a:gd name="T13" fmla="*/ 2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252">
                  <a:moveTo>
                    <a:pt x="224" y="27"/>
                  </a:moveTo>
                  <a:cubicBezTo>
                    <a:pt x="197" y="0"/>
                    <a:pt x="153" y="0"/>
                    <a:pt x="126" y="27"/>
                  </a:cubicBezTo>
                  <a:cubicBezTo>
                    <a:pt x="27" y="126"/>
                    <a:pt x="27" y="126"/>
                    <a:pt x="27" y="126"/>
                  </a:cubicBezTo>
                  <a:cubicBezTo>
                    <a:pt x="0" y="153"/>
                    <a:pt x="0" y="197"/>
                    <a:pt x="27" y="225"/>
                  </a:cubicBezTo>
                  <a:cubicBezTo>
                    <a:pt x="54" y="252"/>
                    <a:pt x="98" y="252"/>
                    <a:pt x="126" y="225"/>
                  </a:cubicBezTo>
                  <a:cubicBezTo>
                    <a:pt x="224" y="126"/>
                    <a:pt x="224" y="126"/>
                    <a:pt x="224" y="126"/>
                  </a:cubicBezTo>
                  <a:cubicBezTo>
                    <a:pt x="252" y="99"/>
                    <a:pt x="252" y="55"/>
                    <a:pt x="22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E2077A5E-7F63-4AC3-9FC5-ACCD040302FF}"/>
              </a:ext>
            </a:extLst>
          </p:cNvPr>
          <p:cNvGrpSpPr/>
          <p:nvPr/>
        </p:nvGrpSpPr>
        <p:grpSpPr>
          <a:xfrm flipV="1">
            <a:off x="6460086" y="3896102"/>
            <a:ext cx="712002" cy="664317"/>
            <a:chOff x="-636588" y="2038350"/>
            <a:chExt cx="4503739" cy="4202112"/>
          </a:xfrm>
          <a:solidFill>
            <a:schemeClr val="bg1"/>
          </a:solidFill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xmlns="" id="{2C263188-18B0-445B-A176-823B83BA2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36588" y="2038350"/>
              <a:ext cx="4503739" cy="4202112"/>
            </a:xfrm>
            <a:custGeom>
              <a:avLst/>
              <a:gdLst>
                <a:gd name="T0" fmla="*/ 2092 w 2092"/>
                <a:gd name="T1" fmla="*/ 911 h 1958"/>
                <a:gd name="T2" fmla="*/ 1477 w 2092"/>
                <a:gd name="T3" fmla="*/ 702 h 1958"/>
                <a:gd name="T4" fmla="*/ 1534 w 2092"/>
                <a:gd name="T5" fmla="*/ 279 h 1958"/>
                <a:gd name="T6" fmla="*/ 1186 w 2092"/>
                <a:gd name="T7" fmla="*/ 0 h 1958"/>
                <a:gd name="T8" fmla="*/ 1080 w 2092"/>
                <a:gd name="T9" fmla="*/ 205 h 1958"/>
                <a:gd name="T10" fmla="*/ 488 w 2092"/>
                <a:gd name="T11" fmla="*/ 562 h 1958"/>
                <a:gd name="T12" fmla="*/ 0 w 2092"/>
                <a:gd name="T13" fmla="*/ 632 h 1958"/>
                <a:gd name="T14" fmla="*/ 69 w 2092"/>
                <a:gd name="T15" fmla="*/ 1958 h 1958"/>
                <a:gd name="T16" fmla="*/ 677 w 2092"/>
                <a:gd name="T17" fmla="*/ 1838 h 1958"/>
                <a:gd name="T18" fmla="*/ 1159 w 2092"/>
                <a:gd name="T19" fmla="*/ 1958 h 1958"/>
                <a:gd name="T20" fmla="*/ 1953 w 2092"/>
                <a:gd name="T21" fmla="*/ 1748 h 1958"/>
                <a:gd name="T22" fmla="*/ 2092 w 2092"/>
                <a:gd name="T23" fmla="*/ 1469 h 1958"/>
                <a:gd name="T24" fmla="*/ 2092 w 2092"/>
                <a:gd name="T25" fmla="*/ 1190 h 1958"/>
                <a:gd name="T26" fmla="*/ 558 w 2092"/>
                <a:gd name="T27" fmla="*/ 1748 h 1958"/>
                <a:gd name="T28" fmla="*/ 139 w 2092"/>
                <a:gd name="T29" fmla="*/ 1818 h 1958"/>
                <a:gd name="T30" fmla="*/ 488 w 2092"/>
                <a:gd name="T31" fmla="*/ 702 h 1958"/>
                <a:gd name="T32" fmla="*/ 558 w 2092"/>
                <a:gd name="T33" fmla="*/ 1748 h 1958"/>
                <a:gd name="T34" fmla="*/ 1883 w 2092"/>
                <a:gd name="T35" fmla="*/ 1120 h 1958"/>
                <a:gd name="T36" fmla="*/ 1883 w 2092"/>
                <a:gd name="T37" fmla="*/ 1260 h 1958"/>
                <a:gd name="T38" fmla="*/ 1674 w 2092"/>
                <a:gd name="T39" fmla="*/ 1330 h 1958"/>
                <a:gd name="T40" fmla="*/ 1883 w 2092"/>
                <a:gd name="T41" fmla="*/ 1399 h 1958"/>
                <a:gd name="T42" fmla="*/ 1883 w 2092"/>
                <a:gd name="T43" fmla="*/ 1539 h 1958"/>
                <a:gd name="T44" fmla="*/ 1674 w 2092"/>
                <a:gd name="T45" fmla="*/ 1609 h 1958"/>
                <a:gd name="T46" fmla="*/ 1813 w 2092"/>
                <a:gd name="T47" fmla="*/ 1748 h 1958"/>
                <a:gd name="T48" fmla="*/ 1159 w 2092"/>
                <a:gd name="T49" fmla="*/ 1818 h 1958"/>
                <a:gd name="T50" fmla="*/ 697 w 2092"/>
                <a:gd name="T51" fmla="*/ 1698 h 1958"/>
                <a:gd name="T52" fmla="*/ 1010 w 2092"/>
                <a:gd name="T53" fmla="*/ 631 h 1958"/>
                <a:gd name="T54" fmla="*/ 1240 w 2092"/>
                <a:gd name="T55" fmla="*/ 139 h 1958"/>
                <a:gd name="T56" fmla="*/ 1395 w 2092"/>
                <a:gd name="T57" fmla="*/ 279 h 1958"/>
                <a:gd name="T58" fmla="*/ 1328 w 2092"/>
                <a:gd name="T59" fmla="*/ 702 h 1958"/>
                <a:gd name="T60" fmla="*/ 1116 w 2092"/>
                <a:gd name="T61" fmla="*/ 772 h 1958"/>
                <a:gd name="T62" fmla="*/ 1883 w 2092"/>
                <a:gd name="T63" fmla="*/ 841 h 1958"/>
                <a:gd name="T64" fmla="*/ 1883 w 2092"/>
                <a:gd name="T65" fmla="*/ 981 h 1958"/>
                <a:gd name="T66" fmla="*/ 1674 w 2092"/>
                <a:gd name="T67" fmla="*/ 1051 h 1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92" h="1958">
                  <a:moveTo>
                    <a:pt x="2039" y="1051"/>
                  </a:moveTo>
                  <a:cubicBezTo>
                    <a:pt x="2072" y="1014"/>
                    <a:pt x="2092" y="965"/>
                    <a:pt x="2092" y="911"/>
                  </a:cubicBezTo>
                  <a:cubicBezTo>
                    <a:pt x="2092" y="796"/>
                    <a:pt x="1998" y="702"/>
                    <a:pt x="1883" y="702"/>
                  </a:cubicBezTo>
                  <a:cubicBezTo>
                    <a:pt x="1477" y="702"/>
                    <a:pt x="1477" y="702"/>
                    <a:pt x="1477" y="702"/>
                  </a:cubicBezTo>
                  <a:cubicBezTo>
                    <a:pt x="1517" y="580"/>
                    <a:pt x="1534" y="418"/>
                    <a:pt x="1534" y="348"/>
                  </a:cubicBezTo>
                  <a:cubicBezTo>
                    <a:pt x="1534" y="279"/>
                    <a:pt x="1534" y="279"/>
                    <a:pt x="1534" y="279"/>
                  </a:cubicBezTo>
                  <a:cubicBezTo>
                    <a:pt x="1534" y="125"/>
                    <a:pt x="1409" y="0"/>
                    <a:pt x="1255" y="0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154" y="0"/>
                    <a:pt x="1126" y="21"/>
                    <a:pt x="1118" y="52"/>
                  </a:cubicBezTo>
                  <a:cubicBezTo>
                    <a:pt x="1080" y="205"/>
                    <a:pt x="1080" y="205"/>
                    <a:pt x="1080" y="205"/>
                  </a:cubicBezTo>
                  <a:cubicBezTo>
                    <a:pt x="1027" y="417"/>
                    <a:pt x="858" y="652"/>
                    <a:pt x="683" y="695"/>
                  </a:cubicBezTo>
                  <a:cubicBezTo>
                    <a:pt x="652" y="617"/>
                    <a:pt x="576" y="562"/>
                    <a:pt x="488" y="562"/>
                  </a:cubicBezTo>
                  <a:cubicBezTo>
                    <a:pt x="69" y="562"/>
                    <a:pt x="69" y="562"/>
                    <a:pt x="69" y="562"/>
                  </a:cubicBezTo>
                  <a:cubicBezTo>
                    <a:pt x="31" y="562"/>
                    <a:pt x="0" y="594"/>
                    <a:pt x="0" y="632"/>
                  </a:cubicBezTo>
                  <a:cubicBezTo>
                    <a:pt x="0" y="1888"/>
                    <a:pt x="0" y="1888"/>
                    <a:pt x="0" y="1888"/>
                  </a:cubicBezTo>
                  <a:cubicBezTo>
                    <a:pt x="0" y="1926"/>
                    <a:pt x="31" y="1958"/>
                    <a:pt x="69" y="1958"/>
                  </a:cubicBezTo>
                  <a:cubicBezTo>
                    <a:pt x="488" y="1958"/>
                    <a:pt x="488" y="1958"/>
                    <a:pt x="488" y="1958"/>
                  </a:cubicBezTo>
                  <a:cubicBezTo>
                    <a:pt x="571" y="1958"/>
                    <a:pt x="643" y="1909"/>
                    <a:pt x="677" y="1838"/>
                  </a:cubicBezTo>
                  <a:cubicBezTo>
                    <a:pt x="917" y="1918"/>
                    <a:pt x="917" y="1918"/>
                    <a:pt x="917" y="1918"/>
                  </a:cubicBezTo>
                  <a:cubicBezTo>
                    <a:pt x="995" y="1944"/>
                    <a:pt x="1077" y="1958"/>
                    <a:pt x="1159" y="1958"/>
                  </a:cubicBezTo>
                  <a:cubicBezTo>
                    <a:pt x="1744" y="1958"/>
                    <a:pt x="1744" y="1958"/>
                    <a:pt x="1744" y="1958"/>
                  </a:cubicBezTo>
                  <a:cubicBezTo>
                    <a:pt x="1859" y="1958"/>
                    <a:pt x="1953" y="1864"/>
                    <a:pt x="1953" y="1748"/>
                  </a:cubicBezTo>
                  <a:cubicBezTo>
                    <a:pt x="1953" y="1721"/>
                    <a:pt x="1948" y="1695"/>
                    <a:pt x="1938" y="1671"/>
                  </a:cubicBezTo>
                  <a:cubicBezTo>
                    <a:pt x="2027" y="1647"/>
                    <a:pt x="2092" y="1566"/>
                    <a:pt x="2092" y="1469"/>
                  </a:cubicBezTo>
                  <a:cubicBezTo>
                    <a:pt x="2092" y="1416"/>
                    <a:pt x="2072" y="1367"/>
                    <a:pt x="2039" y="1330"/>
                  </a:cubicBezTo>
                  <a:cubicBezTo>
                    <a:pt x="2072" y="1293"/>
                    <a:pt x="2092" y="1244"/>
                    <a:pt x="2092" y="1190"/>
                  </a:cubicBezTo>
                  <a:cubicBezTo>
                    <a:pt x="2092" y="1137"/>
                    <a:pt x="2072" y="1088"/>
                    <a:pt x="2039" y="1051"/>
                  </a:cubicBezTo>
                  <a:close/>
                  <a:moveTo>
                    <a:pt x="558" y="1748"/>
                  </a:moveTo>
                  <a:cubicBezTo>
                    <a:pt x="558" y="1787"/>
                    <a:pt x="526" y="1818"/>
                    <a:pt x="488" y="1818"/>
                  </a:cubicBezTo>
                  <a:cubicBezTo>
                    <a:pt x="139" y="1818"/>
                    <a:pt x="139" y="1818"/>
                    <a:pt x="139" y="1818"/>
                  </a:cubicBezTo>
                  <a:cubicBezTo>
                    <a:pt x="139" y="702"/>
                    <a:pt x="139" y="702"/>
                    <a:pt x="139" y="702"/>
                  </a:cubicBezTo>
                  <a:cubicBezTo>
                    <a:pt x="488" y="702"/>
                    <a:pt x="488" y="702"/>
                    <a:pt x="488" y="702"/>
                  </a:cubicBezTo>
                  <a:cubicBezTo>
                    <a:pt x="526" y="702"/>
                    <a:pt x="558" y="733"/>
                    <a:pt x="558" y="772"/>
                  </a:cubicBezTo>
                  <a:lnTo>
                    <a:pt x="558" y="1748"/>
                  </a:lnTo>
                  <a:close/>
                  <a:moveTo>
                    <a:pt x="1744" y="1120"/>
                  </a:moveTo>
                  <a:cubicBezTo>
                    <a:pt x="1883" y="1120"/>
                    <a:pt x="1883" y="1120"/>
                    <a:pt x="1883" y="1120"/>
                  </a:cubicBezTo>
                  <a:cubicBezTo>
                    <a:pt x="1922" y="1120"/>
                    <a:pt x="1953" y="1152"/>
                    <a:pt x="1953" y="1190"/>
                  </a:cubicBezTo>
                  <a:cubicBezTo>
                    <a:pt x="1953" y="1229"/>
                    <a:pt x="1922" y="1260"/>
                    <a:pt x="1883" y="1260"/>
                  </a:cubicBezTo>
                  <a:cubicBezTo>
                    <a:pt x="1744" y="1260"/>
                    <a:pt x="1744" y="1260"/>
                    <a:pt x="1744" y="1260"/>
                  </a:cubicBezTo>
                  <a:cubicBezTo>
                    <a:pt x="1705" y="1260"/>
                    <a:pt x="1674" y="1291"/>
                    <a:pt x="1674" y="1330"/>
                  </a:cubicBezTo>
                  <a:cubicBezTo>
                    <a:pt x="1674" y="1368"/>
                    <a:pt x="1705" y="1399"/>
                    <a:pt x="1744" y="1399"/>
                  </a:cubicBezTo>
                  <a:cubicBezTo>
                    <a:pt x="1883" y="1399"/>
                    <a:pt x="1883" y="1399"/>
                    <a:pt x="1883" y="1399"/>
                  </a:cubicBezTo>
                  <a:cubicBezTo>
                    <a:pt x="1922" y="1399"/>
                    <a:pt x="1953" y="1431"/>
                    <a:pt x="1953" y="1469"/>
                  </a:cubicBezTo>
                  <a:cubicBezTo>
                    <a:pt x="1953" y="1508"/>
                    <a:pt x="1922" y="1539"/>
                    <a:pt x="1883" y="1539"/>
                  </a:cubicBezTo>
                  <a:cubicBezTo>
                    <a:pt x="1744" y="1539"/>
                    <a:pt x="1744" y="1539"/>
                    <a:pt x="1744" y="1539"/>
                  </a:cubicBezTo>
                  <a:cubicBezTo>
                    <a:pt x="1705" y="1539"/>
                    <a:pt x="1674" y="1570"/>
                    <a:pt x="1674" y="1609"/>
                  </a:cubicBezTo>
                  <a:cubicBezTo>
                    <a:pt x="1674" y="1647"/>
                    <a:pt x="1705" y="1679"/>
                    <a:pt x="1744" y="1679"/>
                  </a:cubicBezTo>
                  <a:cubicBezTo>
                    <a:pt x="1782" y="1679"/>
                    <a:pt x="1813" y="1710"/>
                    <a:pt x="1813" y="1748"/>
                  </a:cubicBezTo>
                  <a:cubicBezTo>
                    <a:pt x="1813" y="1787"/>
                    <a:pt x="1782" y="1818"/>
                    <a:pt x="1744" y="1818"/>
                  </a:cubicBezTo>
                  <a:cubicBezTo>
                    <a:pt x="1159" y="1818"/>
                    <a:pt x="1159" y="1818"/>
                    <a:pt x="1159" y="1818"/>
                  </a:cubicBezTo>
                  <a:cubicBezTo>
                    <a:pt x="1092" y="1818"/>
                    <a:pt x="1025" y="1807"/>
                    <a:pt x="961" y="1786"/>
                  </a:cubicBezTo>
                  <a:cubicBezTo>
                    <a:pt x="697" y="1698"/>
                    <a:pt x="697" y="1698"/>
                    <a:pt x="697" y="1698"/>
                  </a:cubicBezTo>
                  <a:cubicBezTo>
                    <a:pt x="697" y="835"/>
                    <a:pt x="697" y="835"/>
                    <a:pt x="697" y="835"/>
                  </a:cubicBezTo>
                  <a:cubicBezTo>
                    <a:pt x="807" y="814"/>
                    <a:pt x="914" y="745"/>
                    <a:pt x="1010" y="631"/>
                  </a:cubicBezTo>
                  <a:cubicBezTo>
                    <a:pt x="1105" y="521"/>
                    <a:pt x="1181" y="374"/>
                    <a:pt x="1215" y="238"/>
                  </a:cubicBezTo>
                  <a:cubicBezTo>
                    <a:pt x="1240" y="139"/>
                    <a:pt x="1240" y="139"/>
                    <a:pt x="1240" y="139"/>
                  </a:cubicBezTo>
                  <a:cubicBezTo>
                    <a:pt x="1255" y="139"/>
                    <a:pt x="1255" y="139"/>
                    <a:pt x="1255" y="139"/>
                  </a:cubicBezTo>
                  <a:cubicBezTo>
                    <a:pt x="1332" y="139"/>
                    <a:pt x="1395" y="202"/>
                    <a:pt x="1395" y="279"/>
                  </a:cubicBezTo>
                  <a:cubicBezTo>
                    <a:pt x="1395" y="348"/>
                    <a:pt x="1395" y="348"/>
                    <a:pt x="1395" y="348"/>
                  </a:cubicBezTo>
                  <a:cubicBezTo>
                    <a:pt x="1395" y="442"/>
                    <a:pt x="1366" y="622"/>
                    <a:pt x="1328" y="702"/>
                  </a:cubicBezTo>
                  <a:cubicBezTo>
                    <a:pt x="1186" y="702"/>
                    <a:pt x="1186" y="702"/>
                    <a:pt x="1186" y="702"/>
                  </a:cubicBezTo>
                  <a:cubicBezTo>
                    <a:pt x="1147" y="702"/>
                    <a:pt x="1116" y="733"/>
                    <a:pt x="1116" y="772"/>
                  </a:cubicBezTo>
                  <a:cubicBezTo>
                    <a:pt x="1116" y="810"/>
                    <a:pt x="1147" y="841"/>
                    <a:pt x="1186" y="841"/>
                  </a:cubicBezTo>
                  <a:cubicBezTo>
                    <a:pt x="1883" y="841"/>
                    <a:pt x="1883" y="841"/>
                    <a:pt x="1883" y="841"/>
                  </a:cubicBezTo>
                  <a:cubicBezTo>
                    <a:pt x="1922" y="841"/>
                    <a:pt x="1953" y="873"/>
                    <a:pt x="1953" y="911"/>
                  </a:cubicBezTo>
                  <a:cubicBezTo>
                    <a:pt x="1953" y="950"/>
                    <a:pt x="1922" y="981"/>
                    <a:pt x="1883" y="981"/>
                  </a:cubicBezTo>
                  <a:cubicBezTo>
                    <a:pt x="1744" y="981"/>
                    <a:pt x="1744" y="981"/>
                    <a:pt x="1744" y="981"/>
                  </a:cubicBezTo>
                  <a:cubicBezTo>
                    <a:pt x="1705" y="981"/>
                    <a:pt x="1674" y="1012"/>
                    <a:pt x="1674" y="1051"/>
                  </a:cubicBezTo>
                  <a:cubicBezTo>
                    <a:pt x="1674" y="1089"/>
                    <a:pt x="1705" y="1120"/>
                    <a:pt x="1744" y="1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Oval 6">
              <a:extLst>
                <a:ext uri="{FF2B5EF4-FFF2-40B4-BE49-F238E27FC236}">
                  <a16:creationId xmlns:a16="http://schemas.microsoft.com/office/drawing/2014/main" xmlns="" id="{511839C3-B087-4C25-A9BB-6D297BDE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513" y="5341938"/>
              <a:ext cx="300038" cy="3000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F652B0E7-05D8-4783-A23F-CFE9DF449CE1}"/>
              </a:ext>
            </a:extLst>
          </p:cNvPr>
          <p:cNvGrpSpPr/>
          <p:nvPr/>
        </p:nvGrpSpPr>
        <p:grpSpPr>
          <a:xfrm>
            <a:off x="8254652" y="2371300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216715AD-818E-45D0-8CF7-06D54444D2C7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xmlns="" id="{A98B551D-2F0C-4559-B0E2-AEE2224C9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6DAF6A16-AC45-4770-B9AD-609BA31D6B9E}"/>
              </a:ext>
            </a:extLst>
          </p:cNvPr>
          <p:cNvGrpSpPr/>
          <p:nvPr/>
        </p:nvGrpSpPr>
        <p:grpSpPr>
          <a:xfrm>
            <a:off x="3350512" y="2371300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xmlns="" id="{05028264-9FA7-4CB5-AB09-EABA95320AD5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xmlns="" id="{08B5039D-6E49-448E-80E4-0F0B9B503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CF5D3021-EB6A-4126-8967-66EF35881A3A}"/>
              </a:ext>
            </a:extLst>
          </p:cNvPr>
          <p:cNvSpPr txBox="1"/>
          <p:nvPr/>
        </p:nvSpPr>
        <p:spPr>
          <a:xfrm>
            <a:off x="9038477" y="2456831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DCDC79C3-71E7-44D7-8209-9AD5086CE1F7}"/>
              </a:ext>
            </a:extLst>
          </p:cNvPr>
          <p:cNvSpPr txBox="1"/>
          <p:nvPr/>
        </p:nvSpPr>
        <p:spPr>
          <a:xfrm>
            <a:off x="688297" y="2478464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3499C1C8-C732-410A-9884-1D593ED4F0C4}"/>
              </a:ext>
            </a:extLst>
          </p:cNvPr>
          <p:cNvGrpSpPr/>
          <p:nvPr/>
        </p:nvGrpSpPr>
        <p:grpSpPr>
          <a:xfrm>
            <a:off x="8254652" y="3163873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5F094D37-69ED-4C14-B7E9-9C2F73A87173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xmlns="" id="{884B0A3A-77F5-48A3-BB8A-956C4A46A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0DD6FF4B-424C-4806-9B94-AA13E2045BFC}"/>
              </a:ext>
            </a:extLst>
          </p:cNvPr>
          <p:cNvGrpSpPr/>
          <p:nvPr/>
        </p:nvGrpSpPr>
        <p:grpSpPr>
          <a:xfrm>
            <a:off x="3350512" y="3163873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xmlns="" id="{80CD2EA5-9A20-4F5F-8C90-DF32D75EE60A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xmlns="" id="{370B6059-8D39-41DE-B6C9-3660ACB8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322D285-3816-4291-8C06-964C201B1EB4}"/>
              </a:ext>
            </a:extLst>
          </p:cNvPr>
          <p:cNvSpPr txBox="1"/>
          <p:nvPr/>
        </p:nvSpPr>
        <p:spPr>
          <a:xfrm>
            <a:off x="9038477" y="3271037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7E4324DA-24A8-4970-9A09-C4701AA0793F}"/>
              </a:ext>
            </a:extLst>
          </p:cNvPr>
          <p:cNvSpPr txBox="1"/>
          <p:nvPr/>
        </p:nvSpPr>
        <p:spPr>
          <a:xfrm>
            <a:off x="688297" y="3271037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1725D2FF-453E-4426-AE12-B93B653AE874}"/>
              </a:ext>
            </a:extLst>
          </p:cNvPr>
          <p:cNvGrpSpPr/>
          <p:nvPr/>
        </p:nvGrpSpPr>
        <p:grpSpPr>
          <a:xfrm>
            <a:off x="8254652" y="3956446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8E4DAEDB-BA17-4FE4-A032-D3DC94C7B01D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xmlns="" id="{F5C1EA5A-E76B-404F-B941-A8BBE4E19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4020CE71-A42F-480C-9030-CE8217A4FDA4}"/>
              </a:ext>
            </a:extLst>
          </p:cNvPr>
          <p:cNvGrpSpPr/>
          <p:nvPr/>
        </p:nvGrpSpPr>
        <p:grpSpPr>
          <a:xfrm>
            <a:off x="3350512" y="3957414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CF37025D-49D7-409C-9BC2-097288A4E261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xmlns="" id="{812C3242-3EA5-45C5-A7F6-42CEE8BE5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90FB0F7B-2E56-4E79-A185-D5D60E13C594}"/>
              </a:ext>
            </a:extLst>
          </p:cNvPr>
          <p:cNvSpPr txBox="1"/>
          <p:nvPr/>
        </p:nvSpPr>
        <p:spPr>
          <a:xfrm>
            <a:off x="9038477" y="4063610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4D82DA98-B8FA-46D3-923C-17B5A779EBF3}"/>
              </a:ext>
            </a:extLst>
          </p:cNvPr>
          <p:cNvSpPr txBox="1"/>
          <p:nvPr/>
        </p:nvSpPr>
        <p:spPr>
          <a:xfrm>
            <a:off x="688297" y="4063610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C7DFF311-5EFA-48DD-B9F9-D135543E23CE}"/>
              </a:ext>
            </a:extLst>
          </p:cNvPr>
          <p:cNvGrpSpPr/>
          <p:nvPr/>
        </p:nvGrpSpPr>
        <p:grpSpPr>
          <a:xfrm>
            <a:off x="8254652" y="4749987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42D28DEB-83C9-4FD3-B181-B526D51465A8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xmlns="" id="{A7048CDE-CDFA-492F-9B6E-67D465609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FE5B8195-D10C-4F14-BD74-2D13B296D9BE}"/>
              </a:ext>
            </a:extLst>
          </p:cNvPr>
          <p:cNvGrpSpPr/>
          <p:nvPr/>
        </p:nvGrpSpPr>
        <p:grpSpPr>
          <a:xfrm>
            <a:off x="3350512" y="4749987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59041328-0998-4C9C-A42E-9A654F4F1C45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xmlns="" id="{196E4857-E980-45CC-84C5-5B0AEC068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6A4DC9E8-FECE-4DE6-9E68-480FB0E34072}"/>
              </a:ext>
            </a:extLst>
          </p:cNvPr>
          <p:cNvSpPr txBox="1"/>
          <p:nvPr/>
        </p:nvSpPr>
        <p:spPr>
          <a:xfrm>
            <a:off x="9038477" y="4857151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50C003AE-2C9C-4121-B3CC-CA7ED53F29C6}"/>
              </a:ext>
            </a:extLst>
          </p:cNvPr>
          <p:cNvSpPr txBox="1"/>
          <p:nvPr/>
        </p:nvSpPr>
        <p:spPr>
          <a:xfrm>
            <a:off x="688297" y="4857151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F8C04326-8AD6-44D7-A02E-63080B608A36}"/>
              </a:ext>
            </a:extLst>
          </p:cNvPr>
          <p:cNvGrpSpPr/>
          <p:nvPr/>
        </p:nvGrpSpPr>
        <p:grpSpPr>
          <a:xfrm>
            <a:off x="8254652" y="5542559"/>
            <a:ext cx="583660" cy="583660"/>
            <a:chOff x="8458233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3F65B7CC-99A7-4611-8E3A-DFA902078375}"/>
                </a:ext>
              </a:extLst>
            </p:cNvPr>
            <p:cNvSpPr/>
            <p:nvPr/>
          </p:nvSpPr>
          <p:spPr>
            <a:xfrm>
              <a:off x="8458233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xmlns="" id="{93C5159A-145A-4156-A458-FEAD2492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8398" y="2773278"/>
              <a:ext cx="183330" cy="183046"/>
            </a:xfrm>
            <a:custGeom>
              <a:avLst/>
              <a:gdLst>
                <a:gd name="T0" fmla="*/ 1936 w 1936"/>
                <a:gd name="T1" fmla="*/ 193 h 1933"/>
                <a:gd name="T2" fmla="*/ 1742 w 1936"/>
                <a:gd name="T3" fmla="*/ 0 h 1933"/>
                <a:gd name="T4" fmla="*/ 968 w 1936"/>
                <a:gd name="T5" fmla="*/ 773 h 1933"/>
                <a:gd name="T6" fmla="*/ 194 w 1936"/>
                <a:gd name="T7" fmla="*/ 0 h 1933"/>
                <a:gd name="T8" fmla="*/ 0 w 1936"/>
                <a:gd name="T9" fmla="*/ 193 h 1933"/>
                <a:gd name="T10" fmla="*/ 774 w 1936"/>
                <a:gd name="T11" fmla="*/ 967 h 1933"/>
                <a:gd name="T12" fmla="*/ 0 w 1936"/>
                <a:gd name="T13" fmla="*/ 1740 h 1933"/>
                <a:gd name="T14" fmla="*/ 194 w 1936"/>
                <a:gd name="T15" fmla="*/ 1933 h 1933"/>
                <a:gd name="T16" fmla="*/ 968 w 1936"/>
                <a:gd name="T17" fmla="*/ 1159 h 1933"/>
                <a:gd name="T18" fmla="*/ 1742 w 1936"/>
                <a:gd name="T19" fmla="*/ 1933 h 1933"/>
                <a:gd name="T20" fmla="*/ 1936 w 1936"/>
                <a:gd name="T21" fmla="*/ 1740 h 1933"/>
                <a:gd name="T22" fmla="*/ 1162 w 1936"/>
                <a:gd name="T23" fmla="*/ 967 h 1933"/>
                <a:gd name="T24" fmla="*/ 1936 w 1936"/>
                <a:gd name="T25" fmla="*/ 193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6" h="1933">
                  <a:moveTo>
                    <a:pt x="1936" y="193"/>
                  </a:moveTo>
                  <a:lnTo>
                    <a:pt x="1742" y="0"/>
                  </a:lnTo>
                  <a:lnTo>
                    <a:pt x="968" y="773"/>
                  </a:lnTo>
                  <a:lnTo>
                    <a:pt x="194" y="0"/>
                  </a:lnTo>
                  <a:lnTo>
                    <a:pt x="0" y="193"/>
                  </a:lnTo>
                  <a:lnTo>
                    <a:pt x="774" y="967"/>
                  </a:lnTo>
                  <a:lnTo>
                    <a:pt x="0" y="1740"/>
                  </a:lnTo>
                  <a:lnTo>
                    <a:pt x="194" y="1933"/>
                  </a:lnTo>
                  <a:lnTo>
                    <a:pt x="968" y="1159"/>
                  </a:lnTo>
                  <a:lnTo>
                    <a:pt x="1742" y="1933"/>
                  </a:lnTo>
                  <a:lnTo>
                    <a:pt x="1936" y="1740"/>
                  </a:lnTo>
                  <a:lnTo>
                    <a:pt x="1162" y="967"/>
                  </a:lnTo>
                  <a:lnTo>
                    <a:pt x="1936" y="19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C5DBED34-4943-480A-A0E2-3F5B5B1091D6}"/>
              </a:ext>
            </a:extLst>
          </p:cNvPr>
          <p:cNvGrpSpPr/>
          <p:nvPr/>
        </p:nvGrpSpPr>
        <p:grpSpPr>
          <a:xfrm>
            <a:off x="3350512" y="5542559"/>
            <a:ext cx="583660" cy="583660"/>
            <a:chOff x="3146931" y="2572971"/>
            <a:chExt cx="583660" cy="583660"/>
          </a:xfrm>
          <a:effectLst>
            <a:outerShdw blurRad="25400" dist="38100" dir="8100000" algn="tr" rotWithShape="0">
              <a:prstClr val="black">
                <a:alpha val="12000"/>
              </a:prstClr>
            </a:outerShdw>
          </a:effectLst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xmlns="" id="{011F6DFA-5B25-4E97-A792-B39DA9A3CAF7}"/>
                </a:ext>
              </a:extLst>
            </p:cNvPr>
            <p:cNvSpPr/>
            <p:nvPr/>
          </p:nvSpPr>
          <p:spPr>
            <a:xfrm>
              <a:off x="3146931" y="2572971"/>
              <a:ext cx="583660" cy="583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xmlns="" id="{9F606D2E-2463-4B7A-B40D-98090A55C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856" y="2768372"/>
              <a:ext cx="253811" cy="192859"/>
            </a:xfrm>
            <a:custGeom>
              <a:avLst/>
              <a:gdLst>
                <a:gd name="T0" fmla="*/ 776 w 2436"/>
                <a:gd name="T1" fmla="*/ 1465 h 1851"/>
                <a:gd name="T2" fmla="*/ 194 w 2436"/>
                <a:gd name="T3" fmla="*/ 884 h 1851"/>
                <a:gd name="T4" fmla="*/ 0 w 2436"/>
                <a:gd name="T5" fmla="*/ 1078 h 1851"/>
                <a:gd name="T6" fmla="*/ 776 w 2436"/>
                <a:gd name="T7" fmla="*/ 1851 h 1851"/>
                <a:gd name="T8" fmla="*/ 2436 w 2436"/>
                <a:gd name="T9" fmla="*/ 194 h 1851"/>
                <a:gd name="T10" fmla="*/ 2242 w 2436"/>
                <a:gd name="T11" fmla="*/ 0 h 1851"/>
                <a:gd name="T12" fmla="*/ 776 w 2436"/>
                <a:gd name="T13" fmla="*/ 1465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6" h="1851">
                  <a:moveTo>
                    <a:pt x="776" y="1465"/>
                  </a:moveTo>
                  <a:lnTo>
                    <a:pt x="194" y="884"/>
                  </a:lnTo>
                  <a:lnTo>
                    <a:pt x="0" y="1078"/>
                  </a:lnTo>
                  <a:lnTo>
                    <a:pt x="776" y="1851"/>
                  </a:lnTo>
                  <a:lnTo>
                    <a:pt x="2436" y="194"/>
                  </a:lnTo>
                  <a:lnTo>
                    <a:pt x="2242" y="0"/>
                  </a:lnTo>
                  <a:lnTo>
                    <a:pt x="776" y="146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DAD00E1-5DFA-4A25-9F84-757DD35D8987}"/>
              </a:ext>
            </a:extLst>
          </p:cNvPr>
          <p:cNvSpPr txBox="1"/>
          <p:nvPr/>
        </p:nvSpPr>
        <p:spPr>
          <a:xfrm>
            <a:off x="9038477" y="5649723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</a:t>
            </a: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E5C0A697-7F0E-4913-8BB0-E612C94A26A7}"/>
              </a:ext>
            </a:extLst>
          </p:cNvPr>
          <p:cNvSpPr txBox="1"/>
          <p:nvPr/>
        </p:nvSpPr>
        <p:spPr>
          <a:xfrm>
            <a:off x="688297" y="5649723"/>
            <a:ext cx="24265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defRPr/>
            </a:pPr>
            <a:r>
              <a:rPr lang="en-US" sz="1800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</a:t>
            </a:r>
            <a:endParaRPr 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3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192" y="1619"/>
            <a:ext cx="12141299" cy="684301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0322" y="4645985"/>
            <a:ext cx="2828012" cy="6070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8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SUBSCRIBE NOW</a:t>
            </a:r>
            <a:endParaRPr kumimoji="0" lang="es-UY" sz="238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60445" y="4032489"/>
            <a:ext cx="1837003" cy="73986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056" tIns="45528" rIns="91056" bIns="4552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8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4150" y="3362538"/>
            <a:ext cx="4139080" cy="3371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49575" y="719693"/>
            <a:ext cx="4306562" cy="356395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056" tIns="45528" rIns="91056" bIns="4552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05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2479" y="5335962"/>
            <a:ext cx="2538596" cy="30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7343" y="4845755"/>
            <a:ext cx="4702149" cy="90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 to use</a:t>
            </a:r>
          </a:p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customizable</a:t>
            </a:r>
          </a:p>
          <a:p>
            <a:pPr marL="169098" marR="0" lvl="0" indent="-169098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57351" y="4464960"/>
            <a:ext cx="5892205" cy="367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8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" y="6112814"/>
            <a:ext cx="12141299" cy="673113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742" y="1847698"/>
            <a:ext cx="5567897" cy="1363244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8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165" y="772412"/>
            <a:ext cx="2780235" cy="52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48669" y="2009741"/>
            <a:ext cx="3610059" cy="8275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8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8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49548" y="1379720"/>
            <a:ext cx="5008287" cy="3372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0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37226" y="884781"/>
            <a:ext cx="3941527" cy="230395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080" tIns="45540" rIns="91080" bIns="4554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05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xmlns="" id="{B631C39F-0C3B-4018-A0F4-91E316074AF5}"/>
              </a:ext>
            </a:extLst>
          </p:cNvPr>
          <p:cNvSpPr txBox="1"/>
          <p:nvPr/>
        </p:nvSpPr>
        <p:spPr>
          <a:xfrm>
            <a:off x="2671867" y="2750752"/>
            <a:ext cx="526065" cy="46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4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8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01</a:t>
            </a:r>
            <a:endParaRPr kumimoji="0" lang="en-IN" sz="23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Freeform 49">
            <a:extLst>
              <a:ext uri="{FF2B5EF4-FFF2-40B4-BE49-F238E27FC236}">
                <a16:creationId xmlns:a16="http://schemas.microsoft.com/office/drawing/2014/main" xmlns="" id="{4DEB1D6B-AE3A-41D7-B789-9FDB664A240B}"/>
              </a:ext>
            </a:extLst>
          </p:cNvPr>
          <p:cNvSpPr>
            <a:spLocks noEditPoints="1"/>
          </p:cNvSpPr>
          <p:nvPr/>
        </p:nvSpPr>
        <p:spPr bwMode="auto">
          <a:xfrm>
            <a:off x="2029778" y="2309842"/>
            <a:ext cx="268940" cy="369022"/>
          </a:xfrm>
          <a:custGeom>
            <a:avLst/>
            <a:gdLst>
              <a:gd name="T0" fmla="*/ 2306 w 3073"/>
              <a:gd name="T1" fmla="*/ 2317 h 3260"/>
              <a:gd name="T2" fmla="*/ 2111 w 3073"/>
              <a:gd name="T3" fmla="*/ 2516 h 3260"/>
              <a:gd name="T4" fmla="*/ 2079 w 3073"/>
              <a:gd name="T5" fmla="*/ 2807 h 3260"/>
              <a:gd name="T6" fmla="*/ 2234 w 3073"/>
              <a:gd name="T7" fmla="*/ 3052 h 3260"/>
              <a:gd name="T8" fmla="*/ 2491 w 3073"/>
              <a:gd name="T9" fmla="*/ 3150 h 3260"/>
              <a:gd name="T10" fmla="*/ 2755 w 3073"/>
              <a:gd name="T11" fmla="*/ 3080 h 3260"/>
              <a:gd name="T12" fmla="*/ 2936 w 3073"/>
              <a:gd name="T13" fmla="*/ 2854 h 3260"/>
              <a:gd name="T14" fmla="*/ 2936 w 3073"/>
              <a:gd name="T15" fmla="*/ 2562 h 3260"/>
              <a:gd name="T16" fmla="*/ 2760 w 3073"/>
              <a:gd name="T17" fmla="*/ 2338 h 3260"/>
              <a:gd name="T18" fmla="*/ 2514 w 3073"/>
              <a:gd name="T19" fmla="*/ 2266 h 3260"/>
              <a:gd name="T20" fmla="*/ 319 w 3073"/>
              <a:gd name="T21" fmla="*/ 1255 h 3260"/>
              <a:gd name="T22" fmla="*/ 138 w 3073"/>
              <a:gd name="T23" fmla="*/ 1479 h 3260"/>
              <a:gd name="T24" fmla="*/ 138 w 3073"/>
              <a:gd name="T25" fmla="*/ 1776 h 3260"/>
              <a:gd name="T26" fmla="*/ 319 w 3073"/>
              <a:gd name="T27" fmla="*/ 2001 h 3260"/>
              <a:gd name="T28" fmla="*/ 611 w 3073"/>
              <a:gd name="T29" fmla="*/ 2067 h 3260"/>
              <a:gd name="T30" fmla="*/ 875 w 3073"/>
              <a:gd name="T31" fmla="*/ 1941 h 3260"/>
              <a:gd name="T32" fmla="*/ 1003 w 3073"/>
              <a:gd name="T33" fmla="*/ 1679 h 3260"/>
              <a:gd name="T34" fmla="*/ 936 w 3073"/>
              <a:gd name="T35" fmla="*/ 1391 h 3260"/>
              <a:gd name="T36" fmla="*/ 709 w 3073"/>
              <a:gd name="T37" fmla="*/ 1211 h 3260"/>
              <a:gd name="T38" fmla="*/ 2412 w 3073"/>
              <a:gd name="T39" fmla="*/ 122 h 3260"/>
              <a:gd name="T40" fmla="*/ 2166 w 3073"/>
              <a:gd name="T41" fmla="*/ 277 h 3260"/>
              <a:gd name="T42" fmla="*/ 2067 w 3073"/>
              <a:gd name="T43" fmla="*/ 553 h 3260"/>
              <a:gd name="T44" fmla="*/ 2166 w 3073"/>
              <a:gd name="T45" fmla="*/ 829 h 3260"/>
              <a:gd name="T46" fmla="*/ 2412 w 3073"/>
              <a:gd name="T47" fmla="*/ 983 h 3260"/>
              <a:gd name="T48" fmla="*/ 2710 w 3073"/>
              <a:gd name="T49" fmla="*/ 950 h 3260"/>
              <a:gd name="T50" fmla="*/ 2915 w 3073"/>
              <a:gd name="T51" fmla="*/ 747 h 3260"/>
              <a:gd name="T52" fmla="*/ 2950 w 3073"/>
              <a:gd name="T53" fmla="*/ 452 h 3260"/>
              <a:gd name="T54" fmla="*/ 2793 w 3073"/>
              <a:gd name="T55" fmla="*/ 209 h 3260"/>
              <a:gd name="T56" fmla="*/ 2514 w 3073"/>
              <a:gd name="T57" fmla="*/ 111 h 3260"/>
              <a:gd name="T58" fmla="*/ 2796 w 3073"/>
              <a:gd name="T59" fmla="*/ 76 h 3260"/>
              <a:gd name="T60" fmla="*/ 3023 w 3073"/>
              <a:gd name="T61" fmla="*/ 325 h 3260"/>
              <a:gd name="T62" fmla="*/ 3060 w 3073"/>
              <a:gd name="T63" fmla="*/ 671 h 3260"/>
              <a:gd name="T64" fmla="*/ 2888 w 3073"/>
              <a:gd name="T65" fmla="*/ 963 h 3260"/>
              <a:gd name="T66" fmla="*/ 2574 w 3073"/>
              <a:gd name="T67" fmla="*/ 1103 h 3260"/>
              <a:gd name="T68" fmla="*/ 2241 w 3073"/>
              <a:gd name="T69" fmla="*/ 1035 h 3260"/>
              <a:gd name="T70" fmla="*/ 1078 w 3073"/>
              <a:gd name="T71" fmla="*/ 1424 h 3260"/>
              <a:gd name="T72" fmla="*/ 1107 w 3073"/>
              <a:gd name="T73" fmla="*/ 1733 h 3260"/>
              <a:gd name="T74" fmla="*/ 2119 w 3073"/>
              <a:gd name="T75" fmla="*/ 2317 h 3260"/>
              <a:gd name="T76" fmla="*/ 2389 w 3073"/>
              <a:gd name="T77" fmla="*/ 2169 h 3260"/>
              <a:gd name="T78" fmla="*/ 2688 w 3073"/>
              <a:gd name="T79" fmla="*/ 2183 h 3260"/>
              <a:gd name="T80" fmla="*/ 2947 w 3073"/>
              <a:gd name="T81" fmla="*/ 2358 h 3260"/>
              <a:gd name="T82" fmla="*/ 3070 w 3073"/>
              <a:gd name="T83" fmla="*/ 2653 h 3260"/>
              <a:gd name="T84" fmla="*/ 3007 w 3073"/>
              <a:gd name="T85" fmla="*/ 2968 h 3260"/>
              <a:gd name="T86" fmla="*/ 2790 w 3073"/>
              <a:gd name="T87" fmla="*/ 3189 h 3260"/>
              <a:gd name="T88" fmla="*/ 2514 w 3073"/>
              <a:gd name="T89" fmla="*/ 3260 h 3260"/>
              <a:gd name="T90" fmla="*/ 2238 w 3073"/>
              <a:gd name="T91" fmla="*/ 3189 h 3260"/>
              <a:gd name="T92" fmla="*/ 2021 w 3073"/>
              <a:gd name="T93" fmla="*/ 2968 h 3260"/>
              <a:gd name="T94" fmla="*/ 1957 w 3073"/>
              <a:gd name="T95" fmla="*/ 2656 h 3260"/>
              <a:gd name="T96" fmla="*/ 958 w 3073"/>
              <a:gd name="T97" fmla="*/ 2014 h 3260"/>
              <a:gd name="T98" fmla="*/ 673 w 3073"/>
              <a:gd name="T99" fmla="*/ 2169 h 3260"/>
              <a:gd name="T100" fmla="*/ 329 w 3073"/>
              <a:gd name="T101" fmla="*/ 2131 h 3260"/>
              <a:gd name="T102" fmla="*/ 77 w 3073"/>
              <a:gd name="T103" fmla="*/ 1907 h 3260"/>
              <a:gd name="T104" fmla="*/ 4 w 3073"/>
              <a:gd name="T105" fmla="*/ 1568 h 3260"/>
              <a:gd name="T106" fmla="*/ 144 w 3073"/>
              <a:gd name="T107" fmla="*/ 1258 h 3260"/>
              <a:gd name="T108" fmla="*/ 440 w 3073"/>
              <a:gd name="T109" fmla="*/ 1088 h 3260"/>
              <a:gd name="T110" fmla="*/ 779 w 3073"/>
              <a:gd name="T111" fmla="*/ 1120 h 3260"/>
              <a:gd name="T112" fmla="*/ 1026 w 3073"/>
              <a:gd name="T113" fmla="*/ 1325 h 3260"/>
              <a:gd name="T114" fmla="*/ 1958 w 3073"/>
              <a:gd name="T115" fmla="*/ 493 h 3260"/>
              <a:gd name="T116" fmla="*/ 2099 w 3073"/>
              <a:gd name="T117" fmla="*/ 183 h 3260"/>
              <a:gd name="T118" fmla="*/ 2394 w 3073"/>
              <a:gd name="T119" fmla="*/ 14 h 3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073" h="3260">
                <a:moveTo>
                  <a:pt x="2514" y="2266"/>
                </a:moveTo>
                <a:lnTo>
                  <a:pt x="2472" y="2268"/>
                </a:lnTo>
                <a:lnTo>
                  <a:pt x="2429" y="2274"/>
                </a:lnTo>
                <a:lnTo>
                  <a:pt x="2387" y="2284"/>
                </a:lnTo>
                <a:lnTo>
                  <a:pt x="2346" y="2298"/>
                </a:lnTo>
                <a:lnTo>
                  <a:pt x="2306" y="2317"/>
                </a:lnTo>
                <a:lnTo>
                  <a:pt x="2268" y="2338"/>
                </a:lnTo>
                <a:lnTo>
                  <a:pt x="2232" y="2365"/>
                </a:lnTo>
                <a:lnTo>
                  <a:pt x="2198" y="2395"/>
                </a:lnTo>
                <a:lnTo>
                  <a:pt x="2165" y="2433"/>
                </a:lnTo>
                <a:lnTo>
                  <a:pt x="2136" y="2473"/>
                </a:lnTo>
                <a:lnTo>
                  <a:pt x="2111" y="2516"/>
                </a:lnTo>
                <a:lnTo>
                  <a:pt x="2092" y="2562"/>
                </a:lnTo>
                <a:lnTo>
                  <a:pt x="2079" y="2609"/>
                </a:lnTo>
                <a:lnTo>
                  <a:pt x="2070" y="2657"/>
                </a:lnTo>
                <a:lnTo>
                  <a:pt x="2067" y="2708"/>
                </a:lnTo>
                <a:lnTo>
                  <a:pt x="2070" y="2758"/>
                </a:lnTo>
                <a:lnTo>
                  <a:pt x="2079" y="2807"/>
                </a:lnTo>
                <a:lnTo>
                  <a:pt x="2092" y="2854"/>
                </a:lnTo>
                <a:lnTo>
                  <a:pt x="2111" y="2899"/>
                </a:lnTo>
                <a:lnTo>
                  <a:pt x="2136" y="2942"/>
                </a:lnTo>
                <a:lnTo>
                  <a:pt x="2165" y="2983"/>
                </a:lnTo>
                <a:lnTo>
                  <a:pt x="2198" y="3020"/>
                </a:lnTo>
                <a:lnTo>
                  <a:pt x="2234" y="3052"/>
                </a:lnTo>
                <a:lnTo>
                  <a:pt x="2274" y="3080"/>
                </a:lnTo>
                <a:lnTo>
                  <a:pt x="2314" y="3103"/>
                </a:lnTo>
                <a:lnTo>
                  <a:pt x="2357" y="3122"/>
                </a:lnTo>
                <a:lnTo>
                  <a:pt x="2400" y="3135"/>
                </a:lnTo>
                <a:lnTo>
                  <a:pt x="2446" y="3144"/>
                </a:lnTo>
                <a:lnTo>
                  <a:pt x="2491" y="3150"/>
                </a:lnTo>
                <a:lnTo>
                  <a:pt x="2537" y="3150"/>
                </a:lnTo>
                <a:lnTo>
                  <a:pt x="2583" y="3144"/>
                </a:lnTo>
                <a:lnTo>
                  <a:pt x="2627" y="3135"/>
                </a:lnTo>
                <a:lnTo>
                  <a:pt x="2672" y="3122"/>
                </a:lnTo>
                <a:lnTo>
                  <a:pt x="2714" y="3103"/>
                </a:lnTo>
                <a:lnTo>
                  <a:pt x="2755" y="3080"/>
                </a:lnTo>
                <a:lnTo>
                  <a:pt x="2794" y="3052"/>
                </a:lnTo>
                <a:lnTo>
                  <a:pt x="2830" y="3020"/>
                </a:lnTo>
                <a:lnTo>
                  <a:pt x="2864" y="2983"/>
                </a:lnTo>
                <a:lnTo>
                  <a:pt x="2893" y="2942"/>
                </a:lnTo>
                <a:lnTo>
                  <a:pt x="2917" y="2899"/>
                </a:lnTo>
                <a:lnTo>
                  <a:pt x="2936" y="2854"/>
                </a:lnTo>
                <a:lnTo>
                  <a:pt x="2950" y="2807"/>
                </a:lnTo>
                <a:lnTo>
                  <a:pt x="2958" y="2758"/>
                </a:lnTo>
                <a:lnTo>
                  <a:pt x="2961" y="2708"/>
                </a:lnTo>
                <a:lnTo>
                  <a:pt x="2958" y="2657"/>
                </a:lnTo>
                <a:lnTo>
                  <a:pt x="2950" y="2609"/>
                </a:lnTo>
                <a:lnTo>
                  <a:pt x="2936" y="2562"/>
                </a:lnTo>
                <a:lnTo>
                  <a:pt x="2917" y="2516"/>
                </a:lnTo>
                <a:lnTo>
                  <a:pt x="2893" y="2473"/>
                </a:lnTo>
                <a:lnTo>
                  <a:pt x="2864" y="2433"/>
                </a:lnTo>
                <a:lnTo>
                  <a:pt x="2830" y="2395"/>
                </a:lnTo>
                <a:lnTo>
                  <a:pt x="2796" y="2365"/>
                </a:lnTo>
                <a:lnTo>
                  <a:pt x="2760" y="2338"/>
                </a:lnTo>
                <a:lnTo>
                  <a:pt x="2722" y="2317"/>
                </a:lnTo>
                <a:lnTo>
                  <a:pt x="2682" y="2298"/>
                </a:lnTo>
                <a:lnTo>
                  <a:pt x="2642" y="2284"/>
                </a:lnTo>
                <a:lnTo>
                  <a:pt x="2599" y="2274"/>
                </a:lnTo>
                <a:lnTo>
                  <a:pt x="2557" y="2268"/>
                </a:lnTo>
                <a:lnTo>
                  <a:pt x="2514" y="2266"/>
                </a:lnTo>
                <a:close/>
                <a:moveTo>
                  <a:pt x="559" y="1186"/>
                </a:moveTo>
                <a:lnTo>
                  <a:pt x="507" y="1189"/>
                </a:lnTo>
                <a:lnTo>
                  <a:pt x="456" y="1197"/>
                </a:lnTo>
                <a:lnTo>
                  <a:pt x="408" y="1211"/>
                </a:lnTo>
                <a:lnTo>
                  <a:pt x="363" y="1231"/>
                </a:lnTo>
                <a:lnTo>
                  <a:pt x="319" y="1255"/>
                </a:lnTo>
                <a:lnTo>
                  <a:pt x="280" y="1283"/>
                </a:lnTo>
                <a:lnTo>
                  <a:pt x="244" y="1315"/>
                </a:lnTo>
                <a:lnTo>
                  <a:pt x="210" y="1352"/>
                </a:lnTo>
                <a:lnTo>
                  <a:pt x="181" y="1391"/>
                </a:lnTo>
                <a:lnTo>
                  <a:pt x="158" y="1434"/>
                </a:lnTo>
                <a:lnTo>
                  <a:pt x="138" y="1479"/>
                </a:lnTo>
                <a:lnTo>
                  <a:pt x="124" y="1526"/>
                </a:lnTo>
                <a:lnTo>
                  <a:pt x="115" y="1576"/>
                </a:lnTo>
                <a:lnTo>
                  <a:pt x="112" y="1628"/>
                </a:lnTo>
                <a:lnTo>
                  <a:pt x="115" y="1679"/>
                </a:lnTo>
                <a:lnTo>
                  <a:pt x="124" y="1729"/>
                </a:lnTo>
                <a:lnTo>
                  <a:pt x="138" y="1776"/>
                </a:lnTo>
                <a:lnTo>
                  <a:pt x="158" y="1823"/>
                </a:lnTo>
                <a:lnTo>
                  <a:pt x="181" y="1865"/>
                </a:lnTo>
                <a:lnTo>
                  <a:pt x="210" y="1905"/>
                </a:lnTo>
                <a:lnTo>
                  <a:pt x="244" y="1941"/>
                </a:lnTo>
                <a:lnTo>
                  <a:pt x="280" y="1972"/>
                </a:lnTo>
                <a:lnTo>
                  <a:pt x="319" y="2001"/>
                </a:lnTo>
                <a:lnTo>
                  <a:pt x="363" y="2025"/>
                </a:lnTo>
                <a:lnTo>
                  <a:pt x="408" y="2044"/>
                </a:lnTo>
                <a:lnTo>
                  <a:pt x="456" y="2058"/>
                </a:lnTo>
                <a:lnTo>
                  <a:pt x="507" y="2067"/>
                </a:lnTo>
                <a:lnTo>
                  <a:pt x="559" y="2070"/>
                </a:lnTo>
                <a:lnTo>
                  <a:pt x="611" y="2067"/>
                </a:lnTo>
                <a:lnTo>
                  <a:pt x="661" y="2058"/>
                </a:lnTo>
                <a:lnTo>
                  <a:pt x="709" y="2044"/>
                </a:lnTo>
                <a:lnTo>
                  <a:pt x="756" y="2025"/>
                </a:lnTo>
                <a:lnTo>
                  <a:pt x="798" y="2001"/>
                </a:lnTo>
                <a:lnTo>
                  <a:pt x="839" y="1972"/>
                </a:lnTo>
                <a:lnTo>
                  <a:pt x="875" y="1941"/>
                </a:lnTo>
                <a:lnTo>
                  <a:pt x="907" y="1905"/>
                </a:lnTo>
                <a:lnTo>
                  <a:pt x="936" y="1865"/>
                </a:lnTo>
                <a:lnTo>
                  <a:pt x="960" y="1823"/>
                </a:lnTo>
                <a:lnTo>
                  <a:pt x="980" y="1776"/>
                </a:lnTo>
                <a:lnTo>
                  <a:pt x="994" y="1729"/>
                </a:lnTo>
                <a:lnTo>
                  <a:pt x="1003" y="1679"/>
                </a:lnTo>
                <a:lnTo>
                  <a:pt x="1006" y="1628"/>
                </a:lnTo>
                <a:lnTo>
                  <a:pt x="1003" y="1576"/>
                </a:lnTo>
                <a:lnTo>
                  <a:pt x="994" y="1526"/>
                </a:lnTo>
                <a:lnTo>
                  <a:pt x="980" y="1479"/>
                </a:lnTo>
                <a:lnTo>
                  <a:pt x="960" y="1434"/>
                </a:lnTo>
                <a:lnTo>
                  <a:pt x="936" y="1391"/>
                </a:lnTo>
                <a:lnTo>
                  <a:pt x="907" y="1352"/>
                </a:lnTo>
                <a:lnTo>
                  <a:pt x="875" y="1315"/>
                </a:lnTo>
                <a:lnTo>
                  <a:pt x="839" y="1283"/>
                </a:lnTo>
                <a:lnTo>
                  <a:pt x="798" y="1255"/>
                </a:lnTo>
                <a:lnTo>
                  <a:pt x="756" y="1231"/>
                </a:lnTo>
                <a:lnTo>
                  <a:pt x="709" y="1211"/>
                </a:lnTo>
                <a:lnTo>
                  <a:pt x="661" y="1197"/>
                </a:lnTo>
                <a:lnTo>
                  <a:pt x="611" y="1189"/>
                </a:lnTo>
                <a:lnTo>
                  <a:pt x="559" y="1186"/>
                </a:lnTo>
                <a:close/>
                <a:moveTo>
                  <a:pt x="2514" y="111"/>
                </a:moveTo>
                <a:lnTo>
                  <a:pt x="2462" y="114"/>
                </a:lnTo>
                <a:lnTo>
                  <a:pt x="2412" y="122"/>
                </a:lnTo>
                <a:lnTo>
                  <a:pt x="2364" y="137"/>
                </a:lnTo>
                <a:lnTo>
                  <a:pt x="2318" y="156"/>
                </a:lnTo>
                <a:lnTo>
                  <a:pt x="2275" y="180"/>
                </a:lnTo>
                <a:lnTo>
                  <a:pt x="2235" y="209"/>
                </a:lnTo>
                <a:lnTo>
                  <a:pt x="2198" y="240"/>
                </a:lnTo>
                <a:lnTo>
                  <a:pt x="2166" y="277"/>
                </a:lnTo>
                <a:lnTo>
                  <a:pt x="2137" y="316"/>
                </a:lnTo>
                <a:lnTo>
                  <a:pt x="2113" y="359"/>
                </a:lnTo>
                <a:lnTo>
                  <a:pt x="2093" y="404"/>
                </a:lnTo>
                <a:lnTo>
                  <a:pt x="2079" y="452"/>
                </a:lnTo>
                <a:lnTo>
                  <a:pt x="2070" y="502"/>
                </a:lnTo>
                <a:lnTo>
                  <a:pt x="2067" y="553"/>
                </a:lnTo>
                <a:lnTo>
                  <a:pt x="2070" y="604"/>
                </a:lnTo>
                <a:lnTo>
                  <a:pt x="2079" y="655"/>
                </a:lnTo>
                <a:lnTo>
                  <a:pt x="2093" y="702"/>
                </a:lnTo>
                <a:lnTo>
                  <a:pt x="2113" y="747"/>
                </a:lnTo>
                <a:lnTo>
                  <a:pt x="2137" y="790"/>
                </a:lnTo>
                <a:lnTo>
                  <a:pt x="2166" y="829"/>
                </a:lnTo>
                <a:lnTo>
                  <a:pt x="2198" y="865"/>
                </a:lnTo>
                <a:lnTo>
                  <a:pt x="2235" y="898"/>
                </a:lnTo>
                <a:lnTo>
                  <a:pt x="2275" y="926"/>
                </a:lnTo>
                <a:lnTo>
                  <a:pt x="2318" y="950"/>
                </a:lnTo>
                <a:lnTo>
                  <a:pt x="2364" y="969"/>
                </a:lnTo>
                <a:lnTo>
                  <a:pt x="2412" y="983"/>
                </a:lnTo>
                <a:lnTo>
                  <a:pt x="2462" y="992"/>
                </a:lnTo>
                <a:lnTo>
                  <a:pt x="2514" y="995"/>
                </a:lnTo>
                <a:lnTo>
                  <a:pt x="2566" y="992"/>
                </a:lnTo>
                <a:lnTo>
                  <a:pt x="2617" y="983"/>
                </a:lnTo>
                <a:lnTo>
                  <a:pt x="2665" y="969"/>
                </a:lnTo>
                <a:lnTo>
                  <a:pt x="2710" y="950"/>
                </a:lnTo>
                <a:lnTo>
                  <a:pt x="2754" y="926"/>
                </a:lnTo>
                <a:lnTo>
                  <a:pt x="2793" y="898"/>
                </a:lnTo>
                <a:lnTo>
                  <a:pt x="2830" y="865"/>
                </a:lnTo>
                <a:lnTo>
                  <a:pt x="2863" y="829"/>
                </a:lnTo>
                <a:lnTo>
                  <a:pt x="2892" y="790"/>
                </a:lnTo>
                <a:lnTo>
                  <a:pt x="2915" y="747"/>
                </a:lnTo>
                <a:lnTo>
                  <a:pt x="2935" y="702"/>
                </a:lnTo>
                <a:lnTo>
                  <a:pt x="2950" y="655"/>
                </a:lnTo>
                <a:lnTo>
                  <a:pt x="2958" y="604"/>
                </a:lnTo>
                <a:lnTo>
                  <a:pt x="2961" y="553"/>
                </a:lnTo>
                <a:lnTo>
                  <a:pt x="2958" y="502"/>
                </a:lnTo>
                <a:lnTo>
                  <a:pt x="2950" y="452"/>
                </a:lnTo>
                <a:lnTo>
                  <a:pt x="2935" y="404"/>
                </a:lnTo>
                <a:lnTo>
                  <a:pt x="2915" y="359"/>
                </a:lnTo>
                <a:lnTo>
                  <a:pt x="2892" y="316"/>
                </a:lnTo>
                <a:lnTo>
                  <a:pt x="2863" y="277"/>
                </a:lnTo>
                <a:lnTo>
                  <a:pt x="2830" y="240"/>
                </a:lnTo>
                <a:lnTo>
                  <a:pt x="2793" y="209"/>
                </a:lnTo>
                <a:lnTo>
                  <a:pt x="2754" y="180"/>
                </a:lnTo>
                <a:lnTo>
                  <a:pt x="2710" y="156"/>
                </a:lnTo>
                <a:lnTo>
                  <a:pt x="2665" y="137"/>
                </a:lnTo>
                <a:lnTo>
                  <a:pt x="2617" y="122"/>
                </a:lnTo>
                <a:lnTo>
                  <a:pt x="2566" y="114"/>
                </a:lnTo>
                <a:lnTo>
                  <a:pt x="2514" y="111"/>
                </a:lnTo>
                <a:close/>
                <a:moveTo>
                  <a:pt x="2514" y="0"/>
                </a:moveTo>
                <a:lnTo>
                  <a:pt x="2574" y="3"/>
                </a:lnTo>
                <a:lnTo>
                  <a:pt x="2633" y="14"/>
                </a:lnTo>
                <a:lnTo>
                  <a:pt x="2690" y="29"/>
                </a:lnTo>
                <a:lnTo>
                  <a:pt x="2744" y="50"/>
                </a:lnTo>
                <a:lnTo>
                  <a:pt x="2796" y="76"/>
                </a:lnTo>
                <a:lnTo>
                  <a:pt x="2844" y="107"/>
                </a:lnTo>
                <a:lnTo>
                  <a:pt x="2888" y="143"/>
                </a:lnTo>
                <a:lnTo>
                  <a:pt x="2929" y="183"/>
                </a:lnTo>
                <a:lnTo>
                  <a:pt x="2965" y="227"/>
                </a:lnTo>
                <a:lnTo>
                  <a:pt x="2996" y="274"/>
                </a:lnTo>
                <a:lnTo>
                  <a:pt x="3023" y="325"/>
                </a:lnTo>
                <a:lnTo>
                  <a:pt x="3044" y="379"/>
                </a:lnTo>
                <a:lnTo>
                  <a:pt x="3060" y="435"/>
                </a:lnTo>
                <a:lnTo>
                  <a:pt x="3069" y="493"/>
                </a:lnTo>
                <a:lnTo>
                  <a:pt x="3073" y="553"/>
                </a:lnTo>
                <a:lnTo>
                  <a:pt x="3069" y="614"/>
                </a:lnTo>
                <a:lnTo>
                  <a:pt x="3060" y="671"/>
                </a:lnTo>
                <a:lnTo>
                  <a:pt x="3044" y="727"/>
                </a:lnTo>
                <a:lnTo>
                  <a:pt x="3023" y="781"/>
                </a:lnTo>
                <a:lnTo>
                  <a:pt x="2996" y="832"/>
                </a:lnTo>
                <a:lnTo>
                  <a:pt x="2965" y="879"/>
                </a:lnTo>
                <a:lnTo>
                  <a:pt x="2929" y="923"/>
                </a:lnTo>
                <a:lnTo>
                  <a:pt x="2888" y="963"/>
                </a:lnTo>
                <a:lnTo>
                  <a:pt x="2844" y="999"/>
                </a:lnTo>
                <a:lnTo>
                  <a:pt x="2796" y="1030"/>
                </a:lnTo>
                <a:lnTo>
                  <a:pt x="2744" y="1057"/>
                </a:lnTo>
                <a:lnTo>
                  <a:pt x="2690" y="1077"/>
                </a:lnTo>
                <a:lnTo>
                  <a:pt x="2633" y="1092"/>
                </a:lnTo>
                <a:lnTo>
                  <a:pt x="2574" y="1103"/>
                </a:lnTo>
                <a:lnTo>
                  <a:pt x="2514" y="1106"/>
                </a:lnTo>
                <a:lnTo>
                  <a:pt x="2455" y="1103"/>
                </a:lnTo>
                <a:lnTo>
                  <a:pt x="2398" y="1094"/>
                </a:lnTo>
                <a:lnTo>
                  <a:pt x="2344" y="1079"/>
                </a:lnTo>
                <a:lnTo>
                  <a:pt x="2291" y="1060"/>
                </a:lnTo>
                <a:lnTo>
                  <a:pt x="2241" y="1035"/>
                </a:lnTo>
                <a:lnTo>
                  <a:pt x="2195" y="1005"/>
                </a:lnTo>
                <a:lnTo>
                  <a:pt x="2151" y="973"/>
                </a:lnTo>
                <a:lnTo>
                  <a:pt x="2111" y="935"/>
                </a:lnTo>
                <a:lnTo>
                  <a:pt x="2076" y="894"/>
                </a:lnTo>
                <a:lnTo>
                  <a:pt x="2043" y="848"/>
                </a:lnTo>
                <a:lnTo>
                  <a:pt x="1078" y="1424"/>
                </a:lnTo>
                <a:lnTo>
                  <a:pt x="1095" y="1472"/>
                </a:lnTo>
                <a:lnTo>
                  <a:pt x="1107" y="1522"/>
                </a:lnTo>
                <a:lnTo>
                  <a:pt x="1115" y="1574"/>
                </a:lnTo>
                <a:lnTo>
                  <a:pt x="1118" y="1628"/>
                </a:lnTo>
                <a:lnTo>
                  <a:pt x="1115" y="1681"/>
                </a:lnTo>
                <a:lnTo>
                  <a:pt x="1107" y="1733"/>
                </a:lnTo>
                <a:lnTo>
                  <a:pt x="1095" y="1784"/>
                </a:lnTo>
                <a:lnTo>
                  <a:pt x="1078" y="1832"/>
                </a:lnTo>
                <a:lnTo>
                  <a:pt x="2043" y="2411"/>
                </a:lnTo>
                <a:lnTo>
                  <a:pt x="2066" y="2378"/>
                </a:lnTo>
                <a:lnTo>
                  <a:pt x="2091" y="2347"/>
                </a:lnTo>
                <a:lnTo>
                  <a:pt x="2119" y="2317"/>
                </a:lnTo>
                <a:lnTo>
                  <a:pt x="2159" y="2281"/>
                </a:lnTo>
                <a:lnTo>
                  <a:pt x="2201" y="2250"/>
                </a:lnTo>
                <a:lnTo>
                  <a:pt x="2246" y="2224"/>
                </a:lnTo>
                <a:lnTo>
                  <a:pt x="2292" y="2201"/>
                </a:lnTo>
                <a:lnTo>
                  <a:pt x="2340" y="2183"/>
                </a:lnTo>
                <a:lnTo>
                  <a:pt x="2389" y="2169"/>
                </a:lnTo>
                <a:lnTo>
                  <a:pt x="2438" y="2160"/>
                </a:lnTo>
                <a:lnTo>
                  <a:pt x="2489" y="2156"/>
                </a:lnTo>
                <a:lnTo>
                  <a:pt x="2539" y="2156"/>
                </a:lnTo>
                <a:lnTo>
                  <a:pt x="2590" y="2160"/>
                </a:lnTo>
                <a:lnTo>
                  <a:pt x="2640" y="2169"/>
                </a:lnTo>
                <a:lnTo>
                  <a:pt x="2688" y="2183"/>
                </a:lnTo>
                <a:lnTo>
                  <a:pt x="2736" y="2201"/>
                </a:lnTo>
                <a:lnTo>
                  <a:pt x="2783" y="2224"/>
                </a:lnTo>
                <a:lnTo>
                  <a:pt x="2827" y="2250"/>
                </a:lnTo>
                <a:lnTo>
                  <a:pt x="2869" y="2281"/>
                </a:lnTo>
                <a:lnTo>
                  <a:pt x="2909" y="2317"/>
                </a:lnTo>
                <a:lnTo>
                  <a:pt x="2947" y="2358"/>
                </a:lnTo>
                <a:lnTo>
                  <a:pt x="2979" y="2401"/>
                </a:lnTo>
                <a:lnTo>
                  <a:pt x="3007" y="2448"/>
                </a:lnTo>
                <a:lnTo>
                  <a:pt x="3030" y="2496"/>
                </a:lnTo>
                <a:lnTo>
                  <a:pt x="3049" y="2547"/>
                </a:lnTo>
                <a:lnTo>
                  <a:pt x="3062" y="2599"/>
                </a:lnTo>
                <a:lnTo>
                  <a:pt x="3070" y="2653"/>
                </a:lnTo>
                <a:lnTo>
                  <a:pt x="3073" y="2708"/>
                </a:lnTo>
                <a:lnTo>
                  <a:pt x="3070" y="2763"/>
                </a:lnTo>
                <a:lnTo>
                  <a:pt x="3062" y="2816"/>
                </a:lnTo>
                <a:lnTo>
                  <a:pt x="3049" y="2869"/>
                </a:lnTo>
                <a:lnTo>
                  <a:pt x="3030" y="2919"/>
                </a:lnTo>
                <a:lnTo>
                  <a:pt x="3007" y="2968"/>
                </a:lnTo>
                <a:lnTo>
                  <a:pt x="2979" y="3014"/>
                </a:lnTo>
                <a:lnTo>
                  <a:pt x="2947" y="3057"/>
                </a:lnTo>
                <a:lnTo>
                  <a:pt x="2909" y="3098"/>
                </a:lnTo>
                <a:lnTo>
                  <a:pt x="2872" y="3132"/>
                </a:lnTo>
                <a:lnTo>
                  <a:pt x="2831" y="3162"/>
                </a:lnTo>
                <a:lnTo>
                  <a:pt x="2790" y="3189"/>
                </a:lnTo>
                <a:lnTo>
                  <a:pt x="2746" y="3210"/>
                </a:lnTo>
                <a:lnTo>
                  <a:pt x="2702" y="3227"/>
                </a:lnTo>
                <a:lnTo>
                  <a:pt x="2656" y="3242"/>
                </a:lnTo>
                <a:lnTo>
                  <a:pt x="2609" y="3252"/>
                </a:lnTo>
                <a:lnTo>
                  <a:pt x="2562" y="3258"/>
                </a:lnTo>
                <a:lnTo>
                  <a:pt x="2514" y="3260"/>
                </a:lnTo>
                <a:lnTo>
                  <a:pt x="2466" y="3258"/>
                </a:lnTo>
                <a:lnTo>
                  <a:pt x="2419" y="3252"/>
                </a:lnTo>
                <a:lnTo>
                  <a:pt x="2372" y="3242"/>
                </a:lnTo>
                <a:lnTo>
                  <a:pt x="2327" y="3227"/>
                </a:lnTo>
                <a:lnTo>
                  <a:pt x="2282" y="3210"/>
                </a:lnTo>
                <a:lnTo>
                  <a:pt x="2238" y="3189"/>
                </a:lnTo>
                <a:lnTo>
                  <a:pt x="2196" y="3162"/>
                </a:lnTo>
                <a:lnTo>
                  <a:pt x="2156" y="3132"/>
                </a:lnTo>
                <a:lnTo>
                  <a:pt x="2119" y="3098"/>
                </a:lnTo>
                <a:lnTo>
                  <a:pt x="2082" y="3057"/>
                </a:lnTo>
                <a:lnTo>
                  <a:pt x="2049" y="3014"/>
                </a:lnTo>
                <a:lnTo>
                  <a:pt x="2021" y="2968"/>
                </a:lnTo>
                <a:lnTo>
                  <a:pt x="1998" y="2919"/>
                </a:lnTo>
                <a:lnTo>
                  <a:pt x="1979" y="2869"/>
                </a:lnTo>
                <a:lnTo>
                  <a:pt x="1966" y="2816"/>
                </a:lnTo>
                <a:lnTo>
                  <a:pt x="1958" y="2763"/>
                </a:lnTo>
                <a:lnTo>
                  <a:pt x="1955" y="2708"/>
                </a:lnTo>
                <a:lnTo>
                  <a:pt x="1957" y="2656"/>
                </a:lnTo>
                <a:lnTo>
                  <a:pt x="1965" y="2607"/>
                </a:lnTo>
                <a:lnTo>
                  <a:pt x="1977" y="2558"/>
                </a:lnTo>
                <a:lnTo>
                  <a:pt x="1993" y="2511"/>
                </a:lnTo>
                <a:lnTo>
                  <a:pt x="1026" y="1930"/>
                </a:lnTo>
                <a:lnTo>
                  <a:pt x="994" y="1973"/>
                </a:lnTo>
                <a:lnTo>
                  <a:pt x="958" y="2014"/>
                </a:lnTo>
                <a:lnTo>
                  <a:pt x="918" y="2050"/>
                </a:lnTo>
                <a:lnTo>
                  <a:pt x="875" y="2083"/>
                </a:lnTo>
                <a:lnTo>
                  <a:pt x="828" y="2112"/>
                </a:lnTo>
                <a:lnTo>
                  <a:pt x="779" y="2135"/>
                </a:lnTo>
                <a:lnTo>
                  <a:pt x="727" y="2155"/>
                </a:lnTo>
                <a:lnTo>
                  <a:pt x="673" y="2169"/>
                </a:lnTo>
                <a:lnTo>
                  <a:pt x="617" y="2177"/>
                </a:lnTo>
                <a:lnTo>
                  <a:pt x="559" y="2180"/>
                </a:lnTo>
                <a:lnTo>
                  <a:pt x="499" y="2177"/>
                </a:lnTo>
                <a:lnTo>
                  <a:pt x="440" y="2168"/>
                </a:lnTo>
                <a:lnTo>
                  <a:pt x="383" y="2153"/>
                </a:lnTo>
                <a:lnTo>
                  <a:pt x="329" y="2131"/>
                </a:lnTo>
                <a:lnTo>
                  <a:pt x="277" y="2105"/>
                </a:lnTo>
                <a:lnTo>
                  <a:pt x="229" y="2074"/>
                </a:lnTo>
                <a:lnTo>
                  <a:pt x="185" y="2038"/>
                </a:lnTo>
                <a:lnTo>
                  <a:pt x="144" y="1998"/>
                </a:lnTo>
                <a:lnTo>
                  <a:pt x="108" y="1954"/>
                </a:lnTo>
                <a:lnTo>
                  <a:pt x="77" y="1907"/>
                </a:lnTo>
                <a:lnTo>
                  <a:pt x="50" y="1856"/>
                </a:lnTo>
                <a:lnTo>
                  <a:pt x="29" y="1802"/>
                </a:lnTo>
                <a:lnTo>
                  <a:pt x="13" y="1747"/>
                </a:lnTo>
                <a:lnTo>
                  <a:pt x="4" y="1688"/>
                </a:lnTo>
                <a:lnTo>
                  <a:pt x="0" y="1628"/>
                </a:lnTo>
                <a:lnTo>
                  <a:pt x="4" y="1568"/>
                </a:lnTo>
                <a:lnTo>
                  <a:pt x="13" y="1510"/>
                </a:lnTo>
                <a:lnTo>
                  <a:pt x="29" y="1453"/>
                </a:lnTo>
                <a:lnTo>
                  <a:pt x="50" y="1400"/>
                </a:lnTo>
                <a:lnTo>
                  <a:pt x="77" y="1349"/>
                </a:lnTo>
                <a:lnTo>
                  <a:pt x="108" y="1302"/>
                </a:lnTo>
                <a:lnTo>
                  <a:pt x="144" y="1258"/>
                </a:lnTo>
                <a:lnTo>
                  <a:pt x="185" y="1218"/>
                </a:lnTo>
                <a:lnTo>
                  <a:pt x="229" y="1183"/>
                </a:lnTo>
                <a:lnTo>
                  <a:pt x="277" y="1151"/>
                </a:lnTo>
                <a:lnTo>
                  <a:pt x="329" y="1124"/>
                </a:lnTo>
                <a:lnTo>
                  <a:pt x="383" y="1104"/>
                </a:lnTo>
                <a:lnTo>
                  <a:pt x="440" y="1088"/>
                </a:lnTo>
                <a:lnTo>
                  <a:pt x="499" y="1079"/>
                </a:lnTo>
                <a:lnTo>
                  <a:pt x="559" y="1075"/>
                </a:lnTo>
                <a:lnTo>
                  <a:pt x="617" y="1078"/>
                </a:lnTo>
                <a:lnTo>
                  <a:pt x="673" y="1087"/>
                </a:lnTo>
                <a:lnTo>
                  <a:pt x="727" y="1101"/>
                </a:lnTo>
                <a:lnTo>
                  <a:pt x="779" y="1120"/>
                </a:lnTo>
                <a:lnTo>
                  <a:pt x="828" y="1144"/>
                </a:lnTo>
                <a:lnTo>
                  <a:pt x="875" y="1172"/>
                </a:lnTo>
                <a:lnTo>
                  <a:pt x="918" y="1205"/>
                </a:lnTo>
                <a:lnTo>
                  <a:pt x="958" y="1242"/>
                </a:lnTo>
                <a:lnTo>
                  <a:pt x="994" y="1282"/>
                </a:lnTo>
                <a:lnTo>
                  <a:pt x="1026" y="1325"/>
                </a:lnTo>
                <a:lnTo>
                  <a:pt x="1993" y="750"/>
                </a:lnTo>
                <a:lnTo>
                  <a:pt x="1977" y="703"/>
                </a:lnTo>
                <a:lnTo>
                  <a:pt x="1966" y="655"/>
                </a:lnTo>
                <a:lnTo>
                  <a:pt x="1957" y="604"/>
                </a:lnTo>
                <a:lnTo>
                  <a:pt x="1955" y="553"/>
                </a:lnTo>
                <a:lnTo>
                  <a:pt x="1958" y="493"/>
                </a:lnTo>
                <a:lnTo>
                  <a:pt x="1969" y="435"/>
                </a:lnTo>
                <a:lnTo>
                  <a:pt x="1984" y="379"/>
                </a:lnTo>
                <a:lnTo>
                  <a:pt x="2005" y="325"/>
                </a:lnTo>
                <a:lnTo>
                  <a:pt x="2032" y="274"/>
                </a:lnTo>
                <a:lnTo>
                  <a:pt x="2063" y="227"/>
                </a:lnTo>
                <a:lnTo>
                  <a:pt x="2099" y="183"/>
                </a:lnTo>
                <a:lnTo>
                  <a:pt x="2140" y="143"/>
                </a:lnTo>
                <a:lnTo>
                  <a:pt x="2184" y="107"/>
                </a:lnTo>
                <a:lnTo>
                  <a:pt x="2232" y="76"/>
                </a:lnTo>
                <a:lnTo>
                  <a:pt x="2284" y="50"/>
                </a:lnTo>
                <a:lnTo>
                  <a:pt x="2338" y="29"/>
                </a:lnTo>
                <a:lnTo>
                  <a:pt x="2394" y="14"/>
                </a:lnTo>
                <a:lnTo>
                  <a:pt x="2453" y="3"/>
                </a:lnTo>
                <a:lnTo>
                  <a:pt x="25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200" tIns="45600" rIns="91200" bIns="456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53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39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724C0D4-5011-458C-B062-3266549481AA}"/>
              </a:ext>
            </a:extLst>
          </p:cNvPr>
          <p:cNvGrpSpPr/>
          <p:nvPr/>
        </p:nvGrpSpPr>
        <p:grpSpPr>
          <a:xfrm>
            <a:off x="2244213" y="1358025"/>
            <a:ext cx="1527551" cy="1479257"/>
            <a:chOff x="4555655" y="2569245"/>
            <a:chExt cx="3077514" cy="307455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6D06298C-0FA0-4AD3-8FA0-515BDBFC147E}"/>
                </a:ext>
              </a:extLst>
            </p:cNvPr>
            <p:cNvGrpSpPr/>
            <p:nvPr/>
          </p:nvGrpSpPr>
          <p:grpSpPr>
            <a:xfrm>
              <a:off x="4555655" y="2569245"/>
              <a:ext cx="3077514" cy="3074554"/>
              <a:chOff x="4388515" y="2647807"/>
              <a:chExt cx="3077514" cy="3074554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195D4827-21E6-4FE7-9DB0-D11FD0B519CB}"/>
                  </a:ext>
                </a:extLst>
              </p:cNvPr>
              <p:cNvSpPr/>
              <p:nvPr/>
            </p:nvSpPr>
            <p:spPr>
              <a:xfrm>
                <a:off x="4388515" y="2647807"/>
                <a:ext cx="1509478" cy="3074554"/>
              </a:xfrm>
              <a:custGeom>
                <a:avLst/>
                <a:gdLst>
                  <a:gd name="connsiteX0" fmla="*/ 1215070 w 1215070"/>
                  <a:gd name="connsiteY0" fmla="*/ 0 h 2474896"/>
                  <a:gd name="connsiteX1" fmla="*/ 1215070 w 1215070"/>
                  <a:gd name="connsiteY1" fmla="*/ 2474896 h 2474896"/>
                  <a:gd name="connsiteX2" fmla="*/ 1111994 w 1215070"/>
                  <a:gd name="connsiteY2" fmla="*/ 2469691 h 2474896"/>
                  <a:gd name="connsiteX3" fmla="*/ 0 w 1215070"/>
                  <a:gd name="connsiteY3" fmla="*/ 1237448 h 2474896"/>
                  <a:gd name="connsiteX4" fmla="*/ 1111994 w 1215070"/>
                  <a:gd name="connsiteY4" fmla="*/ 5205 h 2474896"/>
                  <a:gd name="connsiteX5" fmla="*/ 1215070 w 1215070"/>
                  <a:gd name="connsiteY5" fmla="*/ 0 h 247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5070" h="2474896">
                    <a:moveTo>
                      <a:pt x="1215070" y="0"/>
                    </a:moveTo>
                    <a:lnTo>
                      <a:pt x="1215070" y="2474896"/>
                    </a:lnTo>
                    <a:lnTo>
                      <a:pt x="1111994" y="2469691"/>
                    </a:lnTo>
                    <a:cubicBezTo>
                      <a:pt x="487403" y="2406261"/>
                      <a:pt x="0" y="1878774"/>
                      <a:pt x="0" y="1237448"/>
                    </a:cubicBezTo>
                    <a:cubicBezTo>
                      <a:pt x="0" y="596122"/>
                      <a:pt x="487403" y="68636"/>
                      <a:pt x="1111994" y="5205"/>
                    </a:cubicBezTo>
                    <a:lnTo>
                      <a:pt x="1215070" y="0"/>
                    </a:lnTo>
                    <a:close/>
                  </a:path>
                </a:pathLst>
              </a:custGeom>
              <a:solidFill>
                <a:srgbClr val="83BE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1E440AE9-3679-4BE3-988A-A827ED245643}"/>
                  </a:ext>
                </a:extLst>
              </p:cNvPr>
              <p:cNvSpPr/>
              <p:nvPr/>
            </p:nvSpPr>
            <p:spPr>
              <a:xfrm>
                <a:off x="5956552" y="2647807"/>
                <a:ext cx="1509477" cy="3074554"/>
              </a:xfrm>
              <a:custGeom>
                <a:avLst/>
                <a:gdLst>
                  <a:gd name="connsiteX0" fmla="*/ 0 w 1215069"/>
                  <a:gd name="connsiteY0" fmla="*/ 0 h 2474896"/>
                  <a:gd name="connsiteX1" fmla="*/ 103075 w 1215069"/>
                  <a:gd name="connsiteY1" fmla="*/ 5205 h 2474896"/>
                  <a:gd name="connsiteX2" fmla="*/ 1215069 w 1215069"/>
                  <a:gd name="connsiteY2" fmla="*/ 1237448 h 2474896"/>
                  <a:gd name="connsiteX3" fmla="*/ 103075 w 1215069"/>
                  <a:gd name="connsiteY3" fmla="*/ 2469691 h 2474896"/>
                  <a:gd name="connsiteX4" fmla="*/ 0 w 1215069"/>
                  <a:gd name="connsiteY4" fmla="*/ 2474896 h 2474896"/>
                  <a:gd name="connsiteX5" fmla="*/ 0 w 1215069"/>
                  <a:gd name="connsiteY5" fmla="*/ 0 h 247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5069" h="2474896">
                    <a:moveTo>
                      <a:pt x="0" y="0"/>
                    </a:moveTo>
                    <a:lnTo>
                      <a:pt x="103075" y="5205"/>
                    </a:lnTo>
                    <a:cubicBezTo>
                      <a:pt x="727666" y="68636"/>
                      <a:pt x="1215069" y="596122"/>
                      <a:pt x="1215069" y="1237448"/>
                    </a:cubicBezTo>
                    <a:cubicBezTo>
                      <a:pt x="1215069" y="1878774"/>
                      <a:pt x="727666" y="2406261"/>
                      <a:pt x="103075" y="2469691"/>
                    </a:cubicBezTo>
                    <a:lnTo>
                      <a:pt x="0" y="24748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242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AAEEAABF-0BDA-4D0A-9D51-ED174C026C85}"/>
                </a:ext>
              </a:extLst>
            </p:cNvPr>
            <p:cNvGrpSpPr/>
            <p:nvPr/>
          </p:nvGrpSpPr>
          <p:grpSpPr>
            <a:xfrm>
              <a:off x="5046065" y="3565192"/>
              <a:ext cx="712002" cy="808374"/>
              <a:chOff x="-636588" y="1127125"/>
              <a:chExt cx="4503739" cy="5113337"/>
            </a:xfrm>
            <a:solidFill>
              <a:sysClr val="window" lastClr="FFFFFF"/>
            </a:solidFill>
            <a:effectLst>
              <a:outerShdw blurRad="25400" dist="38100" dir="8100000" algn="tr" rotWithShape="0">
                <a:prstClr val="black">
                  <a:alpha val="12000"/>
                </a:prstClr>
              </a:outerShdw>
            </a:effectLst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xmlns="" id="{EAE2E835-AEF5-43BD-8713-4CD14153C4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36588" y="2038350"/>
                <a:ext cx="4503739" cy="4202112"/>
              </a:xfrm>
              <a:custGeom>
                <a:avLst/>
                <a:gdLst>
                  <a:gd name="T0" fmla="*/ 2092 w 2092"/>
                  <a:gd name="T1" fmla="*/ 911 h 1958"/>
                  <a:gd name="T2" fmla="*/ 1477 w 2092"/>
                  <a:gd name="T3" fmla="*/ 702 h 1958"/>
                  <a:gd name="T4" fmla="*/ 1534 w 2092"/>
                  <a:gd name="T5" fmla="*/ 279 h 1958"/>
                  <a:gd name="T6" fmla="*/ 1186 w 2092"/>
                  <a:gd name="T7" fmla="*/ 0 h 1958"/>
                  <a:gd name="T8" fmla="*/ 1080 w 2092"/>
                  <a:gd name="T9" fmla="*/ 205 h 1958"/>
                  <a:gd name="T10" fmla="*/ 488 w 2092"/>
                  <a:gd name="T11" fmla="*/ 562 h 1958"/>
                  <a:gd name="T12" fmla="*/ 0 w 2092"/>
                  <a:gd name="T13" fmla="*/ 632 h 1958"/>
                  <a:gd name="T14" fmla="*/ 69 w 2092"/>
                  <a:gd name="T15" fmla="*/ 1958 h 1958"/>
                  <a:gd name="T16" fmla="*/ 677 w 2092"/>
                  <a:gd name="T17" fmla="*/ 1838 h 1958"/>
                  <a:gd name="T18" fmla="*/ 1159 w 2092"/>
                  <a:gd name="T19" fmla="*/ 1958 h 1958"/>
                  <a:gd name="T20" fmla="*/ 1953 w 2092"/>
                  <a:gd name="T21" fmla="*/ 1748 h 1958"/>
                  <a:gd name="T22" fmla="*/ 2092 w 2092"/>
                  <a:gd name="T23" fmla="*/ 1469 h 1958"/>
                  <a:gd name="T24" fmla="*/ 2092 w 2092"/>
                  <a:gd name="T25" fmla="*/ 1190 h 1958"/>
                  <a:gd name="T26" fmla="*/ 558 w 2092"/>
                  <a:gd name="T27" fmla="*/ 1748 h 1958"/>
                  <a:gd name="T28" fmla="*/ 139 w 2092"/>
                  <a:gd name="T29" fmla="*/ 1818 h 1958"/>
                  <a:gd name="T30" fmla="*/ 488 w 2092"/>
                  <a:gd name="T31" fmla="*/ 702 h 1958"/>
                  <a:gd name="T32" fmla="*/ 558 w 2092"/>
                  <a:gd name="T33" fmla="*/ 1748 h 1958"/>
                  <a:gd name="T34" fmla="*/ 1883 w 2092"/>
                  <a:gd name="T35" fmla="*/ 1120 h 1958"/>
                  <a:gd name="T36" fmla="*/ 1883 w 2092"/>
                  <a:gd name="T37" fmla="*/ 1260 h 1958"/>
                  <a:gd name="T38" fmla="*/ 1674 w 2092"/>
                  <a:gd name="T39" fmla="*/ 1330 h 1958"/>
                  <a:gd name="T40" fmla="*/ 1883 w 2092"/>
                  <a:gd name="T41" fmla="*/ 1399 h 1958"/>
                  <a:gd name="T42" fmla="*/ 1883 w 2092"/>
                  <a:gd name="T43" fmla="*/ 1539 h 1958"/>
                  <a:gd name="T44" fmla="*/ 1674 w 2092"/>
                  <a:gd name="T45" fmla="*/ 1609 h 1958"/>
                  <a:gd name="T46" fmla="*/ 1813 w 2092"/>
                  <a:gd name="T47" fmla="*/ 1748 h 1958"/>
                  <a:gd name="T48" fmla="*/ 1159 w 2092"/>
                  <a:gd name="T49" fmla="*/ 1818 h 1958"/>
                  <a:gd name="T50" fmla="*/ 697 w 2092"/>
                  <a:gd name="T51" fmla="*/ 1698 h 1958"/>
                  <a:gd name="T52" fmla="*/ 1010 w 2092"/>
                  <a:gd name="T53" fmla="*/ 631 h 1958"/>
                  <a:gd name="T54" fmla="*/ 1240 w 2092"/>
                  <a:gd name="T55" fmla="*/ 139 h 1958"/>
                  <a:gd name="T56" fmla="*/ 1395 w 2092"/>
                  <a:gd name="T57" fmla="*/ 279 h 1958"/>
                  <a:gd name="T58" fmla="*/ 1328 w 2092"/>
                  <a:gd name="T59" fmla="*/ 702 h 1958"/>
                  <a:gd name="T60" fmla="*/ 1116 w 2092"/>
                  <a:gd name="T61" fmla="*/ 772 h 1958"/>
                  <a:gd name="T62" fmla="*/ 1883 w 2092"/>
                  <a:gd name="T63" fmla="*/ 841 h 1958"/>
                  <a:gd name="T64" fmla="*/ 1883 w 2092"/>
                  <a:gd name="T65" fmla="*/ 981 h 1958"/>
                  <a:gd name="T66" fmla="*/ 1674 w 2092"/>
                  <a:gd name="T67" fmla="*/ 1051 h 1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92" h="1958">
                    <a:moveTo>
                      <a:pt x="2039" y="1051"/>
                    </a:moveTo>
                    <a:cubicBezTo>
                      <a:pt x="2072" y="1014"/>
                      <a:pt x="2092" y="965"/>
                      <a:pt x="2092" y="911"/>
                    </a:cubicBezTo>
                    <a:cubicBezTo>
                      <a:pt x="2092" y="796"/>
                      <a:pt x="1998" y="702"/>
                      <a:pt x="1883" y="702"/>
                    </a:cubicBezTo>
                    <a:cubicBezTo>
                      <a:pt x="1477" y="702"/>
                      <a:pt x="1477" y="702"/>
                      <a:pt x="1477" y="702"/>
                    </a:cubicBezTo>
                    <a:cubicBezTo>
                      <a:pt x="1517" y="580"/>
                      <a:pt x="1534" y="418"/>
                      <a:pt x="1534" y="348"/>
                    </a:cubicBezTo>
                    <a:cubicBezTo>
                      <a:pt x="1534" y="279"/>
                      <a:pt x="1534" y="279"/>
                      <a:pt x="1534" y="279"/>
                    </a:cubicBezTo>
                    <a:cubicBezTo>
                      <a:pt x="1534" y="125"/>
                      <a:pt x="1409" y="0"/>
                      <a:pt x="1255" y="0"/>
                    </a:cubicBezTo>
                    <a:cubicBezTo>
                      <a:pt x="1186" y="0"/>
                      <a:pt x="1186" y="0"/>
                      <a:pt x="1186" y="0"/>
                    </a:cubicBezTo>
                    <a:cubicBezTo>
                      <a:pt x="1154" y="0"/>
                      <a:pt x="1126" y="21"/>
                      <a:pt x="1118" y="52"/>
                    </a:cubicBezTo>
                    <a:cubicBezTo>
                      <a:pt x="1080" y="205"/>
                      <a:pt x="1080" y="205"/>
                      <a:pt x="1080" y="205"/>
                    </a:cubicBezTo>
                    <a:cubicBezTo>
                      <a:pt x="1027" y="417"/>
                      <a:pt x="858" y="652"/>
                      <a:pt x="683" y="695"/>
                    </a:cubicBezTo>
                    <a:cubicBezTo>
                      <a:pt x="652" y="617"/>
                      <a:pt x="576" y="562"/>
                      <a:pt x="488" y="562"/>
                    </a:cubicBezTo>
                    <a:cubicBezTo>
                      <a:pt x="69" y="562"/>
                      <a:pt x="69" y="562"/>
                      <a:pt x="69" y="562"/>
                    </a:cubicBezTo>
                    <a:cubicBezTo>
                      <a:pt x="31" y="562"/>
                      <a:pt x="0" y="594"/>
                      <a:pt x="0" y="632"/>
                    </a:cubicBezTo>
                    <a:cubicBezTo>
                      <a:pt x="0" y="1888"/>
                      <a:pt x="0" y="1888"/>
                      <a:pt x="0" y="1888"/>
                    </a:cubicBezTo>
                    <a:cubicBezTo>
                      <a:pt x="0" y="1926"/>
                      <a:pt x="31" y="1958"/>
                      <a:pt x="69" y="1958"/>
                    </a:cubicBezTo>
                    <a:cubicBezTo>
                      <a:pt x="488" y="1958"/>
                      <a:pt x="488" y="1958"/>
                      <a:pt x="488" y="1958"/>
                    </a:cubicBezTo>
                    <a:cubicBezTo>
                      <a:pt x="571" y="1958"/>
                      <a:pt x="643" y="1909"/>
                      <a:pt x="677" y="1838"/>
                    </a:cubicBezTo>
                    <a:cubicBezTo>
                      <a:pt x="917" y="1918"/>
                      <a:pt x="917" y="1918"/>
                      <a:pt x="917" y="1918"/>
                    </a:cubicBezTo>
                    <a:cubicBezTo>
                      <a:pt x="995" y="1944"/>
                      <a:pt x="1077" y="1958"/>
                      <a:pt x="1159" y="1958"/>
                    </a:cubicBezTo>
                    <a:cubicBezTo>
                      <a:pt x="1744" y="1958"/>
                      <a:pt x="1744" y="1958"/>
                      <a:pt x="1744" y="1958"/>
                    </a:cubicBezTo>
                    <a:cubicBezTo>
                      <a:pt x="1859" y="1958"/>
                      <a:pt x="1953" y="1864"/>
                      <a:pt x="1953" y="1748"/>
                    </a:cubicBezTo>
                    <a:cubicBezTo>
                      <a:pt x="1953" y="1721"/>
                      <a:pt x="1948" y="1695"/>
                      <a:pt x="1938" y="1671"/>
                    </a:cubicBezTo>
                    <a:cubicBezTo>
                      <a:pt x="2027" y="1647"/>
                      <a:pt x="2092" y="1566"/>
                      <a:pt x="2092" y="1469"/>
                    </a:cubicBezTo>
                    <a:cubicBezTo>
                      <a:pt x="2092" y="1416"/>
                      <a:pt x="2072" y="1367"/>
                      <a:pt x="2039" y="1330"/>
                    </a:cubicBezTo>
                    <a:cubicBezTo>
                      <a:pt x="2072" y="1293"/>
                      <a:pt x="2092" y="1244"/>
                      <a:pt x="2092" y="1190"/>
                    </a:cubicBezTo>
                    <a:cubicBezTo>
                      <a:pt x="2092" y="1137"/>
                      <a:pt x="2072" y="1088"/>
                      <a:pt x="2039" y="1051"/>
                    </a:cubicBezTo>
                    <a:close/>
                    <a:moveTo>
                      <a:pt x="558" y="1748"/>
                    </a:moveTo>
                    <a:cubicBezTo>
                      <a:pt x="558" y="1787"/>
                      <a:pt x="526" y="1818"/>
                      <a:pt x="488" y="1818"/>
                    </a:cubicBezTo>
                    <a:cubicBezTo>
                      <a:pt x="139" y="1818"/>
                      <a:pt x="139" y="1818"/>
                      <a:pt x="139" y="1818"/>
                    </a:cubicBezTo>
                    <a:cubicBezTo>
                      <a:pt x="139" y="702"/>
                      <a:pt x="139" y="702"/>
                      <a:pt x="139" y="702"/>
                    </a:cubicBezTo>
                    <a:cubicBezTo>
                      <a:pt x="488" y="702"/>
                      <a:pt x="488" y="702"/>
                      <a:pt x="488" y="702"/>
                    </a:cubicBezTo>
                    <a:cubicBezTo>
                      <a:pt x="526" y="702"/>
                      <a:pt x="558" y="733"/>
                      <a:pt x="558" y="772"/>
                    </a:cubicBezTo>
                    <a:lnTo>
                      <a:pt x="558" y="1748"/>
                    </a:lnTo>
                    <a:close/>
                    <a:moveTo>
                      <a:pt x="1744" y="1120"/>
                    </a:moveTo>
                    <a:cubicBezTo>
                      <a:pt x="1883" y="1120"/>
                      <a:pt x="1883" y="1120"/>
                      <a:pt x="1883" y="1120"/>
                    </a:cubicBezTo>
                    <a:cubicBezTo>
                      <a:pt x="1922" y="1120"/>
                      <a:pt x="1953" y="1152"/>
                      <a:pt x="1953" y="1190"/>
                    </a:cubicBezTo>
                    <a:cubicBezTo>
                      <a:pt x="1953" y="1229"/>
                      <a:pt x="1922" y="1260"/>
                      <a:pt x="1883" y="1260"/>
                    </a:cubicBezTo>
                    <a:cubicBezTo>
                      <a:pt x="1744" y="1260"/>
                      <a:pt x="1744" y="1260"/>
                      <a:pt x="1744" y="1260"/>
                    </a:cubicBezTo>
                    <a:cubicBezTo>
                      <a:pt x="1705" y="1260"/>
                      <a:pt x="1674" y="1291"/>
                      <a:pt x="1674" y="1330"/>
                    </a:cubicBezTo>
                    <a:cubicBezTo>
                      <a:pt x="1674" y="1368"/>
                      <a:pt x="1705" y="1399"/>
                      <a:pt x="1744" y="1399"/>
                    </a:cubicBezTo>
                    <a:cubicBezTo>
                      <a:pt x="1883" y="1399"/>
                      <a:pt x="1883" y="1399"/>
                      <a:pt x="1883" y="1399"/>
                    </a:cubicBezTo>
                    <a:cubicBezTo>
                      <a:pt x="1922" y="1399"/>
                      <a:pt x="1953" y="1431"/>
                      <a:pt x="1953" y="1469"/>
                    </a:cubicBezTo>
                    <a:cubicBezTo>
                      <a:pt x="1953" y="1508"/>
                      <a:pt x="1922" y="1539"/>
                      <a:pt x="1883" y="1539"/>
                    </a:cubicBezTo>
                    <a:cubicBezTo>
                      <a:pt x="1744" y="1539"/>
                      <a:pt x="1744" y="1539"/>
                      <a:pt x="1744" y="1539"/>
                    </a:cubicBezTo>
                    <a:cubicBezTo>
                      <a:pt x="1705" y="1539"/>
                      <a:pt x="1674" y="1570"/>
                      <a:pt x="1674" y="1609"/>
                    </a:cubicBezTo>
                    <a:cubicBezTo>
                      <a:pt x="1674" y="1647"/>
                      <a:pt x="1705" y="1679"/>
                      <a:pt x="1744" y="1679"/>
                    </a:cubicBezTo>
                    <a:cubicBezTo>
                      <a:pt x="1782" y="1679"/>
                      <a:pt x="1813" y="1710"/>
                      <a:pt x="1813" y="1748"/>
                    </a:cubicBezTo>
                    <a:cubicBezTo>
                      <a:pt x="1813" y="1787"/>
                      <a:pt x="1782" y="1818"/>
                      <a:pt x="1744" y="1818"/>
                    </a:cubicBezTo>
                    <a:cubicBezTo>
                      <a:pt x="1159" y="1818"/>
                      <a:pt x="1159" y="1818"/>
                      <a:pt x="1159" y="1818"/>
                    </a:cubicBezTo>
                    <a:cubicBezTo>
                      <a:pt x="1092" y="1818"/>
                      <a:pt x="1025" y="1807"/>
                      <a:pt x="961" y="1786"/>
                    </a:cubicBezTo>
                    <a:cubicBezTo>
                      <a:pt x="697" y="1698"/>
                      <a:pt x="697" y="1698"/>
                      <a:pt x="697" y="1698"/>
                    </a:cubicBezTo>
                    <a:cubicBezTo>
                      <a:pt x="697" y="835"/>
                      <a:pt x="697" y="835"/>
                      <a:pt x="697" y="835"/>
                    </a:cubicBezTo>
                    <a:cubicBezTo>
                      <a:pt x="807" y="814"/>
                      <a:pt x="914" y="745"/>
                      <a:pt x="1010" y="631"/>
                    </a:cubicBezTo>
                    <a:cubicBezTo>
                      <a:pt x="1105" y="521"/>
                      <a:pt x="1181" y="374"/>
                      <a:pt x="1215" y="238"/>
                    </a:cubicBezTo>
                    <a:cubicBezTo>
                      <a:pt x="1240" y="139"/>
                      <a:pt x="1240" y="139"/>
                      <a:pt x="1240" y="139"/>
                    </a:cubicBezTo>
                    <a:cubicBezTo>
                      <a:pt x="1255" y="139"/>
                      <a:pt x="1255" y="139"/>
                      <a:pt x="1255" y="139"/>
                    </a:cubicBezTo>
                    <a:cubicBezTo>
                      <a:pt x="1332" y="139"/>
                      <a:pt x="1395" y="202"/>
                      <a:pt x="1395" y="279"/>
                    </a:cubicBezTo>
                    <a:cubicBezTo>
                      <a:pt x="1395" y="348"/>
                      <a:pt x="1395" y="348"/>
                      <a:pt x="1395" y="348"/>
                    </a:cubicBezTo>
                    <a:cubicBezTo>
                      <a:pt x="1395" y="442"/>
                      <a:pt x="1366" y="622"/>
                      <a:pt x="1328" y="702"/>
                    </a:cubicBezTo>
                    <a:cubicBezTo>
                      <a:pt x="1186" y="702"/>
                      <a:pt x="1186" y="702"/>
                      <a:pt x="1186" y="702"/>
                    </a:cubicBezTo>
                    <a:cubicBezTo>
                      <a:pt x="1147" y="702"/>
                      <a:pt x="1116" y="733"/>
                      <a:pt x="1116" y="772"/>
                    </a:cubicBezTo>
                    <a:cubicBezTo>
                      <a:pt x="1116" y="810"/>
                      <a:pt x="1147" y="841"/>
                      <a:pt x="1186" y="841"/>
                    </a:cubicBezTo>
                    <a:cubicBezTo>
                      <a:pt x="1883" y="841"/>
                      <a:pt x="1883" y="841"/>
                      <a:pt x="1883" y="841"/>
                    </a:cubicBezTo>
                    <a:cubicBezTo>
                      <a:pt x="1922" y="841"/>
                      <a:pt x="1953" y="873"/>
                      <a:pt x="1953" y="911"/>
                    </a:cubicBezTo>
                    <a:cubicBezTo>
                      <a:pt x="1953" y="950"/>
                      <a:pt x="1922" y="981"/>
                      <a:pt x="1883" y="981"/>
                    </a:cubicBezTo>
                    <a:cubicBezTo>
                      <a:pt x="1744" y="981"/>
                      <a:pt x="1744" y="981"/>
                      <a:pt x="1744" y="981"/>
                    </a:cubicBezTo>
                    <a:cubicBezTo>
                      <a:pt x="1705" y="981"/>
                      <a:pt x="1674" y="1012"/>
                      <a:pt x="1674" y="1051"/>
                    </a:cubicBezTo>
                    <a:cubicBezTo>
                      <a:pt x="1674" y="1089"/>
                      <a:pt x="1705" y="1120"/>
                      <a:pt x="1744" y="1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Oval 6">
                <a:extLst>
                  <a:ext uri="{FF2B5EF4-FFF2-40B4-BE49-F238E27FC236}">
                    <a16:creationId xmlns:a16="http://schemas.microsoft.com/office/drawing/2014/main" xmlns="" id="{F58274A8-FE15-4183-9AAA-0B6810DB4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513" y="5341938"/>
                <a:ext cx="300038" cy="3000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Freeform 7">
                <a:extLst>
                  <a:ext uri="{FF2B5EF4-FFF2-40B4-BE49-F238E27FC236}">
                    <a16:creationId xmlns:a16="http://schemas.microsoft.com/office/drawing/2014/main" xmlns="" id="{ABCE1C76-1B23-480E-BFE6-081DD2B10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5338" y="1127125"/>
                <a:ext cx="301625" cy="611187"/>
              </a:xfrm>
              <a:custGeom>
                <a:avLst/>
                <a:gdLst>
                  <a:gd name="T0" fmla="*/ 70 w 140"/>
                  <a:gd name="T1" fmla="*/ 0 h 284"/>
                  <a:gd name="T2" fmla="*/ 0 w 140"/>
                  <a:gd name="T3" fmla="*/ 70 h 284"/>
                  <a:gd name="T4" fmla="*/ 0 w 140"/>
                  <a:gd name="T5" fmla="*/ 214 h 284"/>
                  <a:gd name="T6" fmla="*/ 70 w 140"/>
                  <a:gd name="T7" fmla="*/ 284 h 284"/>
                  <a:gd name="T8" fmla="*/ 140 w 140"/>
                  <a:gd name="T9" fmla="*/ 214 h 284"/>
                  <a:gd name="T10" fmla="*/ 140 w 140"/>
                  <a:gd name="T11" fmla="*/ 70 h 284"/>
                  <a:gd name="T12" fmla="*/ 70 w 140"/>
                  <a:gd name="T13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284">
                    <a:moveTo>
                      <a:pt x="70" y="0"/>
                    </a:moveTo>
                    <a:cubicBezTo>
                      <a:pt x="32" y="0"/>
                      <a:pt x="0" y="32"/>
                      <a:pt x="0" y="7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53"/>
                      <a:pt x="32" y="284"/>
                      <a:pt x="70" y="284"/>
                    </a:cubicBezTo>
                    <a:cubicBezTo>
                      <a:pt x="109" y="284"/>
                      <a:pt x="140" y="253"/>
                      <a:pt x="140" y="214"/>
                    </a:cubicBezTo>
                    <a:cubicBezTo>
                      <a:pt x="140" y="70"/>
                      <a:pt x="140" y="70"/>
                      <a:pt x="140" y="70"/>
                    </a:cubicBezTo>
                    <a:cubicBezTo>
                      <a:pt x="140" y="32"/>
                      <a:pt x="109" y="0"/>
                      <a:pt x="7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Freeform 8">
                <a:extLst>
                  <a:ext uri="{FF2B5EF4-FFF2-40B4-BE49-F238E27FC236}">
                    <a16:creationId xmlns:a16="http://schemas.microsoft.com/office/drawing/2014/main" xmlns="" id="{14F61076-C9CB-4340-B842-FD6353B3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6962" y="1519238"/>
                <a:ext cx="539750" cy="539750"/>
              </a:xfrm>
              <a:custGeom>
                <a:avLst/>
                <a:gdLst>
                  <a:gd name="T0" fmla="*/ 224 w 251"/>
                  <a:gd name="T1" fmla="*/ 126 h 252"/>
                  <a:gd name="T2" fmla="*/ 125 w 251"/>
                  <a:gd name="T3" fmla="*/ 27 h 252"/>
                  <a:gd name="T4" fmla="*/ 27 w 251"/>
                  <a:gd name="T5" fmla="*/ 27 h 252"/>
                  <a:gd name="T6" fmla="*/ 27 w 251"/>
                  <a:gd name="T7" fmla="*/ 126 h 252"/>
                  <a:gd name="T8" fmla="*/ 125 w 251"/>
                  <a:gd name="T9" fmla="*/ 225 h 252"/>
                  <a:gd name="T10" fmla="*/ 224 w 251"/>
                  <a:gd name="T11" fmla="*/ 225 h 252"/>
                  <a:gd name="T12" fmla="*/ 224 w 251"/>
                  <a:gd name="T13" fmla="*/ 12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1" h="252">
                    <a:moveTo>
                      <a:pt x="224" y="126"/>
                    </a:moveTo>
                    <a:cubicBezTo>
                      <a:pt x="125" y="27"/>
                      <a:pt x="125" y="27"/>
                      <a:pt x="125" y="27"/>
                    </a:cubicBezTo>
                    <a:cubicBezTo>
                      <a:pt x="98" y="0"/>
                      <a:pt x="54" y="0"/>
                      <a:pt x="27" y="27"/>
                    </a:cubicBezTo>
                    <a:cubicBezTo>
                      <a:pt x="0" y="55"/>
                      <a:pt x="0" y="99"/>
                      <a:pt x="27" y="126"/>
                    </a:cubicBezTo>
                    <a:cubicBezTo>
                      <a:pt x="125" y="225"/>
                      <a:pt x="125" y="225"/>
                      <a:pt x="125" y="225"/>
                    </a:cubicBezTo>
                    <a:cubicBezTo>
                      <a:pt x="153" y="252"/>
                      <a:pt x="197" y="252"/>
                      <a:pt x="224" y="225"/>
                    </a:cubicBezTo>
                    <a:cubicBezTo>
                      <a:pt x="251" y="197"/>
                      <a:pt x="251" y="153"/>
                      <a:pt x="224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9">
                <a:extLst>
                  <a:ext uri="{FF2B5EF4-FFF2-40B4-BE49-F238E27FC236}">
                    <a16:creationId xmlns:a16="http://schemas.microsoft.com/office/drawing/2014/main" xmlns="" id="{CFFB09EB-11B2-49EC-9D7C-EC8A98B9E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5588" y="1519238"/>
                <a:ext cx="542925" cy="539750"/>
              </a:xfrm>
              <a:custGeom>
                <a:avLst/>
                <a:gdLst>
                  <a:gd name="T0" fmla="*/ 224 w 252"/>
                  <a:gd name="T1" fmla="*/ 27 h 252"/>
                  <a:gd name="T2" fmla="*/ 126 w 252"/>
                  <a:gd name="T3" fmla="*/ 27 h 252"/>
                  <a:gd name="T4" fmla="*/ 27 w 252"/>
                  <a:gd name="T5" fmla="*/ 126 h 252"/>
                  <a:gd name="T6" fmla="*/ 27 w 252"/>
                  <a:gd name="T7" fmla="*/ 225 h 252"/>
                  <a:gd name="T8" fmla="*/ 126 w 252"/>
                  <a:gd name="T9" fmla="*/ 225 h 252"/>
                  <a:gd name="T10" fmla="*/ 224 w 252"/>
                  <a:gd name="T11" fmla="*/ 126 h 252"/>
                  <a:gd name="T12" fmla="*/ 224 w 252"/>
                  <a:gd name="T13" fmla="*/ 27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2" h="252">
                    <a:moveTo>
                      <a:pt x="224" y="27"/>
                    </a:moveTo>
                    <a:cubicBezTo>
                      <a:pt x="197" y="0"/>
                      <a:pt x="153" y="0"/>
                      <a:pt x="126" y="27"/>
                    </a:cubicBezTo>
                    <a:cubicBezTo>
                      <a:pt x="27" y="126"/>
                      <a:pt x="27" y="126"/>
                      <a:pt x="27" y="126"/>
                    </a:cubicBezTo>
                    <a:cubicBezTo>
                      <a:pt x="0" y="153"/>
                      <a:pt x="0" y="197"/>
                      <a:pt x="27" y="225"/>
                    </a:cubicBezTo>
                    <a:cubicBezTo>
                      <a:pt x="54" y="252"/>
                      <a:pt x="98" y="252"/>
                      <a:pt x="126" y="225"/>
                    </a:cubicBezTo>
                    <a:cubicBezTo>
                      <a:pt x="224" y="126"/>
                      <a:pt x="224" y="126"/>
                      <a:pt x="224" y="126"/>
                    </a:cubicBezTo>
                    <a:cubicBezTo>
                      <a:pt x="252" y="99"/>
                      <a:pt x="252" y="55"/>
                      <a:pt x="22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xmlns="" id="{D3DB1334-3DC0-4EDF-826E-06888FA827AD}"/>
                </a:ext>
              </a:extLst>
            </p:cNvPr>
            <p:cNvGrpSpPr/>
            <p:nvPr/>
          </p:nvGrpSpPr>
          <p:grpSpPr>
            <a:xfrm flipV="1">
              <a:off x="6460086" y="3753865"/>
              <a:ext cx="712002" cy="664317"/>
              <a:chOff x="-636588" y="2038350"/>
              <a:chExt cx="4503739" cy="4202112"/>
            </a:xfrm>
            <a:solidFill>
              <a:sysClr val="window" lastClr="FFFFFF"/>
            </a:solidFill>
            <a:effectLst>
              <a:outerShdw blurRad="25400" dist="38100" dir="8100000" algn="tr" rotWithShape="0">
                <a:prstClr val="black">
                  <a:alpha val="12000"/>
                </a:prstClr>
              </a:outerShdw>
            </a:effectLst>
          </p:grpSpPr>
          <p:sp>
            <p:nvSpPr>
              <p:cNvPr id="106" name="Freeform 5">
                <a:extLst>
                  <a:ext uri="{FF2B5EF4-FFF2-40B4-BE49-F238E27FC236}">
                    <a16:creationId xmlns:a16="http://schemas.microsoft.com/office/drawing/2014/main" xmlns="" id="{55D56A51-3D61-45B5-9D5F-6B4718FCAC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636588" y="2038350"/>
                <a:ext cx="4503739" cy="4202112"/>
              </a:xfrm>
              <a:custGeom>
                <a:avLst/>
                <a:gdLst>
                  <a:gd name="T0" fmla="*/ 2092 w 2092"/>
                  <a:gd name="T1" fmla="*/ 911 h 1958"/>
                  <a:gd name="T2" fmla="*/ 1477 w 2092"/>
                  <a:gd name="T3" fmla="*/ 702 h 1958"/>
                  <a:gd name="T4" fmla="*/ 1534 w 2092"/>
                  <a:gd name="T5" fmla="*/ 279 h 1958"/>
                  <a:gd name="T6" fmla="*/ 1186 w 2092"/>
                  <a:gd name="T7" fmla="*/ 0 h 1958"/>
                  <a:gd name="T8" fmla="*/ 1080 w 2092"/>
                  <a:gd name="T9" fmla="*/ 205 h 1958"/>
                  <a:gd name="T10" fmla="*/ 488 w 2092"/>
                  <a:gd name="T11" fmla="*/ 562 h 1958"/>
                  <a:gd name="T12" fmla="*/ 0 w 2092"/>
                  <a:gd name="T13" fmla="*/ 632 h 1958"/>
                  <a:gd name="T14" fmla="*/ 69 w 2092"/>
                  <a:gd name="T15" fmla="*/ 1958 h 1958"/>
                  <a:gd name="T16" fmla="*/ 677 w 2092"/>
                  <a:gd name="T17" fmla="*/ 1838 h 1958"/>
                  <a:gd name="T18" fmla="*/ 1159 w 2092"/>
                  <a:gd name="T19" fmla="*/ 1958 h 1958"/>
                  <a:gd name="T20" fmla="*/ 1953 w 2092"/>
                  <a:gd name="T21" fmla="*/ 1748 h 1958"/>
                  <a:gd name="T22" fmla="*/ 2092 w 2092"/>
                  <a:gd name="T23" fmla="*/ 1469 h 1958"/>
                  <a:gd name="T24" fmla="*/ 2092 w 2092"/>
                  <a:gd name="T25" fmla="*/ 1190 h 1958"/>
                  <a:gd name="T26" fmla="*/ 558 w 2092"/>
                  <a:gd name="T27" fmla="*/ 1748 h 1958"/>
                  <a:gd name="T28" fmla="*/ 139 w 2092"/>
                  <a:gd name="T29" fmla="*/ 1818 h 1958"/>
                  <a:gd name="T30" fmla="*/ 488 w 2092"/>
                  <a:gd name="T31" fmla="*/ 702 h 1958"/>
                  <a:gd name="T32" fmla="*/ 558 w 2092"/>
                  <a:gd name="T33" fmla="*/ 1748 h 1958"/>
                  <a:gd name="T34" fmla="*/ 1883 w 2092"/>
                  <a:gd name="T35" fmla="*/ 1120 h 1958"/>
                  <a:gd name="T36" fmla="*/ 1883 w 2092"/>
                  <a:gd name="T37" fmla="*/ 1260 h 1958"/>
                  <a:gd name="T38" fmla="*/ 1674 w 2092"/>
                  <a:gd name="T39" fmla="*/ 1330 h 1958"/>
                  <a:gd name="T40" fmla="*/ 1883 w 2092"/>
                  <a:gd name="T41" fmla="*/ 1399 h 1958"/>
                  <a:gd name="T42" fmla="*/ 1883 w 2092"/>
                  <a:gd name="T43" fmla="*/ 1539 h 1958"/>
                  <a:gd name="T44" fmla="*/ 1674 w 2092"/>
                  <a:gd name="T45" fmla="*/ 1609 h 1958"/>
                  <a:gd name="T46" fmla="*/ 1813 w 2092"/>
                  <a:gd name="T47" fmla="*/ 1748 h 1958"/>
                  <a:gd name="T48" fmla="*/ 1159 w 2092"/>
                  <a:gd name="T49" fmla="*/ 1818 h 1958"/>
                  <a:gd name="T50" fmla="*/ 697 w 2092"/>
                  <a:gd name="T51" fmla="*/ 1698 h 1958"/>
                  <a:gd name="T52" fmla="*/ 1010 w 2092"/>
                  <a:gd name="T53" fmla="*/ 631 h 1958"/>
                  <a:gd name="T54" fmla="*/ 1240 w 2092"/>
                  <a:gd name="T55" fmla="*/ 139 h 1958"/>
                  <a:gd name="T56" fmla="*/ 1395 w 2092"/>
                  <a:gd name="T57" fmla="*/ 279 h 1958"/>
                  <a:gd name="T58" fmla="*/ 1328 w 2092"/>
                  <a:gd name="T59" fmla="*/ 702 h 1958"/>
                  <a:gd name="T60" fmla="*/ 1116 w 2092"/>
                  <a:gd name="T61" fmla="*/ 772 h 1958"/>
                  <a:gd name="T62" fmla="*/ 1883 w 2092"/>
                  <a:gd name="T63" fmla="*/ 841 h 1958"/>
                  <a:gd name="T64" fmla="*/ 1883 w 2092"/>
                  <a:gd name="T65" fmla="*/ 981 h 1958"/>
                  <a:gd name="T66" fmla="*/ 1674 w 2092"/>
                  <a:gd name="T67" fmla="*/ 1051 h 1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92" h="1958">
                    <a:moveTo>
                      <a:pt x="2039" y="1051"/>
                    </a:moveTo>
                    <a:cubicBezTo>
                      <a:pt x="2072" y="1014"/>
                      <a:pt x="2092" y="965"/>
                      <a:pt x="2092" y="911"/>
                    </a:cubicBezTo>
                    <a:cubicBezTo>
                      <a:pt x="2092" y="796"/>
                      <a:pt x="1998" y="702"/>
                      <a:pt x="1883" y="702"/>
                    </a:cubicBezTo>
                    <a:cubicBezTo>
                      <a:pt x="1477" y="702"/>
                      <a:pt x="1477" y="702"/>
                      <a:pt x="1477" y="702"/>
                    </a:cubicBezTo>
                    <a:cubicBezTo>
                      <a:pt x="1517" y="580"/>
                      <a:pt x="1534" y="418"/>
                      <a:pt x="1534" y="348"/>
                    </a:cubicBezTo>
                    <a:cubicBezTo>
                      <a:pt x="1534" y="279"/>
                      <a:pt x="1534" y="279"/>
                      <a:pt x="1534" y="279"/>
                    </a:cubicBezTo>
                    <a:cubicBezTo>
                      <a:pt x="1534" y="125"/>
                      <a:pt x="1409" y="0"/>
                      <a:pt x="1255" y="0"/>
                    </a:cubicBezTo>
                    <a:cubicBezTo>
                      <a:pt x="1186" y="0"/>
                      <a:pt x="1186" y="0"/>
                      <a:pt x="1186" y="0"/>
                    </a:cubicBezTo>
                    <a:cubicBezTo>
                      <a:pt x="1154" y="0"/>
                      <a:pt x="1126" y="21"/>
                      <a:pt x="1118" y="52"/>
                    </a:cubicBezTo>
                    <a:cubicBezTo>
                      <a:pt x="1080" y="205"/>
                      <a:pt x="1080" y="205"/>
                      <a:pt x="1080" y="205"/>
                    </a:cubicBezTo>
                    <a:cubicBezTo>
                      <a:pt x="1027" y="417"/>
                      <a:pt x="858" y="652"/>
                      <a:pt x="683" y="695"/>
                    </a:cubicBezTo>
                    <a:cubicBezTo>
                      <a:pt x="652" y="617"/>
                      <a:pt x="576" y="562"/>
                      <a:pt x="488" y="562"/>
                    </a:cubicBezTo>
                    <a:cubicBezTo>
                      <a:pt x="69" y="562"/>
                      <a:pt x="69" y="562"/>
                      <a:pt x="69" y="562"/>
                    </a:cubicBezTo>
                    <a:cubicBezTo>
                      <a:pt x="31" y="562"/>
                      <a:pt x="0" y="594"/>
                      <a:pt x="0" y="632"/>
                    </a:cubicBezTo>
                    <a:cubicBezTo>
                      <a:pt x="0" y="1888"/>
                      <a:pt x="0" y="1888"/>
                      <a:pt x="0" y="1888"/>
                    </a:cubicBezTo>
                    <a:cubicBezTo>
                      <a:pt x="0" y="1926"/>
                      <a:pt x="31" y="1958"/>
                      <a:pt x="69" y="1958"/>
                    </a:cubicBezTo>
                    <a:cubicBezTo>
                      <a:pt x="488" y="1958"/>
                      <a:pt x="488" y="1958"/>
                      <a:pt x="488" y="1958"/>
                    </a:cubicBezTo>
                    <a:cubicBezTo>
                      <a:pt x="571" y="1958"/>
                      <a:pt x="643" y="1909"/>
                      <a:pt x="677" y="1838"/>
                    </a:cubicBezTo>
                    <a:cubicBezTo>
                      <a:pt x="917" y="1918"/>
                      <a:pt x="917" y="1918"/>
                      <a:pt x="917" y="1918"/>
                    </a:cubicBezTo>
                    <a:cubicBezTo>
                      <a:pt x="995" y="1944"/>
                      <a:pt x="1077" y="1958"/>
                      <a:pt x="1159" y="1958"/>
                    </a:cubicBezTo>
                    <a:cubicBezTo>
                      <a:pt x="1744" y="1958"/>
                      <a:pt x="1744" y="1958"/>
                      <a:pt x="1744" y="1958"/>
                    </a:cubicBezTo>
                    <a:cubicBezTo>
                      <a:pt x="1859" y="1958"/>
                      <a:pt x="1953" y="1864"/>
                      <a:pt x="1953" y="1748"/>
                    </a:cubicBezTo>
                    <a:cubicBezTo>
                      <a:pt x="1953" y="1721"/>
                      <a:pt x="1948" y="1695"/>
                      <a:pt x="1938" y="1671"/>
                    </a:cubicBezTo>
                    <a:cubicBezTo>
                      <a:pt x="2027" y="1647"/>
                      <a:pt x="2092" y="1566"/>
                      <a:pt x="2092" y="1469"/>
                    </a:cubicBezTo>
                    <a:cubicBezTo>
                      <a:pt x="2092" y="1416"/>
                      <a:pt x="2072" y="1367"/>
                      <a:pt x="2039" y="1330"/>
                    </a:cubicBezTo>
                    <a:cubicBezTo>
                      <a:pt x="2072" y="1293"/>
                      <a:pt x="2092" y="1244"/>
                      <a:pt x="2092" y="1190"/>
                    </a:cubicBezTo>
                    <a:cubicBezTo>
                      <a:pt x="2092" y="1137"/>
                      <a:pt x="2072" y="1088"/>
                      <a:pt x="2039" y="1051"/>
                    </a:cubicBezTo>
                    <a:close/>
                    <a:moveTo>
                      <a:pt x="558" y="1748"/>
                    </a:moveTo>
                    <a:cubicBezTo>
                      <a:pt x="558" y="1787"/>
                      <a:pt x="526" y="1818"/>
                      <a:pt x="488" y="1818"/>
                    </a:cubicBezTo>
                    <a:cubicBezTo>
                      <a:pt x="139" y="1818"/>
                      <a:pt x="139" y="1818"/>
                      <a:pt x="139" y="1818"/>
                    </a:cubicBezTo>
                    <a:cubicBezTo>
                      <a:pt x="139" y="702"/>
                      <a:pt x="139" y="702"/>
                      <a:pt x="139" y="702"/>
                    </a:cubicBezTo>
                    <a:cubicBezTo>
                      <a:pt x="488" y="702"/>
                      <a:pt x="488" y="702"/>
                      <a:pt x="488" y="702"/>
                    </a:cubicBezTo>
                    <a:cubicBezTo>
                      <a:pt x="526" y="702"/>
                      <a:pt x="558" y="733"/>
                      <a:pt x="558" y="772"/>
                    </a:cubicBezTo>
                    <a:lnTo>
                      <a:pt x="558" y="1748"/>
                    </a:lnTo>
                    <a:close/>
                    <a:moveTo>
                      <a:pt x="1744" y="1120"/>
                    </a:moveTo>
                    <a:cubicBezTo>
                      <a:pt x="1883" y="1120"/>
                      <a:pt x="1883" y="1120"/>
                      <a:pt x="1883" y="1120"/>
                    </a:cubicBezTo>
                    <a:cubicBezTo>
                      <a:pt x="1922" y="1120"/>
                      <a:pt x="1953" y="1152"/>
                      <a:pt x="1953" y="1190"/>
                    </a:cubicBezTo>
                    <a:cubicBezTo>
                      <a:pt x="1953" y="1229"/>
                      <a:pt x="1922" y="1260"/>
                      <a:pt x="1883" y="1260"/>
                    </a:cubicBezTo>
                    <a:cubicBezTo>
                      <a:pt x="1744" y="1260"/>
                      <a:pt x="1744" y="1260"/>
                      <a:pt x="1744" y="1260"/>
                    </a:cubicBezTo>
                    <a:cubicBezTo>
                      <a:pt x="1705" y="1260"/>
                      <a:pt x="1674" y="1291"/>
                      <a:pt x="1674" y="1330"/>
                    </a:cubicBezTo>
                    <a:cubicBezTo>
                      <a:pt x="1674" y="1368"/>
                      <a:pt x="1705" y="1399"/>
                      <a:pt x="1744" y="1399"/>
                    </a:cubicBezTo>
                    <a:cubicBezTo>
                      <a:pt x="1883" y="1399"/>
                      <a:pt x="1883" y="1399"/>
                      <a:pt x="1883" y="1399"/>
                    </a:cubicBezTo>
                    <a:cubicBezTo>
                      <a:pt x="1922" y="1399"/>
                      <a:pt x="1953" y="1431"/>
                      <a:pt x="1953" y="1469"/>
                    </a:cubicBezTo>
                    <a:cubicBezTo>
                      <a:pt x="1953" y="1508"/>
                      <a:pt x="1922" y="1539"/>
                      <a:pt x="1883" y="1539"/>
                    </a:cubicBezTo>
                    <a:cubicBezTo>
                      <a:pt x="1744" y="1539"/>
                      <a:pt x="1744" y="1539"/>
                      <a:pt x="1744" y="1539"/>
                    </a:cubicBezTo>
                    <a:cubicBezTo>
                      <a:pt x="1705" y="1539"/>
                      <a:pt x="1674" y="1570"/>
                      <a:pt x="1674" y="1609"/>
                    </a:cubicBezTo>
                    <a:cubicBezTo>
                      <a:pt x="1674" y="1647"/>
                      <a:pt x="1705" y="1679"/>
                      <a:pt x="1744" y="1679"/>
                    </a:cubicBezTo>
                    <a:cubicBezTo>
                      <a:pt x="1782" y="1679"/>
                      <a:pt x="1813" y="1710"/>
                      <a:pt x="1813" y="1748"/>
                    </a:cubicBezTo>
                    <a:cubicBezTo>
                      <a:pt x="1813" y="1787"/>
                      <a:pt x="1782" y="1818"/>
                      <a:pt x="1744" y="1818"/>
                    </a:cubicBezTo>
                    <a:cubicBezTo>
                      <a:pt x="1159" y="1818"/>
                      <a:pt x="1159" y="1818"/>
                      <a:pt x="1159" y="1818"/>
                    </a:cubicBezTo>
                    <a:cubicBezTo>
                      <a:pt x="1092" y="1818"/>
                      <a:pt x="1025" y="1807"/>
                      <a:pt x="961" y="1786"/>
                    </a:cubicBezTo>
                    <a:cubicBezTo>
                      <a:pt x="697" y="1698"/>
                      <a:pt x="697" y="1698"/>
                      <a:pt x="697" y="1698"/>
                    </a:cubicBezTo>
                    <a:cubicBezTo>
                      <a:pt x="697" y="835"/>
                      <a:pt x="697" y="835"/>
                      <a:pt x="697" y="835"/>
                    </a:cubicBezTo>
                    <a:cubicBezTo>
                      <a:pt x="807" y="814"/>
                      <a:pt x="914" y="745"/>
                      <a:pt x="1010" y="631"/>
                    </a:cubicBezTo>
                    <a:cubicBezTo>
                      <a:pt x="1105" y="521"/>
                      <a:pt x="1181" y="374"/>
                      <a:pt x="1215" y="238"/>
                    </a:cubicBezTo>
                    <a:cubicBezTo>
                      <a:pt x="1240" y="139"/>
                      <a:pt x="1240" y="139"/>
                      <a:pt x="1240" y="139"/>
                    </a:cubicBezTo>
                    <a:cubicBezTo>
                      <a:pt x="1255" y="139"/>
                      <a:pt x="1255" y="139"/>
                      <a:pt x="1255" y="139"/>
                    </a:cubicBezTo>
                    <a:cubicBezTo>
                      <a:pt x="1332" y="139"/>
                      <a:pt x="1395" y="202"/>
                      <a:pt x="1395" y="279"/>
                    </a:cubicBezTo>
                    <a:cubicBezTo>
                      <a:pt x="1395" y="348"/>
                      <a:pt x="1395" y="348"/>
                      <a:pt x="1395" y="348"/>
                    </a:cubicBezTo>
                    <a:cubicBezTo>
                      <a:pt x="1395" y="442"/>
                      <a:pt x="1366" y="622"/>
                      <a:pt x="1328" y="702"/>
                    </a:cubicBezTo>
                    <a:cubicBezTo>
                      <a:pt x="1186" y="702"/>
                      <a:pt x="1186" y="702"/>
                      <a:pt x="1186" y="702"/>
                    </a:cubicBezTo>
                    <a:cubicBezTo>
                      <a:pt x="1147" y="702"/>
                      <a:pt x="1116" y="733"/>
                      <a:pt x="1116" y="772"/>
                    </a:cubicBezTo>
                    <a:cubicBezTo>
                      <a:pt x="1116" y="810"/>
                      <a:pt x="1147" y="841"/>
                      <a:pt x="1186" y="841"/>
                    </a:cubicBezTo>
                    <a:cubicBezTo>
                      <a:pt x="1883" y="841"/>
                      <a:pt x="1883" y="841"/>
                      <a:pt x="1883" y="841"/>
                    </a:cubicBezTo>
                    <a:cubicBezTo>
                      <a:pt x="1922" y="841"/>
                      <a:pt x="1953" y="873"/>
                      <a:pt x="1953" y="911"/>
                    </a:cubicBezTo>
                    <a:cubicBezTo>
                      <a:pt x="1953" y="950"/>
                      <a:pt x="1922" y="981"/>
                      <a:pt x="1883" y="981"/>
                    </a:cubicBezTo>
                    <a:cubicBezTo>
                      <a:pt x="1744" y="981"/>
                      <a:pt x="1744" y="981"/>
                      <a:pt x="1744" y="981"/>
                    </a:cubicBezTo>
                    <a:cubicBezTo>
                      <a:pt x="1705" y="981"/>
                      <a:pt x="1674" y="1012"/>
                      <a:pt x="1674" y="1051"/>
                    </a:cubicBezTo>
                    <a:cubicBezTo>
                      <a:pt x="1674" y="1089"/>
                      <a:pt x="1705" y="1120"/>
                      <a:pt x="1744" y="1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Oval 6">
                <a:extLst>
                  <a:ext uri="{FF2B5EF4-FFF2-40B4-BE49-F238E27FC236}">
                    <a16:creationId xmlns:a16="http://schemas.microsoft.com/office/drawing/2014/main" xmlns="" id="{B5BADF70-B90B-4073-A2C4-74A89770C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6513" y="5341938"/>
                <a:ext cx="300038" cy="3000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E86B4"/>
      </a:accent1>
      <a:accent2>
        <a:srgbClr val="83BE50"/>
      </a:accent2>
      <a:accent3>
        <a:srgbClr val="F9CF11"/>
      </a:accent3>
      <a:accent4>
        <a:srgbClr val="EF6725"/>
      </a:accent4>
      <a:accent5>
        <a:srgbClr val="E9242A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ockchai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63FF"/>
      </a:accent1>
      <a:accent2>
        <a:srgbClr val="023BCA"/>
      </a:accent2>
      <a:accent3>
        <a:srgbClr val="CCCCCC"/>
      </a:accent3>
      <a:accent4>
        <a:srgbClr val="B4BE80"/>
      </a:accent4>
      <a:accent5>
        <a:srgbClr val="E7AE45"/>
      </a:accent5>
      <a:accent6>
        <a:srgbClr val="FF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5461</TotalTime>
  <Words>229</Words>
  <Application>Microsoft Office PowerPoint</Application>
  <PresentationFormat>Custom</PresentationFormat>
  <Paragraphs>39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2_Office Theme</vt:lpstr>
      <vt:lpstr>4 Rows Do's and Don'ts PowerPoint Template</vt:lpstr>
      <vt:lpstr>5 Rows Do's and Don'ts PowerPoint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MANILYN RAMIREZ</cp:lastModifiedBy>
  <cp:revision>109</cp:revision>
  <dcterms:created xsi:type="dcterms:W3CDTF">2013-09-12T13:05:01Z</dcterms:created>
  <dcterms:modified xsi:type="dcterms:W3CDTF">2018-11-14T07:27:07Z</dcterms:modified>
</cp:coreProperties>
</file>