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62" r:id="rId3"/>
    <p:sldId id="263" r:id="rId4"/>
    <p:sldId id="266" r:id="rId5"/>
    <p:sldId id="267" r:id="rId6"/>
    <p:sldId id="268" r:id="rId7"/>
    <p:sldId id="29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23" d="100"/>
          <a:sy n="123" d="100"/>
        </p:scale>
        <p:origin x="-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4D29-B3EE-41A8-AEFC-FC409169C80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E25D6-E496-4691-BD1A-C0E8E81E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0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1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4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77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94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3887117"/>
            <a:ext cx="10363200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3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6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7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1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19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3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8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4"/>
            <a:ext cx="4011084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5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05"/>
            <a:ext cx="7315200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343"/>
            <a:ext cx="7315200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8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0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8"/>
            <a:ext cx="5932223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29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9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49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4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1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0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2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FE53-58D0-4283-A94E-087BF5119C3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2303-CB3D-46E3-A723-36C6F864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44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6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563710" y="3466740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24155" y="3556486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0" dist="38100" dir="5400000" sx="124000" sy="124000" algn="t" rotWithShape="0">
              <a:prstClr val="black">
                <a:alpha val="20000"/>
              </a:prstClr>
            </a:outerShdw>
          </a:effectLst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84599" y="3646232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845043" y="3735978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0" dist="38100" dir="5400000" sx="124000" sy="124000" algn="t" rotWithShape="0">
              <a:prstClr val="black">
                <a:alpha val="20000"/>
              </a:prstClr>
            </a:outerShdw>
          </a:effectLst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412699" y="518861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2" name="Rectangle 111"/>
          <p:cNvSpPr/>
          <p:nvPr/>
        </p:nvSpPr>
        <p:spPr>
          <a:xfrm>
            <a:off x="2149553" y="525855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938990" y="504873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4" name="Rectangle 113"/>
          <p:cNvSpPr/>
          <p:nvPr/>
        </p:nvSpPr>
        <p:spPr>
          <a:xfrm>
            <a:off x="6675845" y="511867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591006" y="2510974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351451" y="2600720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111895" y="2690466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872339" y="2780212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98185" y="435165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4" name="Rectangle 123"/>
          <p:cNvSpPr/>
          <p:nvPr/>
        </p:nvSpPr>
        <p:spPr>
          <a:xfrm>
            <a:off x="2135039" y="442159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924476" y="421177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6" name="Rectangle 125"/>
          <p:cNvSpPr/>
          <p:nvPr/>
        </p:nvSpPr>
        <p:spPr>
          <a:xfrm>
            <a:off x="6661331" y="428171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05520" y="1555207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365965" y="1644953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26409" y="1734699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86853" y="1824445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412699" y="339588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5" name="Rectangle 104"/>
          <p:cNvSpPr/>
          <p:nvPr/>
        </p:nvSpPr>
        <p:spPr>
          <a:xfrm>
            <a:off x="2149553" y="346582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38990" y="325600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9" name="Rectangle 108"/>
          <p:cNvSpPr/>
          <p:nvPr/>
        </p:nvSpPr>
        <p:spPr>
          <a:xfrm>
            <a:off x="6675845" y="332594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7C19D6C-691E-4390-9E1A-597FD8CE606E}"/>
              </a:ext>
            </a:extLst>
          </p:cNvPr>
          <p:cNvGrpSpPr/>
          <p:nvPr/>
        </p:nvGrpSpPr>
        <p:grpSpPr>
          <a:xfrm>
            <a:off x="8620034" y="601618"/>
            <a:ext cx="2103120" cy="2103120"/>
            <a:chOff x="8620034" y="601618"/>
            <a:chExt cx="2103120" cy="2103120"/>
          </a:xfrm>
        </p:grpSpPr>
        <p:sp>
          <p:nvSpPr>
            <p:cNvPr id="89" name="Rectangle 88"/>
            <p:cNvSpPr/>
            <p:nvPr/>
          </p:nvSpPr>
          <p:spPr>
            <a:xfrm>
              <a:off x="8620034" y="601618"/>
              <a:ext cx="2103120" cy="2103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8844644" y="891180"/>
              <a:ext cx="1653900" cy="1523997"/>
              <a:chOff x="1611088" y="1712688"/>
              <a:chExt cx="1653900" cy="1523997"/>
            </a:xfrm>
            <a:solidFill>
              <a:schemeClr val="accent5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91" name="Oval 9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3D6F7CA-5CE2-48AF-AECF-42C40B189DF5}"/>
              </a:ext>
            </a:extLst>
          </p:cNvPr>
          <p:cNvGrpSpPr/>
          <p:nvPr/>
        </p:nvGrpSpPr>
        <p:grpSpPr>
          <a:xfrm>
            <a:off x="6380479" y="691364"/>
            <a:ext cx="2103120" cy="2103120"/>
            <a:chOff x="6380479" y="691364"/>
            <a:chExt cx="2103120" cy="2103120"/>
          </a:xfrm>
        </p:grpSpPr>
        <p:sp>
          <p:nvSpPr>
            <p:cNvPr id="79" name="Rectangle 78"/>
            <p:cNvSpPr/>
            <p:nvPr/>
          </p:nvSpPr>
          <p:spPr>
            <a:xfrm>
              <a:off x="6380479" y="691364"/>
              <a:ext cx="2103120" cy="2103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605089" y="980926"/>
              <a:ext cx="1653900" cy="1523997"/>
              <a:chOff x="1611088" y="1712688"/>
              <a:chExt cx="1653900" cy="1523997"/>
            </a:xfrm>
            <a:solidFill>
              <a:schemeClr val="accent3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81" name="Oval 8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E4695E1-9095-46C8-9FBA-A90F8A8EB39C}"/>
              </a:ext>
            </a:extLst>
          </p:cNvPr>
          <p:cNvGrpSpPr/>
          <p:nvPr/>
        </p:nvGrpSpPr>
        <p:grpSpPr>
          <a:xfrm>
            <a:off x="4140923" y="781110"/>
            <a:ext cx="2103120" cy="2103120"/>
            <a:chOff x="4140923" y="781110"/>
            <a:chExt cx="2103120" cy="2103120"/>
          </a:xfrm>
        </p:grpSpPr>
        <p:sp>
          <p:nvSpPr>
            <p:cNvPr id="69" name="Rectangle 68"/>
            <p:cNvSpPr/>
            <p:nvPr/>
          </p:nvSpPr>
          <p:spPr>
            <a:xfrm>
              <a:off x="4140923" y="781110"/>
              <a:ext cx="2103120" cy="2103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365533" y="1070672"/>
              <a:ext cx="1653900" cy="1523997"/>
              <a:chOff x="1611088" y="1712688"/>
              <a:chExt cx="1653900" cy="1523997"/>
            </a:xfrm>
            <a:solidFill>
              <a:schemeClr val="accent2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71" name="Oval 7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A63FFBB-6B56-434D-A92E-CA9CC13425ED}"/>
              </a:ext>
            </a:extLst>
          </p:cNvPr>
          <p:cNvGrpSpPr/>
          <p:nvPr/>
        </p:nvGrpSpPr>
        <p:grpSpPr>
          <a:xfrm>
            <a:off x="1901367" y="870856"/>
            <a:ext cx="2103120" cy="2103120"/>
            <a:chOff x="1901367" y="870856"/>
            <a:chExt cx="2103120" cy="2103120"/>
          </a:xfrm>
        </p:grpSpPr>
        <p:sp>
          <p:nvSpPr>
            <p:cNvPr id="54" name="Rectangle 53"/>
            <p:cNvSpPr/>
            <p:nvPr/>
          </p:nvSpPr>
          <p:spPr>
            <a:xfrm>
              <a:off x="1901367" y="870856"/>
              <a:ext cx="2103120" cy="2103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125977" y="1160418"/>
              <a:ext cx="1653900" cy="1523997"/>
              <a:chOff x="1611088" y="1712688"/>
              <a:chExt cx="1653900" cy="1523997"/>
            </a:xfrm>
            <a:solidFill>
              <a:schemeClr val="accent1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55" name="Oval 54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2614027" y="2433153"/>
            <a:ext cx="100860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Plan</a:t>
            </a:r>
            <a:endParaRPr lang="en-US" sz="2800" b="1" spc="-300" dirty="0"/>
          </a:p>
        </p:txBody>
      </p:sp>
      <p:sp>
        <p:nvSpPr>
          <p:cNvPr id="100" name="Rectangle 99"/>
          <p:cNvSpPr/>
          <p:nvPr/>
        </p:nvSpPr>
        <p:spPr>
          <a:xfrm>
            <a:off x="5059148" y="2344883"/>
            <a:ext cx="646331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DO</a:t>
            </a:r>
            <a:endParaRPr lang="en-US" sz="2800" b="1" spc="-300" dirty="0"/>
          </a:p>
        </p:txBody>
      </p:sp>
      <p:sp>
        <p:nvSpPr>
          <p:cNvPr id="101" name="Rectangle 100"/>
          <p:cNvSpPr/>
          <p:nvPr/>
        </p:nvSpPr>
        <p:spPr>
          <a:xfrm>
            <a:off x="6967825" y="2256614"/>
            <a:ext cx="126989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CHECK</a:t>
            </a:r>
            <a:endParaRPr lang="en-US" sz="2800" b="1" spc="-300" dirty="0"/>
          </a:p>
        </p:txBody>
      </p:sp>
      <p:sp>
        <p:nvSpPr>
          <p:cNvPr id="102" name="Rectangle 101"/>
          <p:cNvSpPr/>
          <p:nvPr/>
        </p:nvSpPr>
        <p:spPr>
          <a:xfrm>
            <a:off x="9456523" y="2168345"/>
            <a:ext cx="808235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ACT</a:t>
            </a:r>
            <a:endParaRPr lang="en-US" sz="2800" b="1" spc="-3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D38F2373-D216-4D20-9A73-42C00E0FB2EF}"/>
              </a:ext>
            </a:extLst>
          </p:cNvPr>
          <p:cNvGrpSpPr/>
          <p:nvPr/>
        </p:nvGrpSpPr>
        <p:grpSpPr>
          <a:xfrm>
            <a:off x="6380479" y="677509"/>
            <a:ext cx="2103120" cy="2103120"/>
            <a:chOff x="6380479" y="691364"/>
            <a:chExt cx="2103120" cy="210312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7A90220C-7C20-41E1-93DE-7939F018F2E6}"/>
                </a:ext>
              </a:extLst>
            </p:cNvPr>
            <p:cNvSpPr/>
            <p:nvPr/>
          </p:nvSpPr>
          <p:spPr>
            <a:xfrm>
              <a:off x="6380479" y="691364"/>
              <a:ext cx="2103120" cy="2103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2D0D7070-AF3C-46F9-A9BF-330B3F313E25}"/>
                </a:ext>
              </a:extLst>
            </p:cNvPr>
            <p:cNvGrpSpPr/>
            <p:nvPr/>
          </p:nvGrpSpPr>
          <p:grpSpPr>
            <a:xfrm>
              <a:off x="6605089" y="980926"/>
              <a:ext cx="1653900" cy="1523997"/>
              <a:chOff x="1611088" y="1712688"/>
              <a:chExt cx="1653900" cy="1523997"/>
            </a:xfrm>
            <a:solidFill>
              <a:schemeClr val="accent3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xmlns="" id="{BDDE698F-E91A-4ED8-B964-6619059CDB06}"/>
                  </a:ext>
                </a:extLst>
              </p:cNvPr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05BD2691-4D37-4921-8A47-2331512BA0C3}"/>
                  </a:ext>
                </a:extLst>
              </p:cNvPr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xmlns="" id="{13E25D0B-26BD-4879-960E-B5A4BBADC6BB}"/>
                  </a:ext>
                </a:extLst>
              </p:cNvPr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8D29AFD2-1686-4852-A24B-7789D17B6EB8}"/>
                  </a:ext>
                </a:extLst>
              </p:cNvPr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A3A8D60A-1D92-43DF-AF4B-04A0311760C2}"/>
              </a:ext>
            </a:extLst>
          </p:cNvPr>
          <p:cNvGrpSpPr/>
          <p:nvPr/>
        </p:nvGrpSpPr>
        <p:grpSpPr>
          <a:xfrm>
            <a:off x="4140923" y="767255"/>
            <a:ext cx="2103120" cy="2103120"/>
            <a:chOff x="4140923" y="781110"/>
            <a:chExt cx="2103120" cy="210312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6BC819D0-3629-40A0-8BBF-648C662C486C}"/>
                </a:ext>
              </a:extLst>
            </p:cNvPr>
            <p:cNvSpPr/>
            <p:nvPr/>
          </p:nvSpPr>
          <p:spPr>
            <a:xfrm>
              <a:off x="4140923" y="781110"/>
              <a:ext cx="2103120" cy="2103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7B403D94-0EE5-4ACE-86A4-60F2935A2E7C}"/>
                </a:ext>
              </a:extLst>
            </p:cNvPr>
            <p:cNvGrpSpPr/>
            <p:nvPr/>
          </p:nvGrpSpPr>
          <p:grpSpPr>
            <a:xfrm>
              <a:off x="4365533" y="1070672"/>
              <a:ext cx="1653900" cy="1523997"/>
              <a:chOff x="1611088" y="1712688"/>
              <a:chExt cx="1653900" cy="1523997"/>
            </a:xfrm>
            <a:solidFill>
              <a:schemeClr val="accent2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xmlns="" id="{4FC3F350-EE58-49C9-BC46-A6AA31029F0D}"/>
                  </a:ext>
                </a:extLst>
              </p:cNvPr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1B2A27D8-D9A7-4FFA-81E2-71B7DD0BE4B0}"/>
                  </a:ext>
                </a:extLst>
              </p:cNvPr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24F6C33B-E396-4E20-8FCD-ED462328D270}"/>
                  </a:ext>
                </a:extLst>
              </p:cNvPr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29C5310B-01E4-40C8-B22A-712655C0DA88}"/>
                  </a:ext>
                </a:extLst>
              </p:cNvPr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9B4671AD-C767-4DFD-856A-8FC7C66705E5}"/>
              </a:ext>
            </a:extLst>
          </p:cNvPr>
          <p:cNvGrpSpPr/>
          <p:nvPr/>
        </p:nvGrpSpPr>
        <p:grpSpPr>
          <a:xfrm>
            <a:off x="1901367" y="857001"/>
            <a:ext cx="2103120" cy="2103120"/>
            <a:chOff x="1901367" y="870856"/>
            <a:chExt cx="2103120" cy="210312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FD25EC21-5015-4BE3-916A-5640C444A714}"/>
                </a:ext>
              </a:extLst>
            </p:cNvPr>
            <p:cNvSpPr/>
            <p:nvPr/>
          </p:nvSpPr>
          <p:spPr>
            <a:xfrm>
              <a:off x="1901367" y="870856"/>
              <a:ext cx="2103120" cy="2103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8D848DB5-DB1E-4BE5-98AA-C493730B218A}"/>
                </a:ext>
              </a:extLst>
            </p:cNvPr>
            <p:cNvGrpSpPr/>
            <p:nvPr/>
          </p:nvGrpSpPr>
          <p:grpSpPr>
            <a:xfrm>
              <a:off x="2125977" y="1160418"/>
              <a:ext cx="1653900" cy="1523997"/>
              <a:chOff x="1611088" y="1712688"/>
              <a:chExt cx="1653900" cy="1523997"/>
            </a:xfrm>
            <a:solidFill>
              <a:schemeClr val="accent1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CF1CD1FB-5703-46F8-A3C1-5DCE6158F862}"/>
                  </a:ext>
                </a:extLst>
              </p:cNvPr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CD87D181-8C1E-4CDB-9DA9-6C92C78B19C0}"/>
                  </a:ext>
                </a:extLst>
              </p:cNvPr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xmlns="" id="{228ECAE6-A3EA-47E1-9C5C-BA0B9A7BDCB9}"/>
                  </a:ext>
                </a:extLst>
              </p:cNvPr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xmlns="" id="{93D94FB1-AA1B-4F49-AF19-C27091A6D817}"/>
                  </a:ext>
                </a:extLst>
              </p:cNvPr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6951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563710" y="3466740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24155" y="3556486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84599" y="3646232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845043" y="3735978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0" dist="38100" dir="5400000" sx="124000" sy="124000" algn="t" rotWithShape="0">
              <a:prstClr val="black">
                <a:alpha val="20000"/>
              </a:prstClr>
            </a:outerShdw>
          </a:effectLst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412699" y="518861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2" name="Rectangle 111"/>
          <p:cNvSpPr/>
          <p:nvPr/>
        </p:nvSpPr>
        <p:spPr>
          <a:xfrm>
            <a:off x="2149553" y="525855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938990" y="504873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4" name="Rectangle 113"/>
          <p:cNvSpPr/>
          <p:nvPr/>
        </p:nvSpPr>
        <p:spPr>
          <a:xfrm>
            <a:off x="6675845" y="511867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591006" y="2510974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351451" y="2600720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111895" y="2690466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872339" y="2780212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98185" y="435165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4" name="Rectangle 123"/>
          <p:cNvSpPr/>
          <p:nvPr/>
        </p:nvSpPr>
        <p:spPr>
          <a:xfrm>
            <a:off x="2135039" y="442159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924476" y="421177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6" name="Rectangle 125"/>
          <p:cNvSpPr/>
          <p:nvPr/>
        </p:nvSpPr>
        <p:spPr>
          <a:xfrm>
            <a:off x="6661331" y="428171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05520" y="1555207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365965" y="1644953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26409" y="1734699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86853" y="1824445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412699" y="339588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5" name="Rectangle 104"/>
          <p:cNvSpPr/>
          <p:nvPr/>
        </p:nvSpPr>
        <p:spPr>
          <a:xfrm>
            <a:off x="2149553" y="346582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38990" y="325600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9" name="Rectangle 108"/>
          <p:cNvSpPr/>
          <p:nvPr/>
        </p:nvSpPr>
        <p:spPr>
          <a:xfrm>
            <a:off x="6675845" y="332594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FF259A7-6D0A-4EA5-BBF2-87A773885FD4}"/>
              </a:ext>
            </a:extLst>
          </p:cNvPr>
          <p:cNvGrpSpPr/>
          <p:nvPr/>
        </p:nvGrpSpPr>
        <p:grpSpPr>
          <a:xfrm>
            <a:off x="8620034" y="601618"/>
            <a:ext cx="2103120" cy="2103120"/>
            <a:chOff x="8620034" y="601618"/>
            <a:chExt cx="2103120" cy="2103120"/>
          </a:xfrm>
        </p:grpSpPr>
        <p:sp>
          <p:nvSpPr>
            <p:cNvPr id="89" name="Rectangle 88"/>
            <p:cNvSpPr/>
            <p:nvPr/>
          </p:nvSpPr>
          <p:spPr>
            <a:xfrm>
              <a:off x="8620034" y="601618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8844644" y="891180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91" name="Oval 9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48290A0-7456-4523-BDE3-18401A902D9F}"/>
              </a:ext>
            </a:extLst>
          </p:cNvPr>
          <p:cNvGrpSpPr/>
          <p:nvPr/>
        </p:nvGrpSpPr>
        <p:grpSpPr>
          <a:xfrm>
            <a:off x="6380479" y="691364"/>
            <a:ext cx="2103120" cy="2103120"/>
            <a:chOff x="6380479" y="691364"/>
            <a:chExt cx="2103120" cy="2103120"/>
          </a:xfrm>
        </p:grpSpPr>
        <p:sp>
          <p:nvSpPr>
            <p:cNvPr id="79" name="Rectangle 78"/>
            <p:cNvSpPr/>
            <p:nvPr/>
          </p:nvSpPr>
          <p:spPr>
            <a:xfrm>
              <a:off x="6380479" y="691364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605089" y="980926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81" name="Oval 8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1A0BF52-C145-4F6F-8F74-8E49FA1A3EAC}"/>
              </a:ext>
            </a:extLst>
          </p:cNvPr>
          <p:cNvGrpSpPr/>
          <p:nvPr/>
        </p:nvGrpSpPr>
        <p:grpSpPr>
          <a:xfrm>
            <a:off x="4140923" y="781110"/>
            <a:ext cx="2103120" cy="2103120"/>
            <a:chOff x="4140923" y="781110"/>
            <a:chExt cx="2103120" cy="2103120"/>
          </a:xfrm>
        </p:grpSpPr>
        <p:sp>
          <p:nvSpPr>
            <p:cNvPr id="69" name="Rectangle 68"/>
            <p:cNvSpPr/>
            <p:nvPr/>
          </p:nvSpPr>
          <p:spPr>
            <a:xfrm>
              <a:off x="4140923" y="781110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365533" y="1070672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71" name="Oval 7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4E905CE-8C96-45D1-B4FD-F4D90B6826B0}"/>
              </a:ext>
            </a:extLst>
          </p:cNvPr>
          <p:cNvGrpSpPr/>
          <p:nvPr/>
        </p:nvGrpSpPr>
        <p:grpSpPr>
          <a:xfrm>
            <a:off x="1901367" y="870856"/>
            <a:ext cx="2103120" cy="2103120"/>
            <a:chOff x="1901367" y="870856"/>
            <a:chExt cx="2103120" cy="2103120"/>
          </a:xfrm>
        </p:grpSpPr>
        <p:sp>
          <p:nvSpPr>
            <p:cNvPr id="54" name="Rectangle 53"/>
            <p:cNvSpPr/>
            <p:nvPr/>
          </p:nvSpPr>
          <p:spPr>
            <a:xfrm>
              <a:off x="1901367" y="870856"/>
              <a:ext cx="2103120" cy="2103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125977" y="1160418"/>
              <a:ext cx="1653900" cy="1523997"/>
              <a:chOff x="1611088" y="1712688"/>
              <a:chExt cx="1653900" cy="1523997"/>
            </a:xfrm>
            <a:solidFill>
              <a:schemeClr val="accent1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55" name="Oval 54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2614027" y="2433153"/>
            <a:ext cx="100860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Plan</a:t>
            </a:r>
            <a:endParaRPr lang="en-US" sz="2800" b="1" spc="-300" dirty="0"/>
          </a:p>
        </p:txBody>
      </p:sp>
      <p:sp>
        <p:nvSpPr>
          <p:cNvPr id="100" name="Rectangle 99"/>
          <p:cNvSpPr/>
          <p:nvPr/>
        </p:nvSpPr>
        <p:spPr>
          <a:xfrm>
            <a:off x="5059148" y="2344883"/>
            <a:ext cx="646331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DO</a:t>
            </a:r>
            <a:endParaRPr lang="en-US" sz="2800" b="1" spc="-300" dirty="0"/>
          </a:p>
        </p:txBody>
      </p:sp>
      <p:sp>
        <p:nvSpPr>
          <p:cNvPr id="101" name="Rectangle 100"/>
          <p:cNvSpPr/>
          <p:nvPr/>
        </p:nvSpPr>
        <p:spPr>
          <a:xfrm>
            <a:off x="6967825" y="2256614"/>
            <a:ext cx="126989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CHECK</a:t>
            </a:r>
            <a:endParaRPr lang="en-US" sz="2800" b="1" spc="-300" dirty="0"/>
          </a:p>
        </p:txBody>
      </p:sp>
      <p:sp>
        <p:nvSpPr>
          <p:cNvPr id="102" name="Rectangle 101"/>
          <p:cNvSpPr/>
          <p:nvPr/>
        </p:nvSpPr>
        <p:spPr>
          <a:xfrm>
            <a:off x="9456523" y="2168345"/>
            <a:ext cx="808235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ACT</a:t>
            </a:r>
            <a:endParaRPr lang="en-US" sz="2800" b="1" spc="-300" dirty="0"/>
          </a:p>
        </p:txBody>
      </p:sp>
    </p:spTree>
    <p:extLst>
      <p:ext uri="{BB962C8B-B14F-4D97-AF65-F5344CB8AC3E}">
        <p14:creationId xmlns:p14="http://schemas.microsoft.com/office/powerpoint/2010/main" val="1455672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563710" y="3466740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24155" y="3556486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84599" y="3646232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845043" y="3735978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412699" y="518861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2" name="Rectangle 111"/>
          <p:cNvSpPr/>
          <p:nvPr/>
        </p:nvSpPr>
        <p:spPr>
          <a:xfrm>
            <a:off x="2149553" y="525855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938990" y="504873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4" name="Rectangle 113"/>
          <p:cNvSpPr/>
          <p:nvPr/>
        </p:nvSpPr>
        <p:spPr>
          <a:xfrm>
            <a:off x="6675845" y="511867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591006" y="2510974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351451" y="2600720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111895" y="2690466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872339" y="2780212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98185" y="435165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4" name="Rectangle 123"/>
          <p:cNvSpPr/>
          <p:nvPr/>
        </p:nvSpPr>
        <p:spPr>
          <a:xfrm>
            <a:off x="2135039" y="442159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924476" y="421177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6" name="Rectangle 125"/>
          <p:cNvSpPr/>
          <p:nvPr/>
        </p:nvSpPr>
        <p:spPr>
          <a:xfrm>
            <a:off x="6661331" y="428171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05520" y="1555207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365965" y="1644953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26409" y="1734699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86853" y="1824445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412699" y="339588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5" name="Rectangle 104"/>
          <p:cNvSpPr/>
          <p:nvPr/>
        </p:nvSpPr>
        <p:spPr>
          <a:xfrm>
            <a:off x="2149553" y="346582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38990" y="325600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9" name="Rectangle 108"/>
          <p:cNvSpPr/>
          <p:nvPr/>
        </p:nvSpPr>
        <p:spPr>
          <a:xfrm>
            <a:off x="6675845" y="332594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1FF9838-5037-417F-98EA-E66A68A97E92}"/>
              </a:ext>
            </a:extLst>
          </p:cNvPr>
          <p:cNvGrpSpPr/>
          <p:nvPr/>
        </p:nvGrpSpPr>
        <p:grpSpPr>
          <a:xfrm>
            <a:off x="8620034" y="601618"/>
            <a:ext cx="2103120" cy="2103120"/>
            <a:chOff x="8620034" y="601618"/>
            <a:chExt cx="2103120" cy="2103120"/>
          </a:xfrm>
        </p:grpSpPr>
        <p:sp>
          <p:nvSpPr>
            <p:cNvPr id="89" name="Rectangle 88"/>
            <p:cNvSpPr/>
            <p:nvPr/>
          </p:nvSpPr>
          <p:spPr>
            <a:xfrm>
              <a:off x="8620034" y="601618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8844644" y="891180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91" name="Oval 9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67CB25D-B194-4A5A-979B-50BC2A5B0F4A}"/>
              </a:ext>
            </a:extLst>
          </p:cNvPr>
          <p:cNvGrpSpPr/>
          <p:nvPr/>
        </p:nvGrpSpPr>
        <p:grpSpPr>
          <a:xfrm>
            <a:off x="6380479" y="691364"/>
            <a:ext cx="2103120" cy="2103120"/>
            <a:chOff x="6380479" y="691364"/>
            <a:chExt cx="2103120" cy="2103120"/>
          </a:xfrm>
        </p:grpSpPr>
        <p:sp>
          <p:nvSpPr>
            <p:cNvPr id="79" name="Rectangle 78"/>
            <p:cNvSpPr/>
            <p:nvPr/>
          </p:nvSpPr>
          <p:spPr>
            <a:xfrm>
              <a:off x="6380479" y="691364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605089" y="980926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81" name="Oval 8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7F0C878-5FD7-4200-A464-F439DA441092}"/>
              </a:ext>
            </a:extLst>
          </p:cNvPr>
          <p:cNvGrpSpPr/>
          <p:nvPr/>
        </p:nvGrpSpPr>
        <p:grpSpPr>
          <a:xfrm>
            <a:off x="4140923" y="781110"/>
            <a:ext cx="2103120" cy="2103120"/>
            <a:chOff x="4140923" y="781110"/>
            <a:chExt cx="2103120" cy="2103120"/>
          </a:xfrm>
        </p:grpSpPr>
        <p:sp>
          <p:nvSpPr>
            <p:cNvPr id="69" name="Rectangle 68"/>
            <p:cNvSpPr/>
            <p:nvPr/>
          </p:nvSpPr>
          <p:spPr>
            <a:xfrm>
              <a:off x="4140923" y="781110"/>
              <a:ext cx="2103120" cy="2103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365533" y="1070672"/>
              <a:ext cx="1653900" cy="1523997"/>
              <a:chOff x="1611088" y="1712688"/>
              <a:chExt cx="1653900" cy="1523997"/>
            </a:xfrm>
            <a:solidFill>
              <a:schemeClr val="accent2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71" name="Oval 7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D55E50-6B75-4B2D-8742-ECA4B83C772E}"/>
              </a:ext>
            </a:extLst>
          </p:cNvPr>
          <p:cNvGrpSpPr/>
          <p:nvPr/>
        </p:nvGrpSpPr>
        <p:grpSpPr>
          <a:xfrm>
            <a:off x="1901367" y="870856"/>
            <a:ext cx="2103120" cy="2103120"/>
            <a:chOff x="1901367" y="870856"/>
            <a:chExt cx="2103120" cy="2103120"/>
          </a:xfrm>
        </p:grpSpPr>
        <p:sp>
          <p:nvSpPr>
            <p:cNvPr id="54" name="Rectangle 53"/>
            <p:cNvSpPr/>
            <p:nvPr/>
          </p:nvSpPr>
          <p:spPr>
            <a:xfrm>
              <a:off x="1901367" y="870856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125977" y="1160418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55" name="Oval 54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2614027" y="2433153"/>
            <a:ext cx="100860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Plan</a:t>
            </a:r>
            <a:endParaRPr lang="en-US" sz="2800" b="1" spc="-300" dirty="0"/>
          </a:p>
        </p:txBody>
      </p:sp>
      <p:sp>
        <p:nvSpPr>
          <p:cNvPr id="100" name="Rectangle 99"/>
          <p:cNvSpPr/>
          <p:nvPr/>
        </p:nvSpPr>
        <p:spPr>
          <a:xfrm>
            <a:off x="5059148" y="2344883"/>
            <a:ext cx="646331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DO</a:t>
            </a:r>
            <a:endParaRPr lang="en-US" sz="2800" b="1" spc="-300" dirty="0"/>
          </a:p>
        </p:txBody>
      </p:sp>
      <p:sp>
        <p:nvSpPr>
          <p:cNvPr id="101" name="Rectangle 100"/>
          <p:cNvSpPr/>
          <p:nvPr/>
        </p:nvSpPr>
        <p:spPr>
          <a:xfrm>
            <a:off x="6967825" y="2256614"/>
            <a:ext cx="126989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CHECK</a:t>
            </a:r>
            <a:endParaRPr lang="en-US" sz="2800" b="1" spc="-300" dirty="0"/>
          </a:p>
        </p:txBody>
      </p:sp>
      <p:sp>
        <p:nvSpPr>
          <p:cNvPr id="102" name="Rectangle 101"/>
          <p:cNvSpPr/>
          <p:nvPr/>
        </p:nvSpPr>
        <p:spPr>
          <a:xfrm>
            <a:off x="9456523" y="2168345"/>
            <a:ext cx="808235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ACT</a:t>
            </a:r>
            <a:endParaRPr lang="en-US" sz="2800" b="1" spc="-300" dirty="0"/>
          </a:p>
        </p:txBody>
      </p:sp>
    </p:spTree>
    <p:extLst>
      <p:ext uri="{BB962C8B-B14F-4D97-AF65-F5344CB8AC3E}">
        <p14:creationId xmlns:p14="http://schemas.microsoft.com/office/powerpoint/2010/main" val="1031531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563710" y="3466740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24155" y="3556486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84599" y="3646232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845043" y="3735978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412699" y="518861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2" name="Rectangle 111"/>
          <p:cNvSpPr/>
          <p:nvPr/>
        </p:nvSpPr>
        <p:spPr>
          <a:xfrm>
            <a:off x="2149553" y="525855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938990" y="504873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4" name="Rectangle 113"/>
          <p:cNvSpPr/>
          <p:nvPr/>
        </p:nvSpPr>
        <p:spPr>
          <a:xfrm>
            <a:off x="6675845" y="511867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591006" y="2510974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351451" y="2600720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111895" y="2690466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872339" y="2780212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98185" y="435165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4" name="Rectangle 123"/>
          <p:cNvSpPr/>
          <p:nvPr/>
        </p:nvSpPr>
        <p:spPr>
          <a:xfrm>
            <a:off x="2135039" y="442159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924476" y="421177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6" name="Rectangle 125"/>
          <p:cNvSpPr/>
          <p:nvPr/>
        </p:nvSpPr>
        <p:spPr>
          <a:xfrm>
            <a:off x="6661331" y="428171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05520" y="1555207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365965" y="1644953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26409" y="1734699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86853" y="1824445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412699" y="339588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5" name="Rectangle 104"/>
          <p:cNvSpPr/>
          <p:nvPr/>
        </p:nvSpPr>
        <p:spPr>
          <a:xfrm>
            <a:off x="2149553" y="346582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38990" y="325600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9" name="Rectangle 108"/>
          <p:cNvSpPr/>
          <p:nvPr/>
        </p:nvSpPr>
        <p:spPr>
          <a:xfrm>
            <a:off x="6675845" y="332594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84E580C-09C3-4962-A4D0-6EC22C9E70F1}"/>
              </a:ext>
            </a:extLst>
          </p:cNvPr>
          <p:cNvGrpSpPr/>
          <p:nvPr/>
        </p:nvGrpSpPr>
        <p:grpSpPr>
          <a:xfrm>
            <a:off x="8620034" y="601618"/>
            <a:ext cx="2103120" cy="2103120"/>
            <a:chOff x="8620034" y="601618"/>
            <a:chExt cx="2103120" cy="2103120"/>
          </a:xfrm>
        </p:grpSpPr>
        <p:sp>
          <p:nvSpPr>
            <p:cNvPr id="89" name="Rectangle 88"/>
            <p:cNvSpPr/>
            <p:nvPr/>
          </p:nvSpPr>
          <p:spPr>
            <a:xfrm>
              <a:off x="8620034" y="601618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8844644" y="891180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91" name="Oval 9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1167CD3-F610-4770-8322-08E4041043BE}"/>
              </a:ext>
            </a:extLst>
          </p:cNvPr>
          <p:cNvGrpSpPr/>
          <p:nvPr/>
        </p:nvGrpSpPr>
        <p:grpSpPr>
          <a:xfrm>
            <a:off x="6351451" y="683139"/>
            <a:ext cx="2103120" cy="2103120"/>
            <a:chOff x="6351451" y="683139"/>
            <a:chExt cx="2103120" cy="2103120"/>
          </a:xfrm>
        </p:grpSpPr>
        <p:sp>
          <p:nvSpPr>
            <p:cNvPr id="79" name="Rectangle 78"/>
            <p:cNvSpPr/>
            <p:nvPr/>
          </p:nvSpPr>
          <p:spPr>
            <a:xfrm>
              <a:off x="6351451" y="683139"/>
              <a:ext cx="2103120" cy="2103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605089" y="980926"/>
              <a:ext cx="1653900" cy="1523997"/>
              <a:chOff x="1611088" y="1712688"/>
              <a:chExt cx="1653900" cy="1523997"/>
            </a:xfrm>
            <a:solidFill>
              <a:schemeClr val="accent3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81" name="Oval 8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DB47CF7-56CD-4FFF-836A-5FED3B01CD21}"/>
              </a:ext>
            </a:extLst>
          </p:cNvPr>
          <p:cNvGrpSpPr/>
          <p:nvPr/>
        </p:nvGrpSpPr>
        <p:grpSpPr>
          <a:xfrm>
            <a:off x="4140923" y="781110"/>
            <a:ext cx="2103120" cy="2103120"/>
            <a:chOff x="4140923" y="781110"/>
            <a:chExt cx="2103120" cy="2103120"/>
          </a:xfrm>
        </p:grpSpPr>
        <p:sp>
          <p:nvSpPr>
            <p:cNvPr id="69" name="Rectangle 68"/>
            <p:cNvSpPr/>
            <p:nvPr/>
          </p:nvSpPr>
          <p:spPr>
            <a:xfrm>
              <a:off x="4140923" y="781110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365533" y="1070672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71" name="Oval 7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73291E5-6DA4-429D-8FCF-CE11138DBD8A}"/>
              </a:ext>
            </a:extLst>
          </p:cNvPr>
          <p:cNvGrpSpPr/>
          <p:nvPr/>
        </p:nvGrpSpPr>
        <p:grpSpPr>
          <a:xfrm>
            <a:off x="1901367" y="870856"/>
            <a:ext cx="2103120" cy="2103120"/>
            <a:chOff x="1901367" y="870856"/>
            <a:chExt cx="2103120" cy="2103120"/>
          </a:xfrm>
        </p:grpSpPr>
        <p:sp>
          <p:nvSpPr>
            <p:cNvPr id="54" name="Rectangle 53"/>
            <p:cNvSpPr/>
            <p:nvPr/>
          </p:nvSpPr>
          <p:spPr>
            <a:xfrm>
              <a:off x="1901367" y="870856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125977" y="1160418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55" name="Oval 54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2614027" y="2433153"/>
            <a:ext cx="100860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Plan</a:t>
            </a:r>
            <a:endParaRPr lang="en-US" sz="2800" b="1" spc="-300" dirty="0"/>
          </a:p>
        </p:txBody>
      </p:sp>
      <p:sp>
        <p:nvSpPr>
          <p:cNvPr id="100" name="Rectangle 99"/>
          <p:cNvSpPr/>
          <p:nvPr/>
        </p:nvSpPr>
        <p:spPr>
          <a:xfrm>
            <a:off x="5059148" y="2344883"/>
            <a:ext cx="646331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DO</a:t>
            </a:r>
            <a:endParaRPr lang="en-US" sz="2800" b="1" spc="-300" dirty="0"/>
          </a:p>
        </p:txBody>
      </p:sp>
      <p:sp>
        <p:nvSpPr>
          <p:cNvPr id="101" name="Rectangle 100"/>
          <p:cNvSpPr/>
          <p:nvPr/>
        </p:nvSpPr>
        <p:spPr>
          <a:xfrm>
            <a:off x="6967825" y="2256614"/>
            <a:ext cx="126989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CHECK</a:t>
            </a:r>
            <a:endParaRPr lang="en-US" sz="2800" b="1" spc="-300" dirty="0"/>
          </a:p>
        </p:txBody>
      </p:sp>
      <p:sp>
        <p:nvSpPr>
          <p:cNvPr id="102" name="Rectangle 101"/>
          <p:cNvSpPr/>
          <p:nvPr/>
        </p:nvSpPr>
        <p:spPr>
          <a:xfrm>
            <a:off x="9456523" y="2168345"/>
            <a:ext cx="808235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ACT</a:t>
            </a:r>
            <a:endParaRPr lang="en-US" sz="2800" b="1" spc="-300" dirty="0"/>
          </a:p>
        </p:txBody>
      </p:sp>
    </p:spTree>
    <p:extLst>
      <p:ext uri="{BB962C8B-B14F-4D97-AF65-F5344CB8AC3E}">
        <p14:creationId xmlns:p14="http://schemas.microsoft.com/office/powerpoint/2010/main" val="1372860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563710" y="3466740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24155" y="3556486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84599" y="3646232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845043" y="3735978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412699" y="518861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2" name="Rectangle 111"/>
          <p:cNvSpPr/>
          <p:nvPr/>
        </p:nvSpPr>
        <p:spPr>
          <a:xfrm>
            <a:off x="2149553" y="525855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938990" y="504873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14" name="Rectangle 113"/>
          <p:cNvSpPr/>
          <p:nvPr/>
        </p:nvSpPr>
        <p:spPr>
          <a:xfrm>
            <a:off x="6675845" y="5118671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591006" y="2510974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351451" y="2600720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111895" y="2690466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872339" y="2780212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98185" y="435165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4" name="Rectangle 123"/>
          <p:cNvSpPr/>
          <p:nvPr/>
        </p:nvSpPr>
        <p:spPr>
          <a:xfrm>
            <a:off x="2135039" y="442159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924476" y="421177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26" name="Rectangle 125"/>
          <p:cNvSpPr/>
          <p:nvPr/>
        </p:nvSpPr>
        <p:spPr>
          <a:xfrm>
            <a:off x="6661331" y="4281712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605520" y="1555207"/>
            <a:ext cx="2103120" cy="210312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365965" y="1644953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26409" y="1734699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86853" y="1824445"/>
            <a:ext cx="210312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OffAxis1Top">
              <a:rot lat="17405577" lon="19819474" rev="1800000"/>
            </a:camera>
            <a:lightRig rig="threePt" dir="t"/>
          </a:scene3d>
          <a:sp3d extrusionH="914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412699" y="339588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5" name="Rectangle 104"/>
          <p:cNvSpPr/>
          <p:nvPr/>
        </p:nvSpPr>
        <p:spPr>
          <a:xfrm>
            <a:off x="2149553" y="346582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38990" y="325600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/>
          </a:p>
        </p:txBody>
      </p:sp>
      <p:sp>
        <p:nvSpPr>
          <p:cNvPr id="109" name="Rectangle 108"/>
          <p:cNvSpPr/>
          <p:nvPr/>
        </p:nvSpPr>
        <p:spPr>
          <a:xfrm>
            <a:off x="6675845" y="3325945"/>
            <a:ext cx="1881786" cy="369332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text here</a:t>
            </a:r>
            <a:endParaRPr lang="en-US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A137944-B236-46A3-831D-EA6B147FD870}"/>
              </a:ext>
            </a:extLst>
          </p:cNvPr>
          <p:cNvGrpSpPr/>
          <p:nvPr/>
        </p:nvGrpSpPr>
        <p:grpSpPr>
          <a:xfrm>
            <a:off x="8620034" y="601618"/>
            <a:ext cx="2103120" cy="2103120"/>
            <a:chOff x="8620034" y="601618"/>
            <a:chExt cx="2103120" cy="2103120"/>
          </a:xfrm>
        </p:grpSpPr>
        <p:sp>
          <p:nvSpPr>
            <p:cNvPr id="89" name="Rectangle 88"/>
            <p:cNvSpPr/>
            <p:nvPr/>
          </p:nvSpPr>
          <p:spPr>
            <a:xfrm>
              <a:off x="8620034" y="601618"/>
              <a:ext cx="2103120" cy="2103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8844644" y="891180"/>
              <a:ext cx="1653900" cy="1523997"/>
              <a:chOff x="1611088" y="1712688"/>
              <a:chExt cx="1653900" cy="1523997"/>
            </a:xfrm>
            <a:solidFill>
              <a:schemeClr val="accent5">
                <a:lumMod val="7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91" name="Oval 9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AF72818-0D49-4BDA-90C2-7F90CC13722F}"/>
              </a:ext>
            </a:extLst>
          </p:cNvPr>
          <p:cNvGrpSpPr/>
          <p:nvPr/>
        </p:nvGrpSpPr>
        <p:grpSpPr>
          <a:xfrm>
            <a:off x="6380479" y="691364"/>
            <a:ext cx="2103120" cy="2103120"/>
            <a:chOff x="6380479" y="691364"/>
            <a:chExt cx="2103120" cy="2103120"/>
          </a:xfrm>
        </p:grpSpPr>
        <p:sp>
          <p:nvSpPr>
            <p:cNvPr id="79" name="Rectangle 78"/>
            <p:cNvSpPr/>
            <p:nvPr/>
          </p:nvSpPr>
          <p:spPr>
            <a:xfrm>
              <a:off x="6380479" y="691364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6605089" y="980926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81" name="Oval 8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B435A28-9B8C-45C3-9AF4-CAB6818373EB}"/>
              </a:ext>
            </a:extLst>
          </p:cNvPr>
          <p:cNvGrpSpPr/>
          <p:nvPr/>
        </p:nvGrpSpPr>
        <p:grpSpPr>
          <a:xfrm>
            <a:off x="4140923" y="781110"/>
            <a:ext cx="2103120" cy="2103120"/>
            <a:chOff x="4140923" y="781110"/>
            <a:chExt cx="2103120" cy="2103120"/>
          </a:xfrm>
        </p:grpSpPr>
        <p:sp>
          <p:nvSpPr>
            <p:cNvPr id="69" name="Rectangle 68"/>
            <p:cNvSpPr/>
            <p:nvPr/>
          </p:nvSpPr>
          <p:spPr>
            <a:xfrm>
              <a:off x="4140923" y="781110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4365533" y="1070672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71" name="Oval 70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2E31556-EAA4-4096-90B8-C5F931F3D86E}"/>
              </a:ext>
            </a:extLst>
          </p:cNvPr>
          <p:cNvGrpSpPr/>
          <p:nvPr/>
        </p:nvGrpSpPr>
        <p:grpSpPr>
          <a:xfrm>
            <a:off x="1901367" y="870856"/>
            <a:ext cx="2103120" cy="2103120"/>
            <a:chOff x="1901367" y="870856"/>
            <a:chExt cx="2103120" cy="2103120"/>
          </a:xfrm>
        </p:grpSpPr>
        <p:sp>
          <p:nvSpPr>
            <p:cNvPr id="54" name="Rectangle 53"/>
            <p:cNvSpPr/>
            <p:nvPr/>
          </p:nvSpPr>
          <p:spPr>
            <a:xfrm>
              <a:off x="1901367" y="870856"/>
              <a:ext cx="2103120" cy="2103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1Top">
                <a:rot lat="17405577" lon="19819474" rev="1800000"/>
              </a:camera>
              <a:lightRig rig="threePt" dir="t"/>
            </a:scene3d>
            <a:sp3d extrusionH="914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125977" y="1160418"/>
              <a:ext cx="1653900" cy="1523997"/>
              <a:chOff x="1611088" y="1712688"/>
              <a:chExt cx="1653900" cy="152399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isometricOffAxis1Top">
                <a:rot lat="17405577" lon="19819474" rev="1800000"/>
              </a:camera>
              <a:lightRig rig="threePt" dir="t"/>
            </a:scene3d>
          </p:grpSpPr>
          <p:sp>
            <p:nvSpPr>
              <p:cNvPr id="55" name="Oval 54"/>
              <p:cNvSpPr/>
              <p:nvPr/>
            </p:nvSpPr>
            <p:spPr>
              <a:xfrm>
                <a:off x="1611088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627085" y="1712688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53905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69902" y="2641599"/>
                <a:ext cx="595086" cy="595086"/>
              </a:xfrm>
              <a:prstGeom prst="ellipse">
                <a:avLst/>
              </a:prstGeom>
              <a:grpFill/>
              <a:ln>
                <a:noFill/>
              </a:ln>
              <a:sp3d z="190500" extrusionH="1079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2614027" y="2433153"/>
            <a:ext cx="100860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Plan</a:t>
            </a:r>
            <a:endParaRPr lang="en-US" sz="2800" b="1" spc="-300" dirty="0"/>
          </a:p>
        </p:txBody>
      </p:sp>
      <p:sp>
        <p:nvSpPr>
          <p:cNvPr id="100" name="Rectangle 99"/>
          <p:cNvSpPr/>
          <p:nvPr/>
        </p:nvSpPr>
        <p:spPr>
          <a:xfrm>
            <a:off x="5059148" y="2344883"/>
            <a:ext cx="646331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DO</a:t>
            </a:r>
            <a:endParaRPr lang="en-US" sz="2800" b="1" spc="-300" dirty="0"/>
          </a:p>
        </p:txBody>
      </p:sp>
      <p:sp>
        <p:nvSpPr>
          <p:cNvPr id="101" name="Rectangle 100"/>
          <p:cNvSpPr/>
          <p:nvPr/>
        </p:nvSpPr>
        <p:spPr>
          <a:xfrm>
            <a:off x="6967825" y="2256614"/>
            <a:ext cx="1269899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CHECK</a:t>
            </a:r>
            <a:endParaRPr lang="en-US" sz="2800" b="1" spc="-300" dirty="0"/>
          </a:p>
        </p:txBody>
      </p:sp>
      <p:sp>
        <p:nvSpPr>
          <p:cNvPr id="102" name="Rectangle 101"/>
          <p:cNvSpPr/>
          <p:nvPr/>
        </p:nvSpPr>
        <p:spPr>
          <a:xfrm>
            <a:off x="9456523" y="2168345"/>
            <a:ext cx="808235" cy="523220"/>
          </a:xfrm>
          <a:prstGeom prst="rect">
            <a:avLst/>
          </a:prstGeom>
          <a:scene3d>
            <a:camera prst="orthographicFront">
              <a:rot lat="298855" lon="20701132" rev="26212"/>
            </a:camera>
            <a:lightRig rig="threePt" dir="t"/>
          </a:scene3d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2800" b="1" kern="0" cap="all" spc="-30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ACT</a:t>
            </a:r>
            <a:endParaRPr lang="en-US" sz="2800" b="1" spc="-300" dirty="0"/>
          </a:p>
        </p:txBody>
      </p:sp>
    </p:spTree>
    <p:extLst>
      <p:ext uri="{BB962C8B-B14F-4D97-AF65-F5344CB8AC3E}">
        <p14:creationId xmlns:p14="http://schemas.microsoft.com/office/powerpoint/2010/main" val="1407567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81" y="1619"/>
            <a:ext cx="12141299" cy="6843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568">
              <a:defRPr/>
            </a:pPr>
            <a:endParaRPr lang="es-UY" sz="238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1910" y="4645986"/>
            <a:ext cx="2828012" cy="6070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568">
              <a:defRPr/>
            </a:pPr>
            <a:r>
              <a:rPr lang="en-US" sz="2384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4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2034" y="4032489"/>
            <a:ext cx="1837003" cy="73986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defTabSz="910568">
              <a:defRPr/>
            </a:pPr>
            <a:endParaRPr lang="en-US" sz="238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738" y="3362538"/>
            <a:ext cx="4139080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56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1163" y="719694"/>
            <a:ext cx="4306562" cy="356395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4067" y="5335962"/>
            <a:ext cx="2538596" cy="30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56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8932" y="4845756"/>
            <a:ext cx="4702149" cy="90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98" indent="-169098" defTabSz="91056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098" indent="-169098" defTabSz="91056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098" indent="-169098" defTabSz="91056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940" y="4464960"/>
            <a:ext cx="5892205" cy="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0568">
              <a:defRPr/>
            </a:pPr>
            <a:r>
              <a:rPr lang="en-US" sz="1785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" y="6112815"/>
            <a:ext cx="12141299" cy="6731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331" y="1847698"/>
            <a:ext cx="5567897" cy="136324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0295">
              <a:defRPr/>
            </a:pPr>
            <a:endParaRPr lang="es-UY" sz="2384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54" y="772413"/>
            <a:ext cx="2780235" cy="5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0258" y="2009742"/>
            <a:ext cx="3610059" cy="8275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295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0295">
              <a:defRPr/>
            </a:pPr>
            <a:r>
              <a:rPr lang="en-US" sz="3184" b="1" kern="0" dirty="0">
                <a:solidFill>
                  <a:prstClr val="white"/>
                </a:solidFill>
              </a:rPr>
              <a:t>FREEBUNDLE15</a:t>
            </a:r>
            <a:endParaRPr lang="es-UY" sz="2384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137" y="1379720"/>
            <a:ext cx="5008287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0295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8815" y="884782"/>
            <a:ext cx="3941527" cy="23039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defTabSz="910568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B631C39F-0C3B-4018-A0F4-91E316074AF5}"/>
              </a:ext>
            </a:extLst>
          </p:cNvPr>
          <p:cNvSpPr txBox="1"/>
          <p:nvPr/>
        </p:nvSpPr>
        <p:spPr>
          <a:xfrm>
            <a:off x="2673456" y="2750753"/>
            <a:ext cx="526065" cy="46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4606">
              <a:defRPr/>
            </a:pPr>
            <a:r>
              <a:rPr lang="en-GB" sz="238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8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xmlns="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1366" y="2309842"/>
            <a:ext cx="268940" cy="36902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defTabSz="1215335">
              <a:defRPr/>
            </a:pPr>
            <a:endParaRPr lang="en-IN" sz="239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199CBCE-5252-4A4E-91E1-AD276E578DE4}"/>
              </a:ext>
            </a:extLst>
          </p:cNvPr>
          <p:cNvGrpSpPr/>
          <p:nvPr/>
        </p:nvGrpSpPr>
        <p:grpSpPr>
          <a:xfrm>
            <a:off x="1306014" y="1237342"/>
            <a:ext cx="3387107" cy="1226959"/>
            <a:chOff x="1901367" y="601618"/>
            <a:chExt cx="8821787" cy="235850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E977CF7-81B6-416A-B216-72C347F3B81E}"/>
                </a:ext>
              </a:extLst>
            </p:cNvPr>
            <p:cNvGrpSpPr/>
            <p:nvPr/>
          </p:nvGrpSpPr>
          <p:grpSpPr>
            <a:xfrm>
              <a:off x="8620034" y="601618"/>
              <a:ext cx="2103120" cy="2103120"/>
              <a:chOff x="8620034" y="601618"/>
              <a:chExt cx="2103120" cy="210312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8D564A42-545C-429A-A414-4B5F8C5EAE2D}"/>
                  </a:ext>
                </a:extLst>
              </p:cNvPr>
              <p:cNvSpPr/>
              <p:nvPr/>
            </p:nvSpPr>
            <p:spPr>
              <a:xfrm>
                <a:off x="8620034" y="601618"/>
                <a:ext cx="2103120" cy="2103120"/>
              </a:xfrm>
              <a:prstGeom prst="rect">
                <a:avLst/>
              </a:prstGeom>
              <a:solidFill>
                <a:srgbClr val="E35A35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isometricOffAxis1Top">
                  <a:rot lat="17405577" lon="19819474" rev="1800000"/>
                </a:camera>
                <a:lightRig rig="threePt" dir="t"/>
              </a:scene3d>
              <a:sp3d extrusionH="914400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A8D7C36E-7933-4472-88C2-BE688E906E5E}"/>
                  </a:ext>
                </a:extLst>
              </p:cNvPr>
              <p:cNvGrpSpPr/>
              <p:nvPr/>
            </p:nvGrpSpPr>
            <p:grpSpPr>
              <a:xfrm>
                <a:off x="8844644" y="891180"/>
                <a:ext cx="1653900" cy="1523997"/>
                <a:chOff x="1611088" y="1712688"/>
                <a:chExt cx="1653900" cy="1523997"/>
              </a:xfrm>
              <a:solidFill>
                <a:srgbClr val="E35A35">
                  <a:lumMod val="75000"/>
                </a:srgbClr>
              </a:solidFill>
              <a:scene3d>
                <a:camera prst="isometricOffAxis1Top">
                  <a:rot lat="17405577" lon="19819474" rev="1800000"/>
                </a:camera>
                <a:lightRig rig="threePt" dir="t"/>
              </a:scene3d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xmlns="" id="{C8D12587-4927-4558-9BAD-F73F2EFFC0F5}"/>
                    </a:ext>
                  </a:extLst>
                </p:cNvPr>
                <p:cNvSpPr/>
                <p:nvPr/>
              </p:nvSpPr>
              <p:spPr>
                <a:xfrm>
                  <a:off x="1611088" y="1712688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xmlns="" id="{3BBF320E-8C4D-46D4-8C3D-AF0955DFBCD6}"/>
                    </a:ext>
                  </a:extLst>
                </p:cNvPr>
                <p:cNvSpPr/>
                <p:nvPr/>
              </p:nvSpPr>
              <p:spPr>
                <a:xfrm>
                  <a:off x="2627085" y="1712688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xmlns="" id="{1B5A4E7A-BEA7-4384-9B40-02DAA2E371C0}"/>
                    </a:ext>
                  </a:extLst>
                </p:cNvPr>
                <p:cNvSpPr/>
                <p:nvPr/>
              </p:nvSpPr>
              <p:spPr>
                <a:xfrm>
                  <a:off x="1653905" y="2641599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xmlns="" id="{36F084FC-C358-49FE-B675-DBD3D31C6C9D}"/>
                    </a:ext>
                  </a:extLst>
                </p:cNvPr>
                <p:cNvSpPr/>
                <p:nvPr/>
              </p:nvSpPr>
              <p:spPr>
                <a:xfrm>
                  <a:off x="2669902" y="2641599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F4F0FD33-75EB-47C5-AEE0-25131642AF8B}"/>
                </a:ext>
              </a:extLst>
            </p:cNvPr>
            <p:cNvGrpSpPr/>
            <p:nvPr/>
          </p:nvGrpSpPr>
          <p:grpSpPr>
            <a:xfrm>
              <a:off x="6380479" y="677509"/>
              <a:ext cx="2103120" cy="2103120"/>
              <a:chOff x="6380479" y="691364"/>
              <a:chExt cx="2103120" cy="210312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A4FF5B14-52D8-4873-AEC2-48356F775737}"/>
                  </a:ext>
                </a:extLst>
              </p:cNvPr>
              <p:cNvSpPr/>
              <p:nvPr/>
            </p:nvSpPr>
            <p:spPr>
              <a:xfrm>
                <a:off x="6380479" y="691364"/>
                <a:ext cx="2103120" cy="2103120"/>
              </a:xfrm>
              <a:prstGeom prst="rect">
                <a:avLst/>
              </a:prstGeom>
              <a:solidFill>
                <a:srgbClr val="8BB74C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isometricOffAxis1Top">
                  <a:rot lat="17405577" lon="19819474" rev="1800000"/>
                </a:camera>
                <a:lightRig rig="threePt" dir="t"/>
              </a:scene3d>
              <a:sp3d extrusionH="914400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EAAA18A1-5A73-4A94-8756-3C2B43CBBFE4}"/>
                  </a:ext>
                </a:extLst>
              </p:cNvPr>
              <p:cNvGrpSpPr/>
              <p:nvPr/>
            </p:nvGrpSpPr>
            <p:grpSpPr>
              <a:xfrm>
                <a:off x="6605089" y="980926"/>
                <a:ext cx="1653900" cy="1523997"/>
                <a:chOff x="1611088" y="1712688"/>
                <a:chExt cx="1653900" cy="1523997"/>
              </a:xfrm>
              <a:solidFill>
                <a:srgbClr val="8BB74C">
                  <a:lumMod val="75000"/>
                </a:srgbClr>
              </a:solidFill>
              <a:scene3d>
                <a:camera prst="isometricOffAxis1Top">
                  <a:rot lat="17405577" lon="19819474" rev="1800000"/>
                </a:camera>
                <a:lightRig rig="threePt" dir="t"/>
              </a:scene3d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xmlns="" id="{F6064599-68B6-4B68-B56E-8F1CE6ADAFF2}"/>
                    </a:ext>
                  </a:extLst>
                </p:cNvPr>
                <p:cNvSpPr/>
                <p:nvPr/>
              </p:nvSpPr>
              <p:spPr>
                <a:xfrm>
                  <a:off x="1611088" y="1712688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xmlns="" id="{A1A4CA97-EE72-4AA3-A3EF-6A6ED5BB9EA1}"/>
                    </a:ext>
                  </a:extLst>
                </p:cNvPr>
                <p:cNvSpPr/>
                <p:nvPr/>
              </p:nvSpPr>
              <p:spPr>
                <a:xfrm>
                  <a:off x="2627085" y="1712688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xmlns="" id="{DC777C2D-0C86-4D28-BAC0-6C6258AA5D9F}"/>
                    </a:ext>
                  </a:extLst>
                </p:cNvPr>
                <p:cNvSpPr/>
                <p:nvPr/>
              </p:nvSpPr>
              <p:spPr>
                <a:xfrm>
                  <a:off x="1653905" y="2641599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xmlns="" id="{EFF32A48-CEBB-4F82-9C69-66F40E70E306}"/>
                    </a:ext>
                  </a:extLst>
                </p:cNvPr>
                <p:cNvSpPr/>
                <p:nvPr/>
              </p:nvSpPr>
              <p:spPr>
                <a:xfrm>
                  <a:off x="2669902" y="2641599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xmlns="" id="{80529843-C3AD-4755-9128-C10235A741D1}"/>
                </a:ext>
              </a:extLst>
            </p:cNvPr>
            <p:cNvGrpSpPr/>
            <p:nvPr/>
          </p:nvGrpSpPr>
          <p:grpSpPr>
            <a:xfrm>
              <a:off x="4140923" y="767255"/>
              <a:ext cx="2103120" cy="2103120"/>
              <a:chOff x="4140923" y="781110"/>
              <a:chExt cx="2103120" cy="210312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01145242-CBE6-450A-94AD-F64984D65607}"/>
                  </a:ext>
                </a:extLst>
              </p:cNvPr>
              <p:cNvSpPr/>
              <p:nvPr/>
            </p:nvSpPr>
            <p:spPr>
              <a:xfrm>
                <a:off x="4140923" y="781110"/>
                <a:ext cx="2103120" cy="2103120"/>
              </a:xfrm>
              <a:prstGeom prst="rect">
                <a:avLst/>
              </a:prstGeom>
              <a:solidFill>
                <a:srgbClr val="ECB448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isometricOffAxis1Top">
                  <a:rot lat="17405577" lon="19819474" rev="1800000"/>
                </a:camera>
                <a:lightRig rig="threePt" dir="t"/>
              </a:scene3d>
              <a:sp3d extrusionH="914400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xmlns="" id="{9CCA4350-CCD5-4D05-BA89-C76E1FF9B402}"/>
                  </a:ext>
                </a:extLst>
              </p:cNvPr>
              <p:cNvGrpSpPr/>
              <p:nvPr/>
            </p:nvGrpSpPr>
            <p:grpSpPr>
              <a:xfrm>
                <a:off x="4365533" y="1070672"/>
                <a:ext cx="1653900" cy="1523997"/>
                <a:chOff x="1611088" y="1712688"/>
                <a:chExt cx="1653900" cy="1523997"/>
              </a:xfrm>
              <a:solidFill>
                <a:srgbClr val="ECB448">
                  <a:lumMod val="75000"/>
                </a:srgbClr>
              </a:solidFill>
              <a:scene3d>
                <a:camera prst="isometricOffAxis1Top">
                  <a:rot lat="17405577" lon="19819474" rev="1800000"/>
                </a:camera>
                <a:lightRig rig="threePt" dir="t"/>
              </a:scene3d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xmlns="" id="{C9164652-1F64-4171-9373-1D29D933AB8E}"/>
                    </a:ext>
                  </a:extLst>
                </p:cNvPr>
                <p:cNvSpPr/>
                <p:nvPr/>
              </p:nvSpPr>
              <p:spPr>
                <a:xfrm>
                  <a:off x="1611088" y="1712688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xmlns="" id="{084A34E8-46E2-42FB-9D94-4EF723977C95}"/>
                    </a:ext>
                  </a:extLst>
                </p:cNvPr>
                <p:cNvSpPr/>
                <p:nvPr/>
              </p:nvSpPr>
              <p:spPr>
                <a:xfrm>
                  <a:off x="2627085" y="1712688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xmlns="" id="{4F1359FD-EB0C-4CEA-900B-1F0FDCDF4EBE}"/>
                    </a:ext>
                  </a:extLst>
                </p:cNvPr>
                <p:cNvSpPr/>
                <p:nvPr/>
              </p:nvSpPr>
              <p:spPr>
                <a:xfrm>
                  <a:off x="1653905" y="2641599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xmlns="" id="{9B058A82-4939-48D1-846E-33E63207273E}"/>
                    </a:ext>
                  </a:extLst>
                </p:cNvPr>
                <p:cNvSpPr/>
                <p:nvPr/>
              </p:nvSpPr>
              <p:spPr>
                <a:xfrm>
                  <a:off x="2669902" y="2641599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C5BFC18C-4BF6-4145-BD23-585BBCF06769}"/>
                </a:ext>
              </a:extLst>
            </p:cNvPr>
            <p:cNvGrpSpPr/>
            <p:nvPr/>
          </p:nvGrpSpPr>
          <p:grpSpPr>
            <a:xfrm>
              <a:off x="1901367" y="857001"/>
              <a:ext cx="2103120" cy="2103120"/>
              <a:chOff x="1901367" y="870856"/>
              <a:chExt cx="2103120" cy="210312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AC06EBDD-397C-4B9E-A228-A9B58534B830}"/>
                  </a:ext>
                </a:extLst>
              </p:cNvPr>
              <p:cNvSpPr/>
              <p:nvPr/>
            </p:nvSpPr>
            <p:spPr>
              <a:xfrm>
                <a:off x="1901367" y="870856"/>
                <a:ext cx="2103120" cy="2103120"/>
              </a:xfrm>
              <a:prstGeom prst="rect">
                <a:avLst/>
              </a:prstGeom>
              <a:solidFill>
                <a:srgbClr val="3081AC"/>
              </a:soli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isometricOffAxis1Top">
                  <a:rot lat="17405577" lon="19819474" rev="1800000"/>
                </a:camera>
                <a:lightRig rig="threePt" dir="t"/>
              </a:scene3d>
              <a:sp3d extrusionH="914400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xmlns="" id="{0EE8023E-07C8-4C64-A8E3-FAC9DBBC94B4}"/>
                  </a:ext>
                </a:extLst>
              </p:cNvPr>
              <p:cNvGrpSpPr/>
              <p:nvPr/>
            </p:nvGrpSpPr>
            <p:grpSpPr>
              <a:xfrm>
                <a:off x="2125977" y="1160418"/>
                <a:ext cx="1653900" cy="1523997"/>
                <a:chOff x="1611088" y="1712688"/>
                <a:chExt cx="1653900" cy="1523997"/>
              </a:xfrm>
              <a:solidFill>
                <a:srgbClr val="3081AC">
                  <a:lumMod val="75000"/>
                </a:srgbClr>
              </a:solidFill>
              <a:scene3d>
                <a:camera prst="isometricOffAxis1Top">
                  <a:rot lat="17405577" lon="19819474" rev="1800000"/>
                </a:camera>
                <a:lightRig rig="threePt" dir="t"/>
              </a:scene3d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xmlns="" id="{09CB4586-4A11-4FD8-9EF8-B74F3288D9BA}"/>
                    </a:ext>
                  </a:extLst>
                </p:cNvPr>
                <p:cNvSpPr/>
                <p:nvPr/>
              </p:nvSpPr>
              <p:spPr>
                <a:xfrm>
                  <a:off x="1611088" y="1712688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xmlns="" id="{42B4DA6A-2E42-49C0-8D57-2680309479A1}"/>
                    </a:ext>
                  </a:extLst>
                </p:cNvPr>
                <p:cNvSpPr/>
                <p:nvPr/>
              </p:nvSpPr>
              <p:spPr>
                <a:xfrm>
                  <a:off x="2627085" y="1712688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xmlns="" id="{9B25CEF2-6CDF-4C15-A9D8-40C45FAB3B9F}"/>
                    </a:ext>
                  </a:extLst>
                </p:cNvPr>
                <p:cNvSpPr/>
                <p:nvPr/>
              </p:nvSpPr>
              <p:spPr>
                <a:xfrm>
                  <a:off x="1653905" y="2641599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xmlns="" id="{16434B54-EFB0-484A-9E41-70CD49994979}"/>
                    </a:ext>
                  </a:extLst>
                </p:cNvPr>
                <p:cNvSpPr/>
                <p:nvPr/>
              </p:nvSpPr>
              <p:spPr>
                <a:xfrm>
                  <a:off x="2669902" y="2641599"/>
                  <a:ext cx="595086" cy="595086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sp3d z="190500" extrusionH="107950"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44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81AC"/>
      </a:accent1>
      <a:accent2>
        <a:srgbClr val="ECB448"/>
      </a:accent2>
      <a:accent3>
        <a:srgbClr val="8BB74C"/>
      </a:accent3>
      <a:accent4>
        <a:srgbClr val="5FB7A2"/>
      </a:accent4>
      <a:accent5>
        <a:srgbClr val="E35A35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303</Words>
  <Application>Microsoft Office PowerPoint</Application>
  <PresentationFormat>Custom</PresentationFormat>
  <Paragraphs>95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MANILYN RAMIREZ</cp:lastModifiedBy>
  <cp:revision>21</cp:revision>
  <dcterms:created xsi:type="dcterms:W3CDTF">2015-09-14T06:26:42Z</dcterms:created>
  <dcterms:modified xsi:type="dcterms:W3CDTF">2018-11-14T07:23:13Z</dcterms:modified>
</cp:coreProperties>
</file>