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59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9" autoAdjust="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EDC1F7B-A3ED-4A53-BD45-04E35F73B2B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3E03A77-4F90-4B22-A4B8-54A28AFA37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1F7B-A3ED-4A53-BD45-04E35F73B2B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3A77-4F90-4B22-A4B8-54A28AFA3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1F7B-A3ED-4A53-BD45-04E35F73B2B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3A77-4F90-4B22-A4B8-54A28AFA3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EDC1F7B-A3ED-4A53-BD45-04E35F73B2B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3E03A77-4F90-4B22-A4B8-54A28AFA37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EDC1F7B-A3ED-4A53-BD45-04E35F73B2B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3E03A77-4F90-4B22-A4B8-54A28AFA37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1F7B-A3ED-4A53-BD45-04E35F73B2B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3A77-4F90-4B22-A4B8-54A28AFA37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1F7B-A3ED-4A53-BD45-04E35F73B2B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3A77-4F90-4B22-A4B8-54A28AFA377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EDC1F7B-A3ED-4A53-BD45-04E35F73B2B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3E03A77-4F90-4B22-A4B8-54A28AFA37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1F7B-A3ED-4A53-BD45-04E35F73B2B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3A77-4F90-4B22-A4B8-54A28AFA3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EDC1F7B-A3ED-4A53-BD45-04E35F73B2B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3E03A77-4F90-4B22-A4B8-54A28AFA377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EDC1F7B-A3ED-4A53-BD45-04E35F73B2B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3E03A77-4F90-4B22-A4B8-54A28AFA377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EDC1F7B-A3ED-4A53-BD45-04E35F73B2B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3E03A77-4F90-4B22-A4B8-54A28AFA37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47800"/>
            <a:ext cx="6858000" cy="236220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PERSONALITY DEVELOPMENT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0695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" y="0"/>
            <a:ext cx="9144000" cy="11430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Top 12 Most Important Personality Development Tips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52400" y="1905000"/>
            <a:ext cx="4114800" cy="990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None/>
            </a:pPr>
            <a:r>
              <a:rPr lang="en-GB" sz="2800" b="1" dirty="0" smtClean="0">
                <a:latin typeface="Maiandra GD" panose="020E0502030308020204" pitchFamily="34" charset="0"/>
              </a:rPr>
              <a:t>6. </a:t>
            </a:r>
            <a:r>
              <a:rPr lang="en-US" sz="2800" b="1" dirty="0">
                <a:latin typeface="Maiandra GD" panose="020E0502030308020204" pitchFamily="34" charset="0"/>
              </a:rPr>
              <a:t>Be a little fun</a:t>
            </a:r>
            <a:endParaRPr lang="en-GB" sz="2800" b="1" dirty="0" smtClean="0">
              <a:latin typeface="Maiandra GD" panose="020E0502030308020204" pitchFamily="34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343400" y="1905000"/>
            <a:ext cx="3581400" cy="76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None/>
            </a:pPr>
            <a:r>
              <a:rPr lang="en-US" sz="2800" b="1" dirty="0" smtClean="0">
                <a:latin typeface="Maiandra GD" panose="020E0502030308020204" pitchFamily="34" charset="0"/>
              </a:rPr>
              <a:t>5. </a:t>
            </a:r>
            <a:r>
              <a:rPr lang="en-US" sz="2800" b="1" dirty="0">
                <a:latin typeface="Maiandra GD" panose="020E0502030308020204" pitchFamily="34" charset="0"/>
              </a:rPr>
              <a:t>Be courteous</a:t>
            </a:r>
            <a:endParaRPr lang="en-US" sz="2800" b="1" dirty="0" smtClean="0">
              <a:latin typeface="Maiandra GD" panose="020E0502030308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24200"/>
            <a:ext cx="2476500" cy="23622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4" y="3124200"/>
            <a:ext cx="2562226" cy="2543175"/>
          </a:xfrm>
        </p:spPr>
      </p:pic>
    </p:spTree>
    <p:extLst>
      <p:ext uri="{BB962C8B-B14F-4D97-AF65-F5344CB8AC3E}">
        <p14:creationId xmlns:p14="http://schemas.microsoft.com/office/powerpoint/2010/main" val="339277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" y="0"/>
            <a:ext cx="9144000" cy="11430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Top 12 Most Important Personality Development Tips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52400" y="1905000"/>
            <a:ext cx="4114800" cy="1066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None/>
            </a:pPr>
            <a:r>
              <a:rPr lang="en-US" sz="2800" b="1" dirty="0" smtClean="0">
                <a:latin typeface="Maiandra GD" panose="020E0502030308020204" pitchFamily="34" charset="0"/>
              </a:rPr>
              <a:t>4. </a:t>
            </a:r>
            <a:r>
              <a:rPr lang="en-US" sz="2800" b="1" dirty="0">
                <a:latin typeface="Maiandra GD" panose="020E0502030308020204" pitchFamily="34" charset="0"/>
              </a:rPr>
              <a:t>Work on your Body Language</a:t>
            </a:r>
            <a:r>
              <a:rPr lang="en-US" sz="2800" b="1" dirty="0" smtClean="0">
                <a:latin typeface="Maiandra GD" panose="020E0502030308020204" pitchFamily="34" charset="0"/>
              </a:rPr>
              <a:t> </a:t>
            </a:r>
            <a:endParaRPr lang="en-GB" sz="2800" b="1" dirty="0" smtClean="0">
              <a:latin typeface="Maiandra GD" panose="020E0502030308020204" pitchFamily="34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648200" y="1905000"/>
            <a:ext cx="3581400" cy="83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None/>
            </a:pPr>
            <a:r>
              <a:rPr lang="en-US" sz="2800" b="1" dirty="0" smtClean="0">
                <a:latin typeface="Maiandra GD" panose="020E0502030308020204" pitchFamily="34" charset="0"/>
              </a:rPr>
              <a:t>3. </a:t>
            </a:r>
            <a:r>
              <a:rPr lang="en-US" sz="2800" b="1" dirty="0">
                <a:latin typeface="Maiandra GD" panose="020E0502030308020204" pitchFamily="34" charset="0"/>
              </a:rPr>
              <a:t>Check your attire</a:t>
            </a:r>
            <a:r>
              <a:rPr lang="en-US" sz="2800" b="1" dirty="0" smtClean="0">
                <a:latin typeface="Maiandra GD" panose="020E0502030308020204" pitchFamily="34" charset="0"/>
              </a:rPr>
              <a:t>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76601"/>
            <a:ext cx="2743200" cy="2438400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1" y="3124200"/>
            <a:ext cx="2514600" cy="2667000"/>
          </a:xfrm>
        </p:spPr>
      </p:pic>
    </p:spTree>
    <p:extLst>
      <p:ext uri="{BB962C8B-B14F-4D97-AF65-F5344CB8AC3E}">
        <p14:creationId xmlns:p14="http://schemas.microsoft.com/office/powerpoint/2010/main" val="351642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" y="0"/>
            <a:ext cx="9144000" cy="11430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Top 12 Most Important Personality Development Tips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52400" y="1905000"/>
            <a:ext cx="4114800" cy="1066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None/>
            </a:pPr>
            <a:r>
              <a:rPr lang="en-US" sz="2800" b="1" dirty="0" smtClean="0">
                <a:latin typeface="Maiandra GD" panose="020E0502030308020204" pitchFamily="34" charset="0"/>
              </a:rPr>
              <a:t>2. </a:t>
            </a:r>
            <a:r>
              <a:rPr lang="en-US" sz="2800" b="1" dirty="0">
                <a:latin typeface="Maiandra GD" panose="020E0502030308020204" pitchFamily="34" charset="0"/>
              </a:rPr>
              <a:t>Be yourself</a:t>
            </a:r>
            <a:r>
              <a:rPr lang="en-US" sz="2800" b="1" dirty="0" smtClean="0">
                <a:latin typeface="Maiandra GD" panose="020E0502030308020204" pitchFamily="34" charset="0"/>
              </a:rPr>
              <a:t> </a:t>
            </a:r>
            <a:endParaRPr lang="en-GB" sz="2800" b="1" dirty="0" smtClean="0">
              <a:latin typeface="Maiandra GD" panose="020E0502030308020204" pitchFamily="34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648200" y="1905000"/>
            <a:ext cx="3581400" cy="83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None/>
            </a:pPr>
            <a:r>
              <a:rPr lang="en-US" sz="2800" b="1" dirty="0" smtClean="0">
                <a:latin typeface="Maiandra GD" panose="020E0502030308020204" pitchFamily="34" charset="0"/>
              </a:rPr>
              <a:t>1. </a:t>
            </a:r>
            <a:r>
              <a:rPr lang="en-US" sz="2800" b="1" dirty="0">
                <a:latin typeface="Maiandra GD" panose="020E0502030308020204" pitchFamily="34" charset="0"/>
              </a:rPr>
              <a:t>Be confident</a:t>
            </a:r>
            <a:r>
              <a:rPr lang="en-US" sz="2800" b="1" dirty="0" smtClean="0">
                <a:latin typeface="Maiandra GD" panose="020E0502030308020204" pitchFamily="34" charset="0"/>
              </a:rPr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2843191" cy="23622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28937"/>
            <a:ext cx="2743200" cy="2557463"/>
          </a:xfrm>
        </p:spPr>
      </p:pic>
    </p:spTree>
    <p:extLst>
      <p:ext uri="{BB962C8B-B14F-4D97-AF65-F5344CB8AC3E}">
        <p14:creationId xmlns:p14="http://schemas.microsoft.com/office/powerpoint/2010/main" val="87538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57718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1219200"/>
            <a:ext cx="8534400" cy="54864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 smtClean="0">
                <a:latin typeface="Calibri" panose="020F0502020204030204" pitchFamily="34" charset="0"/>
              </a:rPr>
              <a:t>The primary objective of this seminar is to develop the personality of the participants, so that they will be more confident to face other people.</a:t>
            </a:r>
          </a:p>
          <a:p>
            <a:pPr marL="0" indent="0">
              <a:buNone/>
            </a:pPr>
            <a:endParaRPr lang="en-US" sz="2800" dirty="0" smtClean="0">
              <a:latin typeface="Calibri" panose="020F0502020204030204" pitchFamily="34" charset="0"/>
            </a:endParaRPr>
          </a:p>
          <a:p>
            <a:pPr>
              <a:buClrTx/>
            </a:pPr>
            <a:r>
              <a:rPr lang="en-US" sz="2800" dirty="0" smtClean="0">
                <a:latin typeface="Calibri" panose="020F0502020204030204" pitchFamily="34" charset="0"/>
              </a:rPr>
              <a:t>To learn the importance of Personality Development.</a:t>
            </a:r>
          </a:p>
          <a:p>
            <a:pPr marL="0" indent="0">
              <a:buNone/>
            </a:pPr>
            <a:endParaRPr lang="en-US" sz="2800" dirty="0" smtClean="0">
              <a:latin typeface="Calibri" panose="020F0502020204030204" pitchFamily="34" charset="0"/>
            </a:endParaRPr>
          </a:p>
          <a:p>
            <a:pPr>
              <a:buClrTx/>
            </a:pPr>
            <a:r>
              <a:rPr lang="en-US" sz="2800" dirty="0" smtClean="0">
                <a:latin typeface="Calibri" panose="020F0502020204030204" pitchFamily="34" charset="0"/>
              </a:rPr>
              <a:t>To find out the best ways to improve the personality of a person.</a:t>
            </a:r>
          </a:p>
          <a:p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577664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1219200"/>
            <a:ext cx="8534400" cy="5486400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bri" panose="020F0502020204030204" pitchFamily="34" charset="0"/>
              </a:rPr>
              <a:t>Meaning of Personality Development</a:t>
            </a:r>
          </a:p>
          <a:p>
            <a:pPr marL="0" indent="0">
              <a:buClrTx/>
              <a:buNone/>
            </a:pPr>
            <a:endParaRPr lang="en-US" sz="2800" dirty="0" smtClean="0">
              <a:latin typeface="Calibri" panose="020F050202020403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bri" panose="020F0502020204030204" pitchFamily="34" charset="0"/>
              </a:rPr>
              <a:t>Importance of Personality Development</a:t>
            </a:r>
          </a:p>
          <a:p>
            <a:pPr marL="0" indent="0">
              <a:buClrTx/>
              <a:buNone/>
            </a:pPr>
            <a:endParaRPr lang="en-US" sz="2800" dirty="0" smtClean="0">
              <a:latin typeface="Calibri" panose="020F050202020403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bri" panose="020F0502020204030204" pitchFamily="34" charset="0"/>
              </a:rPr>
              <a:t>Ways to improve/develop the Personality</a:t>
            </a:r>
          </a:p>
          <a:p>
            <a:pPr marL="0" indent="0">
              <a:buNone/>
            </a:pPr>
            <a:endParaRPr lang="en-US" sz="2800" dirty="0" smtClean="0"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Course Content</a:t>
            </a:r>
          </a:p>
        </p:txBody>
      </p:sp>
    </p:spTree>
    <p:extLst>
      <p:ext uri="{BB962C8B-B14F-4D97-AF65-F5344CB8AC3E}">
        <p14:creationId xmlns:p14="http://schemas.microsoft.com/office/powerpoint/2010/main" val="16635605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8001000" cy="4114800"/>
          </a:xfrm>
        </p:spPr>
      </p:pic>
      <p:sp>
        <p:nvSpPr>
          <p:cNvPr id="5" name="TextBox 4"/>
          <p:cNvSpPr txBox="1"/>
          <p:nvPr/>
        </p:nvSpPr>
        <p:spPr>
          <a:xfrm>
            <a:off x="2514600" y="3799344"/>
            <a:ext cx="601980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alibri" panose="020F0502020204030204" pitchFamily="34" charset="0"/>
              </a:rPr>
              <a:t>-is </a:t>
            </a:r>
            <a:r>
              <a:rPr lang="en-US" sz="2800" dirty="0">
                <a:latin typeface="Calibri" panose="020F0502020204030204" pitchFamily="34" charset="0"/>
              </a:rPr>
              <a:t>the development of the organized pattern of behaviors and attitudes that makes a person distinctive. Personality development occurs by the ongoing interaction of </a:t>
            </a:r>
            <a:r>
              <a:rPr lang="en-US" sz="2800" dirty="0" smtClean="0">
                <a:latin typeface="Calibri" panose="020F0502020204030204" pitchFamily="34" charset="0"/>
              </a:rPr>
              <a:t>temperament,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character</a:t>
            </a:r>
            <a:r>
              <a:rPr lang="en-US" sz="2800" dirty="0">
                <a:latin typeface="Calibri" panose="020F0502020204030204" pitchFamily="34" charset="0"/>
              </a:rPr>
              <a:t>, and environment</a:t>
            </a:r>
            <a:r>
              <a:rPr lang="en-US" sz="2800" dirty="0" smtClean="0">
                <a:latin typeface="Calibri" panose="020F0502020204030204" pitchFamily="34" charset="0"/>
              </a:rPr>
              <a:t>.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27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1447800"/>
            <a:ext cx="7543800" cy="4572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ü"/>
            </a:pPr>
            <a:r>
              <a:rPr lang="en-GB" sz="2800" dirty="0">
                <a:latin typeface="Calibri" panose="020F0502020204030204" pitchFamily="34" charset="0"/>
              </a:rPr>
              <a:t>h</a:t>
            </a:r>
            <a:r>
              <a:rPr lang="en-GB" sz="2800" dirty="0" smtClean="0">
                <a:latin typeface="Calibri" panose="020F0502020204030204" pitchFamily="34" charset="0"/>
              </a:rPr>
              <a:t>elps to make a mark of his/her own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Calibri" panose="020F0502020204030204" pitchFamily="34" charset="0"/>
              </a:rPr>
              <a:t>helps to reduce stress and conflicts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Calibri" panose="020F0502020204030204" pitchFamily="34" charset="0"/>
              </a:rPr>
              <a:t>helps to develop a positive attitude in life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Calibri" panose="020F0502020204030204" pitchFamily="34" charset="0"/>
              </a:rPr>
              <a:t>helps an individual to have positive qualities like punctuality, flexible attitude, willingness to learn, friendly nature and eagerness to help others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Importance of Personality Development</a:t>
            </a:r>
          </a:p>
        </p:txBody>
      </p:sp>
    </p:spTree>
    <p:extLst>
      <p:ext uri="{BB962C8B-B14F-4D97-AF65-F5344CB8AC3E}">
        <p14:creationId xmlns:p14="http://schemas.microsoft.com/office/powerpoint/2010/main" val="204338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19400" y="2514600"/>
            <a:ext cx="36576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IMPORTANCE</a:t>
            </a:r>
            <a:endParaRPr lang="en-US" sz="28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2286000" y="3048000"/>
            <a:ext cx="516467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2590800"/>
            <a:ext cx="2133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Do not blindly copy to others</a:t>
            </a:r>
            <a:endParaRPr lang="en-US" sz="2600" dirty="0"/>
          </a:p>
        </p:txBody>
      </p:sp>
      <p:sp>
        <p:nvSpPr>
          <p:cNvPr id="5" name="Left Arrow 4"/>
          <p:cNvSpPr/>
          <p:nvPr/>
        </p:nvSpPr>
        <p:spPr>
          <a:xfrm flipH="1">
            <a:off x="6477000" y="3048000"/>
            <a:ext cx="5334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05600" y="2498229"/>
            <a:ext cx="2286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Face even the worst situations with a smile</a:t>
            </a:r>
            <a:endParaRPr lang="en-US" sz="2600" dirty="0"/>
          </a:p>
        </p:txBody>
      </p:sp>
      <p:sp>
        <p:nvSpPr>
          <p:cNvPr id="7" name="Left Arrow 6"/>
          <p:cNvSpPr/>
          <p:nvPr/>
        </p:nvSpPr>
        <p:spPr>
          <a:xfrm rot="5400000">
            <a:off x="4389966" y="2065866"/>
            <a:ext cx="516467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0" y="228600"/>
            <a:ext cx="3733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An individual with a negative attitude finds a problem in every situation</a:t>
            </a:r>
            <a:endParaRPr lang="en-US" sz="2600" dirty="0"/>
          </a:p>
        </p:txBody>
      </p:sp>
      <p:sp>
        <p:nvSpPr>
          <p:cNvPr id="9" name="Left Arrow 8"/>
          <p:cNvSpPr/>
          <p:nvPr/>
        </p:nvSpPr>
        <p:spPr>
          <a:xfrm rot="16200000">
            <a:off x="4389967" y="4030133"/>
            <a:ext cx="516467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62299" y="4574738"/>
            <a:ext cx="29718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Never hesitate to share information with others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9742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2514600" cy="2438400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200400"/>
            <a:ext cx="2743200" cy="22860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" y="0"/>
            <a:ext cx="9144000" cy="11430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Top 12 Most Important Personality Development Tips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33400" y="2057400"/>
            <a:ext cx="3276600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US" sz="2800" b="1" dirty="0">
                <a:latin typeface="Maiandra GD" panose="020E0502030308020204" pitchFamily="34" charset="0"/>
              </a:rPr>
              <a:t>12. Know yourself</a:t>
            </a:r>
            <a:endParaRPr lang="en-GB" sz="2800" b="1" dirty="0" smtClean="0">
              <a:latin typeface="Maiandra GD" panose="020E0502030308020204" pitchFamily="34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572000" y="2057400"/>
            <a:ext cx="35814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None/>
            </a:pPr>
            <a:r>
              <a:rPr lang="en-US" sz="2800" b="1" dirty="0" smtClean="0">
                <a:latin typeface="Maiandra GD" panose="020E0502030308020204" pitchFamily="34" charset="0"/>
              </a:rPr>
              <a:t>11. Bring positivity in your outlook</a:t>
            </a:r>
            <a:endParaRPr lang="en-GB" sz="2800" b="1" dirty="0" smtClean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3478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" y="0"/>
            <a:ext cx="9144000" cy="11430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Top 12 Most Important Personality Development Tips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7200" y="2057400"/>
            <a:ext cx="3581400" cy="76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US" sz="2800" b="1" dirty="0" smtClean="0">
                <a:latin typeface="Maiandra GD" panose="020E0502030308020204" pitchFamily="34" charset="0"/>
              </a:rPr>
              <a:t>10. Have an opinion</a:t>
            </a:r>
            <a:endParaRPr lang="en-GB" sz="2800" b="1" dirty="0" smtClean="0">
              <a:latin typeface="Maiandra GD" panose="020E0502030308020204" pitchFamily="34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572000" y="2057400"/>
            <a:ext cx="3581400" cy="76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None/>
            </a:pPr>
            <a:r>
              <a:rPr lang="en-US" sz="2800" b="1" dirty="0" smtClean="0">
                <a:latin typeface="Maiandra GD" panose="020E0502030308020204" pitchFamily="34" charset="0"/>
              </a:rPr>
              <a:t>9. Meet new people</a:t>
            </a:r>
            <a:endParaRPr lang="en-GB" sz="2800" b="1" dirty="0" smtClean="0">
              <a:latin typeface="Maiandra GD" panose="020E0502030308020204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276600"/>
            <a:ext cx="2933700" cy="21336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124201"/>
            <a:ext cx="3048000" cy="2971800"/>
          </a:xfrm>
        </p:spPr>
      </p:pic>
    </p:spTree>
    <p:extLst>
      <p:ext uri="{BB962C8B-B14F-4D97-AF65-F5344CB8AC3E}">
        <p14:creationId xmlns:p14="http://schemas.microsoft.com/office/powerpoint/2010/main" val="319701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" y="0"/>
            <a:ext cx="9144000" cy="11430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Top 12 Most Important Personality Development Tips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52400" y="1828800"/>
            <a:ext cx="4114800" cy="990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None/>
            </a:pPr>
            <a:r>
              <a:rPr lang="en-US" sz="2800" b="1" dirty="0" smtClean="0">
                <a:latin typeface="Maiandra GD" panose="020E0502030308020204" pitchFamily="34" charset="0"/>
              </a:rPr>
              <a:t>8. </a:t>
            </a:r>
            <a:r>
              <a:rPr lang="en-US" sz="2800" b="1" dirty="0">
                <a:latin typeface="Maiandra GD" panose="020E0502030308020204" pitchFamily="34" charset="0"/>
              </a:rPr>
              <a:t>Read more often and develop new interests</a:t>
            </a:r>
            <a:endParaRPr lang="en-GB" sz="2800" b="1" dirty="0" smtClean="0">
              <a:latin typeface="Maiandra GD" panose="020E0502030308020204" pitchFamily="34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648200" y="1828800"/>
            <a:ext cx="3581400" cy="76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None/>
            </a:pPr>
            <a:r>
              <a:rPr lang="en-US" sz="2800" b="1" dirty="0" smtClean="0">
                <a:latin typeface="Maiandra GD" panose="020E0502030308020204" pitchFamily="34" charset="0"/>
              </a:rPr>
              <a:t>7. Be a good listener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09900"/>
            <a:ext cx="2857500" cy="2857500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429000"/>
            <a:ext cx="2590800" cy="2057400"/>
          </a:xfrm>
        </p:spPr>
      </p:pic>
    </p:spTree>
    <p:extLst>
      <p:ext uri="{BB962C8B-B14F-4D97-AF65-F5344CB8AC3E}">
        <p14:creationId xmlns:p14="http://schemas.microsoft.com/office/powerpoint/2010/main" val="326889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531</TotalTime>
  <Words>292</Words>
  <Application>Microsoft Office PowerPoint</Application>
  <PresentationFormat>On-screen Show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PERSONALITY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PERSONLA</dc:title>
  <dc:creator>MANILYN B.. RAMIREZ</dc:creator>
  <cp:lastModifiedBy>MANILYN B.. RAMIREZ</cp:lastModifiedBy>
  <cp:revision>49</cp:revision>
  <dcterms:created xsi:type="dcterms:W3CDTF">2016-10-13T00:21:56Z</dcterms:created>
  <dcterms:modified xsi:type="dcterms:W3CDTF">2016-10-14T00:14:44Z</dcterms:modified>
</cp:coreProperties>
</file>