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customXml/itemProps1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2" r:id="rId2"/>
  </p:sldMasterIdLst>
  <p:notesMasterIdLst>
    <p:notesMasterId r:id="rId22"/>
  </p:notesMasterIdLst>
  <p:handoutMasterIdLst>
    <p:handoutMasterId r:id="rId23"/>
  </p:handoutMasterIdLst>
  <p:sldIdLst>
    <p:sldId id="411" r:id="rId3"/>
    <p:sldId id="600" r:id="rId4"/>
    <p:sldId id="614" r:id="rId5"/>
    <p:sldId id="627" r:id="rId6"/>
    <p:sldId id="615" r:id="rId7"/>
    <p:sldId id="628" r:id="rId8"/>
    <p:sldId id="633" r:id="rId9"/>
    <p:sldId id="616" r:id="rId10"/>
    <p:sldId id="636" r:id="rId11"/>
    <p:sldId id="617" r:id="rId12"/>
    <p:sldId id="629" r:id="rId13"/>
    <p:sldId id="634" r:id="rId14"/>
    <p:sldId id="618" r:id="rId15"/>
    <p:sldId id="630" r:id="rId16"/>
    <p:sldId id="619" r:id="rId17"/>
    <p:sldId id="632" r:id="rId18"/>
    <p:sldId id="635" r:id="rId19"/>
    <p:sldId id="637" r:id="rId20"/>
    <p:sldId id="258" r:id="rId21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3EDF5"/>
    <a:srgbClr val="EAEAEA"/>
    <a:srgbClr val="FFFF79"/>
    <a:srgbClr val="E2E2E2"/>
    <a:srgbClr val="D9D9D9"/>
    <a:srgbClr val="FF3300"/>
    <a:srgbClr val="DDDDDD"/>
    <a:srgbClr val="94D8F0"/>
    <a:srgbClr val="69C8EA"/>
    <a:srgbClr val="33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94407" autoAdjust="0"/>
  </p:normalViewPr>
  <p:slideViewPr>
    <p:cSldViewPr snapToGrid="0">
      <p:cViewPr>
        <p:scale>
          <a:sx n="100" d="100"/>
          <a:sy n="100" d="100"/>
        </p:scale>
        <p:origin x="72" y="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-3252" y="-90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E1DCC-74CB-481E-BF64-D168F8EB5F03}" type="datetimeFigureOut">
              <a:rPr lang="en-US" smtClean="0"/>
              <a:pPr/>
              <a:t>8/13/2012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7E3C8-F63C-4175-BBE5-9DBE29EC8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45FC7C-4BF8-416D-93D5-C86F6117B863}" type="datetimeFigureOut">
              <a:rPr lang="en-US"/>
              <a:pPr>
                <a:defRPr/>
              </a:pPr>
              <a:t>8/13/2012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36C26F-A3BF-450E-807B-D5F0F6AEBA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18813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6C26F-A3BF-450E-807B-D5F0F6AEBA3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2D1D90-B42A-4FD8-9219-C8F42BC6FF8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spade-flower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rgbClr val="FFAE0D">
                <a:tint val="45000"/>
                <a:satMod val="400000"/>
              </a:srgbClr>
            </a:duotone>
          </a:blip>
          <a:srcRect t="23439" r="24428"/>
          <a:stretch>
            <a:fillRect/>
          </a:stretch>
        </p:blipFill>
        <p:spPr>
          <a:xfrm flipH="1">
            <a:off x="-1" y="0"/>
            <a:ext cx="3152772" cy="3914774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>
          <a:xfrm rot="10800000" flipH="1" flipV="1">
            <a:off x="4223312" y="0"/>
            <a:ext cx="4920688" cy="2466975"/>
            <a:chOff x="2053085" y="0"/>
            <a:chExt cx="7099541" cy="3786997"/>
          </a:xfrm>
        </p:grpSpPr>
        <p:sp>
          <p:nvSpPr>
            <p:cNvPr id="45" name="Freeform 44"/>
            <p:cNvSpPr>
              <a:spLocks/>
            </p:cNvSpPr>
            <p:nvPr userDrawn="1"/>
          </p:nvSpPr>
          <p:spPr bwMode="auto">
            <a:xfrm flipH="1">
              <a:off x="2053085" y="1"/>
              <a:ext cx="7090913" cy="37869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4019"/>
                </a:gs>
                <a:gs pos="36000">
                  <a:srgbClr val="F26531"/>
                </a:gs>
                <a:gs pos="100000">
                  <a:srgbClr val="FFC000"/>
                </a:gs>
              </a:gsLst>
              <a:lin ang="7800000" scaled="0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sp>
          <p:nvSpPr>
            <p:cNvPr id="46" name="Freeform 23"/>
            <p:cNvSpPr>
              <a:spLocks/>
            </p:cNvSpPr>
            <p:nvPr userDrawn="1"/>
          </p:nvSpPr>
          <p:spPr bwMode="auto">
            <a:xfrm flipH="1">
              <a:off x="3459192" y="0"/>
              <a:ext cx="5693434" cy="365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4019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gray">
          <a:xfrm>
            <a:off x="0" y="6324600"/>
            <a:ext cx="9144000" cy="27622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AutoShape 17"/>
          <p:cNvSpPr>
            <a:spLocks noChangeAspect="1" noChangeArrowheads="1" noTextEdit="1"/>
          </p:cNvSpPr>
          <p:nvPr userDrawn="1"/>
        </p:nvSpPr>
        <p:spPr bwMode="auto">
          <a:xfrm>
            <a:off x="457200" y="533400"/>
            <a:ext cx="169703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3" name="Text Box 9"/>
          <p:cNvSpPr txBox="1">
            <a:spLocks noChangeArrowheads="1"/>
          </p:cNvSpPr>
          <p:nvPr userDrawn="1"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1652E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09600" y="3733800"/>
            <a:ext cx="77724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rgbClr val="F35D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09600" y="5086350"/>
            <a:ext cx="6005512" cy="831850"/>
          </a:xfrm>
        </p:spPr>
        <p:txBody>
          <a:bodyPr/>
          <a:lstStyle>
            <a:lvl1pPr marL="0" indent="0" fontAlgn="t">
              <a:spcAft>
                <a:spcPct val="0"/>
              </a:spcAft>
              <a:buClrTx/>
              <a:buFontTx/>
              <a:buNone/>
              <a:defRPr b="1"/>
            </a:lvl1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1" name="Group 2149"/>
          <p:cNvGrpSpPr>
            <a:grpSpLocks/>
          </p:cNvGrpSpPr>
          <p:nvPr userDrawn="1"/>
        </p:nvGrpSpPr>
        <p:grpSpPr bwMode="auto">
          <a:xfrm>
            <a:off x="3451422" y="2828925"/>
            <a:ext cx="2241158" cy="522652"/>
            <a:chOff x="457200" y="534988"/>
            <a:chExt cx="1689100" cy="393700"/>
          </a:xfrm>
        </p:grpSpPr>
        <p:sp>
          <p:nvSpPr>
            <p:cNvPr id="62" name="Rectangle 20"/>
            <p:cNvSpPr>
              <a:spLocks noChangeArrowheads="1"/>
            </p:cNvSpPr>
            <p:nvPr userDrawn="1"/>
          </p:nvSpPr>
          <p:spPr bwMode="auto">
            <a:xfrm>
              <a:off x="457200" y="534988"/>
              <a:ext cx="1689100" cy="3937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3" name="Rectangle 21"/>
            <p:cNvSpPr>
              <a:spLocks noChangeArrowheads="1"/>
            </p:cNvSpPr>
            <p:nvPr userDrawn="1"/>
          </p:nvSpPr>
          <p:spPr bwMode="auto">
            <a:xfrm>
              <a:off x="468269" y="546052"/>
              <a:ext cx="1666960" cy="371572"/>
            </a:xfrm>
            <a:prstGeom prst="rect">
              <a:avLst/>
            </a:pr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4" name="Rectangle 22"/>
            <p:cNvSpPr>
              <a:spLocks noChangeArrowheads="1"/>
            </p:cNvSpPr>
            <p:nvPr userDrawn="1"/>
          </p:nvSpPr>
          <p:spPr bwMode="auto">
            <a:xfrm>
              <a:off x="479340" y="557116"/>
              <a:ext cx="539663" cy="34944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5" name="Freeform 23"/>
            <p:cNvSpPr>
              <a:spLocks/>
            </p:cNvSpPr>
            <p:nvPr userDrawn="1"/>
          </p:nvSpPr>
          <p:spPr bwMode="auto">
            <a:xfrm>
              <a:off x="503325" y="574635"/>
              <a:ext cx="491693" cy="307952"/>
            </a:xfrm>
            <a:custGeom>
              <a:avLst/>
              <a:gdLst/>
              <a:ahLst/>
              <a:cxnLst>
                <a:cxn ang="0">
                  <a:pos x="160" y="9"/>
                </a:cxn>
                <a:cxn ang="0">
                  <a:pos x="170" y="22"/>
                </a:cxn>
                <a:cxn ang="0">
                  <a:pos x="180" y="31"/>
                </a:cxn>
                <a:cxn ang="0">
                  <a:pos x="192" y="37"/>
                </a:cxn>
                <a:cxn ang="0">
                  <a:pos x="207" y="41"/>
                </a:cxn>
                <a:cxn ang="0">
                  <a:pos x="228" y="46"/>
                </a:cxn>
                <a:cxn ang="0">
                  <a:pos x="240" y="48"/>
                </a:cxn>
                <a:cxn ang="0">
                  <a:pos x="262" y="54"/>
                </a:cxn>
                <a:cxn ang="0">
                  <a:pos x="278" y="60"/>
                </a:cxn>
                <a:cxn ang="0">
                  <a:pos x="294" y="71"/>
                </a:cxn>
                <a:cxn ang="0">
                  <a:pos x="304" y="84"/>
                </a:cxn>
                <a:cxn ang="0">
                  <a:pos x="310" y="100"/>
                </a:cxn>
                <a:cxn ang="0">
                  <a:pos x="309" y="117"/>
                </a:cxn>
                <a:cxn ang="0">
                  <a:pos x="304" y="133"/>
                </a:cxn>
                <a:cxn ang="0">
                  <a:pos x="295" y="146"/>
                </a:cxn>
                <a:cxn ang="0">
                  <a:pos x="283" y="156"/>
                </a:cxn>
                <a:cxn ang="0">
                  <a:pos x="268" y="163"/>
                </a:cxn>
                <a:cxn ang="0">
                  <a:pos x="245" y="168"/>
                </a:cxn>
                <a:cxn ang="0">
                  <a:pos x="228" y="167"/>
                </a:cxn>
                <a:cxn ang="0">
                  <a:pos x="220" y="165"/>
                </a:cxn>
                <a:cxn ang="0">
                  <a:pos x="211" y="162"/>
                </a:cxn>
                <a:cxn ang="0">
                  <a:pos x="201" y="157"/>
                </a:cxn>
                <a:cxn ang="0">
                  <a:pos x="188" y="148"/>
                </a:cxn>
                <a:cxn ang="0">
                  <a:pos x="179" y="144"/>
                </a:cxn>
                <a:cxn ang="0">
                  <a:pos x="194" y="165"/>
                </a:cxn>
                <a:cxn ang="0">
                  <a:pos x="212" y="181"/>
                </a:cxn>
                <a:cxn ang="0">
                  <a:pos x="232" y="190"/>
                </a:cxn>
                <a:cxn ang="0">
                  <a:pos x="233" y="192"/>
                </a:cxn>
                <a:cxn ang="0">
                  <a:pos x="233" y="194"/>
                </a:cxn>
                <a:cxn ang="0">
                  <a:pos x="77" y="193"/>
                </a:cxn>
                <a:cxn ang="0">
                  <a:pos x="77" y="191"/>
                </a:cxn>
                <a:cxn ang="0">
                  <a:pos x="89" y="186"/>
                </a:cxn>
                <a:cxn ang="0">
                  <a:pos x="108" y="174"/>
                </a:cxn>
                <a:cxn ang="0">
                  <a:pos x="124" y="155"/>
                </a:cxn>
                <a:cxn ang="0">
                  <a:pos x="130" y="143"/>
                </a:cxn>
                <a:cxn ang="0">
                  <a:pos x="130" y="143"/>
                </a:cxn>
                <a:cxn ang="0">
                  <a:pos x="115" y="153"/>
                </a:cxn>
                <a:cxn ang="0">
                  <a:pos x="103" y="160"/>
                </a:cxn>
                <a:cxn ang="0">
                  <a:pos x="94" y="164"/>
                </a:cxn>
                <a:cxn ang="0">
                  <a:pos x="86" y="166"/>
                </a:cxn>
                <a:cxn ang="0">
                  <a:pos x="77" y="167"/>
                </a:cxn>
                <a:cxn ang="0">
                  <a:pos x="54" y="166"/>
                </a:cxn>
                <a:cxn ang="0">
                  <a:pos x="34" y="160"/>
                </a:cxn>
                <a:cxn ang="0">
                  <a:pos x="21" y="152"/>
                </a:cxn>
                <a:cxn ang="0">
                  <a:pos x="10" y="140"/>
                </a:cxn>
                <a:cxn ang="0">
                  <a:pos x="3" y="126"/>
                </a:cxn>
                <a:cxn ang="0">
                  <a:pos x="0" y="109"/>
                </a:cxn>
                <a:cxn ang="0">
                  <a:pos x="3" y="92"/>
                </a:cxn>
                <a:cxn ang="0">
                  <a:pos x="11" y="77"/>
                </a:cxn>
                <a:cxn ang="0">
                  <a:pos x="24" y="65"/>
                </a:cxn>
                <a:cxn ang="0">
                  <a:pos x="40" y="57"/>
                </a:cxn>
                <a:cxn ang="0">
                  <a:pos x="57" y="51"/>
                </a:cxn>
                <a:cxn ang="0">
                  <a:pos x="83" y="46"/>
                </a:cxn>
                <a:cxn ang="0">
                  <a:pos x="103" y="41"/>
                </a:cxn>
                <a:cxn ang="0">
                  <a:pos x="118" y="37"/>
                </a:cxn>
                <a:cxn ang="0">
                  <a:pos x="130" y="31"/>
                </a:cxn>
                <a:cxn ang="0">
                  <a:pos x="140" y="22"/>
                </a:cxn>
                <a:cxn ang="0">
                  <a:pos x="150" y="9"/>
                </a:cxn>
              </a:cxnLst>
              <a:rect l="0" t="0" r="r" b="b"/>
              <a:pathLst>
                <a:path w="310" h="194">
                  <a:moveTo>
                    <a:pt x="155" y="0"/>
                  </a:moveTo>
                  <a:lnTo>
                    <a:pt x="160" y="9"/>
                  </a:lnTo>
                  <a:lnTo>
                    <a:pt x="165" y="16"/>
                  </a:lnTo>
                  <a:lnTo>
                    <a:pt x="170" y="22"/>
                  </a:lnTo>
                  <a:lnTo>
                    <a:pt x="175" y="27"/>
                  </a:lnTo>
                  <a:lnTo>
                    <a:pt x="180" y="31"/>
                  </a:lnTo>
                  <a:lnTo>
                    <a:pt x="185" y="34"/>
                  </a:lnTo>
                  <a:lnTo>
                    <a:pt x="192" y="37"/>
                  </a:lnTo>
                  <a:lnTo>
                    <a:pt x="199" y="39"/>
                  </a:lnTo>
                  <a:lnTo>
                    <a:pt x="207" y="41"/>
                  </a:lnTo>
                  <a:lnTo>
                    <a:pt x="217" y="43"/>
                  </a:lnTo>
                  <a:lnTo>
                    <a:pt x="228" y="46"/>
                  </a:lnTo>
                  <a:lnTo>
                    <a:pt x="227" y="46"/>
                  </a:lnTo>
                  <a:lnTo>
                    <a:pt x="240" y="48"/>
                  </a:lnTo>
                  <a:lnTo>
                    <a:pt x="253" y="51"/>
                  </a:lnTo>
                  <a:lnTo>
                    <a:pt x="262" y="54"/>
                  </a:lnTo>
                  <a:lnTo>
                    <a:pt x="270" y="57"/>
                  </a:lnTo>
                  <a:lnTo>
                    <a:pt x="278" y="60"/>
                  </a:lnTo>
                  <a:lnTo>
                    <a:pt x="287" y="65"/>
                  </a:lnTo>
                  <a:lnTo>
                    <a:pt x="294" y="71"/>
                  </a:lnTo>
                  <a:lnTo>
                    <a:pt x="300" y="77"/>
                  </a:lnTo>
                  <a:lnTo>
                    <a:pt x="304" y="84"/>
                  </a:lnTo>
                  <a:lnTo>
                    <a:pt x="307" y="92"/>
                  </a:lnTo>
                  <a:lnTo>
                    <a:pt x="310" y="100"/>
                  </a:lnTo>
                  <a:lnTo>
                    <a:pt x="310" y="109"/>
                  </a:lnTo>
                  <a:lnTo>
                    <a:pt x="309" y="117"/>
                  </a:lnTo>
                  <a:lnTo>
                    <a:pt x="307" y="126"/>
                  </a:lnTo>
                  <a:lnTo>
                    <a:pt x="304" y="133"/>
                  </a:lnTo>
                  <a:lnTo>
                    <a:pt x="300" y="140"/>
                  </a:lnTo>
                  <a:lnTo>
                    <a:pt x="295" y="146"/>
                  </a:lnTo>
                  <a:lnTo>
                    <a:pt x="289" y="152"/>
                  </a:lnTo>
                  <a:lnTo>
                    <a:pt x="283" y="156"/>
                  </a:lnTo>
                  <a:lnTo>
                    <a:pt x="276" y="160"/>
                  </a:lnTo>
                  <a:lnTo>
                    <a:pt x="268" y="163"/>
                  </a:lnTo>
                  <a:lnTo>
                    <a:pt x="257" y="166"/>
                  </a:lnTo>
                  <a:lnTo>
                    <a:pt x="245" y="168"/>
                  </a:lnTo>
                  <a:lnTo>
                    <a:pt x="233" y="167"/>
                  </a:lnTo>
                  <a:lnTo>
                    <a:pt x="228" y="167"/>
                  </a:lnTo>
                  <a:lnTo>
                    <a:pt x="224" y="166"/>
                  </a:lnTo>
                  <a:lnTo>
                    <a:pt x="220" y="165"/>
                  </a:lnTo>
                  <a:lnTo>
                    <a:pt x="216" y="164"/>
                  </a:lnTo>
                  <a:lnTo>
                    <a:pt x="211" y="162"/>
                  </a:lnTo>
                  <a:lnTo>
                    <a:pt x="207" y="160"/>
                  </a:lnTo>
                  <a:lnTo>
                    <a:pt x="201" y="157"/>
                  </a:lnTo>
                  <a:lnTo>
                    <a:pt x="195" y="153"/>
                  </a:lnTo>
                  <a:lnTo>
                    <a:pt x="188" y="148"/>
                  </a:lnTo>
                  <a:lnTo>
                    <a:pt x="180" y="143"/>
                  </a:lnTo>
                  <a:lnTo>
                    <a:pt x="179" y="144"/>
                  </a:lnTo>
                  <a:lnTo>
                    <a:pt x="186" y="155"/>
                  </a:lnTo>
                  <a:lnTo>
                    <a:pt x="194" y="165"/>
                  </a:lnTo>
                  <a:lnTo>
                    <a:pt x="202" y="174"/>
                  </a:lnTo>
                  <a:lnTo>
                    <a:pt x="212" y="181"/>
                  </a:lnTo>
                  <a:lnTo>
                    <a:pt x="221" y="186"/>
                  </a:lnTo>
                  <a:lnTo>
                    <a:pt x="232" y="190"/>
                  </a:lnTo>
                  <a:lnTo>
                    <a:pt x="233" y="191"/>
                  </a:lnTo>
                  <a:lnTo>
                    <a:pt x="233" y="192"/>
                  </a:lnTo>
                  <a:lnTo>
                    <a:pt x="233" y="193"/>
                  </a:lnTo>
                  <a:lnTo>
                    <a:pt x="233" y="194"/>
                  </a:lnTo>
                  <a:lnTo>
                    <a:pt x="77" y="194"/>
                  </a:lnTo>
                  <a:lnTo>
                    <a:pt x="77" y="193"/>
                  </a:lnTo>
                  <a:lnTo>
                    <a:pt x="77" y="192"/>
                  </a:lnTo>
                  <a:lnTo>
                    <a:pt x="77" y="191"/>
                  </a:lnTo>
                  <a:lnTo>
                    <a:pt x="78" y="190"/>
                  </a:lnTo>
                  <a:lnTo>
                    <a:pt x="89" y="186"/>
                  </a:lnTo>
                  <a:lnTo>
                    <a:pt x="98" y="181"/>
                  </a:lnTo>
                  <a:lnTo>
                    <a:pt x="108" y="174"/>
                  </a:lnTo>
                  <a:lnTo>
                    <a:pt x="116" y="165"/>
                  </a:lnTo>
                  <a:lnTo>
                    <a:pt x="124" y="155"/>
                  </a:lnTo>
                  <a:lnTo>
                    <a:pt x="131" y="144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22" y="148"/>
                  </a:lnTo>
                  <a:lnTo>
                    <a:pt x="115" y="153"/>
                  </a:lnTo>
                  <a:lnTo>
                    <a:pt x="109" y="157"/>
                  </a:lnTo>
                  <a:lnTo>
                    <a:pt x="103" y="160"/>
                  </a:lnTo>
                  <a:lnTo>
                    <a:pt x="99" y="162"/>
                  </a:lnTo>
                  <a:lnTo>
                    <a:pt x="94" y="164"/>
                  </a:lnTo>
                  <a:lnTo>
                    <a:pt x="90" y="165"/>
                  </a:lnTo>
                  <a:lnTo>
                    <a:pt x="86" y="166"/>
                  </a:lnTo>
                  <a:lnTo>
                    <a:pt x="82" y="167"/>
                  </a:lnTo>
                  <a:lnTo>
                    <a:pt x="77" y="167"/>
                  </a:lnTo>
                  <a:lnTo>
                    <a:pt x="65" y="168"/>
                  </a:lnTo>
                  <a:lnTo>
                    <a:pt x="54" y="166"/>
                  </a:lnTo>
                  <a:lnTo>
                    <a:pt x="42" y="163"/>
                  </a:lnTo>
                  <a:lnTo>
                    <a:pt x="34" y="160"/>
                  </a:lnTo>
                  <a:lnTo>
                    <a:pt x="27" y="156"/>
                  </a:lnTo>
                  <a:lnTo>
                    <a:pt x="21" y="152"/>
                  </a:lnTo>
                  <a:lnTo>
                    <a:pt x="15" y="146"/>
                  </a:lnTo>
                  <a:lnTo>
                    <a:pt x="10" y="140"/>
                  </a:lnTo>
                  <a:lnTo>
                    <a:pt x="6" y="133"/>
                  </a:lnTo>
                  <a:lnTo>
                    <a:pt x="3" y="126"/>
                  </a:lnTo>
                  <a:lnTo>
                    <a:pt x="1" y="117"/>
                  </a:lnTo>
                  <a:lnTo>
                    <a:pt x="0" y="109"/>
                  </a:lnTo>
                  <a:lnTo>
                    <a:pt x="1" y="100"/>
                  </a:lnTo>
                  <a:lnTo>
                    <a:pt x="3" y="92"/>
                  </a:lnTo>
                  <a:lnTo>
                    <a:pt x="6" y="84"/>
                  </a:lnTo>
                  <a:lnTo>
                    <a:pt x="11" y="77"/>
                  </a:lnTo>
                  <a:lnTo>
                    <a:pt x="16" y="71"/>
                  </a:lnTo>
                  <a:lnTo>
                    <a:pt x="24" y="65"/>
                  </a:lnTo>
                  <a:lnTo>
                    <a:pt x="32" y="60"/>
                  </a:lnTo>
                  <a:lnTo>
                    <a:pt x="40" y="57"/>
                  </a:lnTo>
                  <a:lnTo>
                    <a:pt x="49" y="54"/>
                  </a:lnTo>
                  <a:lnTo>
                    <a:pt x="57" y="51"/>
                  </a:lnTo>
                  <a:lnTo>
                    <a:pt x="70" y="48"/>
                  </a:lnTo>
                  <a:lnTo>
                    <a:pt x="83" y="46"/>
                  </a:lnTo>
                  <a:lnTo>
                    <a:pt x="94" y="43"/>
                  </a:lnTo>
                  <a:lnTo>
                    <a:pt x="103" y="41"/>
                  </a:lnTo>
                  <a:lnTo>
                    <a:pt x="111" y="39"/>
                  </a:lnTo>
                  <a:lnTo>
                    <a:pt x="118" y="37"/>
                  </a:lnTo>
                  <a:lnTo>
                    <a:pt x="125" y="34"/>
                  </a:lnTo>
                  <a:lnTo>
                    <a:pt x="130" y="31"/>
                  </a:lnTo>
                  <a:lnTo>
                    <a:pt x="135" y="27"/>
                  </a:lnTo>
                  <a:lnTo>
                    <a:pt x="140" y="22"/>
                  </a:lnTo>
                  <a:lnTo>
                    <a:pt x="145" y="16"/>
                  </a:lnTo>
                  <a:lnTo>
                    <a:pt x="150" y="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6" name="Freeform 24"/>
            <p:cNvSpPr>
              <a:spLocks/>
            </p:cNvSpPr>
            <p:nvPr userDrawn="1"/>
          </p:nvSpPr>
          <p:spPr bwMode="auto">
            <a:xfrm>
              <a:off x="1173061" y="638253"/>
              <a:ext cx="123615" cy="176105"/>
            </a:xfrm>
            <a:custGeom>
              <a:avLst/>
              <a:gdLst/>
              <a:ahLst/>
              <a:cxnLst>
                <a:cxn ang="0">
                  <a:pos x="48" y="1"/>
                </a:cxn>
                <a:cxn ang="0">
                  <a:pos x="64" y="3"/>
                </a:cxn>
                <a:cxn ang="0">
                  <a:pos x="73" y="29"/>
                </a:cxn>
                <a:cxn ang="0">
                  <a:pos x="61" y="24"/>
                </a:cxn>
                <a:cxn ang="0">
                  <a:pos x="58" y="15"/>
                </a:cxn>
                <a:cxn ang="0">
                  <a:pos x="52" y="9"/>
                </a:cxn>
                <a:cxn ang="0">
                  <a:pos x="41" y="7"/>
                </a:cxn>
                <a:cxn ang="0">
                  <a:pos x="31" y="9"/>
                </a:cxn>
                <a:cxn ang="0">
                  <a:pos x="24" y="15"/>
                </a:cxn>
                <a:cxn ang="0">
                  <a:pos x="21" y="25"/>
                </a:cxn>
                <a:cxn ang="0">
                  <a:pos x="24" y="34"/>
                </a:cxn>
                <a:cxn ang="0">
                  <a:pos x="30" y="39"/>
                </a:cxn>
                <a:cxn ang="0">
                  <a:pos x="39" y="43"/>
                </a:cxn>
                <a:cxn ang="0">
                  <a:pos x="47" y="45"/>
                </a:cxn>
                <a:cxn ang="0">
                  <a:pos x="57" y="48"/>
                </a:cxn>
                <a:cxn ang="0">
                  <a:pos x="67" y="52"/>
                </a:cxn>
                <a:cxn ang="0">
                  <a:pos x="74" y="59"/>
                </a:cxn>
                <a:cxn ang="0">
                  <a:pos x="78" y="69"/>
                </a:cxn>
                <a:cxn ang="0">
                  <a:pos x="77" y="84"/>
                </a:cxn>
                <a:cxn ang="0">
                  <a:pos x="73" y="95"/>
                </a:cxn>
                <a:cxn ang="0">
                  <a:pos x="64" y="103"/>
                </a:cxn>
                <a:cxn ang="0">
                  <a:pos x="53" y="108"/>
                </a:cxn>
                <a:cxn ang="0">
                  <a:pos x="40" y="110"/>
                </a:cxn>
                <a:cxn ang="0">
                  <a:pos x="22" y="110"/>
                </a:cxn>
                <a:cxn ang="0">
                  <a:pos x="0" y="105"/>
                </a:cxn>
                <a:cxn ang="0">
                  <a:pos x="11" y="78"/>
                </a:cxn>
                <a:cxn ang="0">
                  <a:pos x="13" y="89"/>
                </a:cxn>
                <a:cxn ang="0">
                  <a:pos x="16" y="98"/>
                </a:cxn>
                <a:cxn ang="0">
                  <a:pos x="23" y="103"/>
                </a:cxn>
                <a:cxn ang="0">
                  <a:pos x="35" y="104"/>
                </a:cxn>
                <a:cxn ang="0">
                  <a:pos x="46" y="102"/>
                </a:cxn>
                <a:cxn ang="0">
                  <a:pos x="53" y="95"/>
                </a:cxn>
                <a:cxn ang="0">
                  <a:pos x="56" y="84"/>
                </a:cxn>
                <a:cxn ang="0">
                  <a:pos x="53" y="74"/>
                </a:cxn>
                <a:cxn ang="0">
                  <a:pos x="45" y="67"/>
                </a:cxn>
                <a:cxn ang="0">
                  <a:pos x="28" y="62"/>
                </a:cxn>
                <a:cxn ang="0">
                  <a:pos x="17" y="58"/>
                </a:cxn>
                <a:cxn ang="0">
                  <a:pos x="8" y="53"/>
                </a:cxn>
                <a:cxn ang="0">
                  <a:pos x="2" y="44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8" y="11"/>
                </a:cxn>
                <a:cxn ang="0">
                  <a:pos x="18" y="5"/>
                </a:cxn>
                <a:cxn ang="0">
                  <a:pos x="29" y="1"/>
                </a:cxn>
                <a:cxn ang="0">
                  <a:pos x="41" y="0"/>
                </a:cxn>
              </a:cxnLst>
              <a:rect l="0" t="0" r="r" b="b"/>
              <a:pathLst>
                <a:path w="78" h="111">
                  <a:moveTo>
                    <a:pt x="41" y="0"/>
                  </a:moveTo>
                  <a:lnTo>
                    <a:pt x="48" y="1"/>
                  </a:lnTo>
                  <a:lnTo>
                    <a:pt x="56" y="2"/>
                  </a:lnTo>
                  <a:lnTo>
                    <a:pt x="64" y="3"/>
                  </a:lnTo>
                  <a:lnTo>
                    <a:pt x="73" y="5"/>
                  </a:lnTo>
                  <a:lnTo>
                    <a:pt x="73" y="29"/>
                  </a:lnTo>
                  <a:lnTo>
                    <a:pt x="62" y="29"/>
                  </a:lnTo>
                  <a:lnTo>
                    <a:pt x="61" y="24"/>
                  </a:lnTo>
                  <a:lnTo>
                    <a:pt x="60" y="19"/>
                  </a:lnTo>
                  <a:lnTo>
                    <a:pt x="58" y="15"/>
                  </a:lnTo>
                  <a:lnTo>
                    <a:pt x="55" y="12"/>
                  </a:lnTo>
                  <a:lnTo>
                    <a:pt x="52" y="9"/>
                  </a:lnTo>
                  <a:lnTo>
                    <a:pt x="47" y="8"/>
                  </a:lnTo>
                  <a:lnTo>
                    <a:pt x="41" y="7"/>
                  </a:lnTo>
                  <a:lnTo>
                    <a:pt x="36" y="7"/>
                  </a:lnTo>
                  <a:lnTo>
                    <a:pt x="31" y="9"/>
                  </a:lnTo>
                  <a:lnTo>
                    <a:pt x="27" y="11"/>
                  </a:lnTo>
                  <a:lnTo>
                    <a:pt x="24" y="15"/>
                  </a:lnTo>
                  <a:lnTo>
                    <a:pt x="22" y="19"/>
                  </a:lnTo>
                  <a:lnTo>
                    <a:pt x="21" y="25"/>
                  </a:lnTo>
                  <a:lnTo>
                    <a:pt x="22" y="30"/>
                  </a:lnTo>
                  <a:lnTo>
                    <a:pt x="24" y="34"/>
                  </a:lnTo>
                  <a:lnTo>
                    <a:pt x="27" y="37"/>
                  </a:lnTo>
                  <a:lnTo>
                    <a:pt x="30" y="39"/>
                  </a:lnTo>
                  <a:lnTo>
                    <a:pt x="34" y="41"/>
                  </a:lnTo>
                  <a:lnTo>
                    <a:pt x="39" y="43"/>
                  </a:lnTo>
                  <a:lnTo>
                    <a:pt x="43" y="44"/>
                  </a:lnTo>
                  <a:lnTo>
                    <a:pt x="47" y="45"/>
                  </a:lnTo>
                  <a:lnTo>
                    <a:pt x="51" y="46"/>
                  </a:lnTo>
                  <a:lnTo>
                    <a:pt x="57" y="48"/>
                  </a:lnTo>
                  <a:lnTo>
                    <a:pt x="62" y="50"/>
                  </a:lnTo>
                  <a:lnTo>
                    <a:pt x="67" y="52"/>
                  </a:lnTo>
                  <a:lnTo>
                    <a:pt x="71" y="55"/>
                  </a:lnTo>
                  <a:lnTo>
                    <a:pt x="74" y="59"/>
                  </a:lnTo>
                  <a:lnTo>
                    <a:pt x="76" y="64"/>
                  </a:lnTo>
                  <a:lnTo>
                    <a:pt x="78" y="69"/>
                  </a:lnTo>
                  <a:lnTo>
                    <a:pt x="78" y="76"/>
                  </a:lnTo>
                  <a:lnTo>
                    <a:pt x="77" y="84"/>
                  </a:lnTo>
                  <a:lnTo>
                    <a:pt x="75" y="90"/>
                  </a:lnTo>
                  <a:lnTo>
                    <a:pt x="73" y="95"/>
                  </a:lnTo>
                  <a:lnTo>
                    <a:pt x="69" y="100"/>
                  </a:lnTo>
                  <a:lnTo>
                    <a:pt x="64" y="103"/>
                  </a:lnTo>
                  <a:lnTo>
                    <a:pt x="59" y="106"/>
                  </a:lnTo>
                  <a:lnTo>
                    <a:pt x="53" y="108"/>
                  </a:lnTo>
                  <a:lnTo>
                    <a:pt x="47" y="110"/>
                  </a:lnTo>
                  <a:lnTo>
                    <a:pt x="40" y="110"/>
                  </a:lnTo>
                  <a:lnTo>
                    <a:pt x="33" y="111"/>
                  </a:lnTo>
                  <a:lnTo>
                    <a:pt x="22" y="110"/>
                  </a:lnTo>
                  <a:lnTo>
                    <a:pt x="11" y="108"/>
                  </a:lnTo>
                  <a:lnTo>
                    <a:pt x="0" y="105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2" y="84"/>
                  </a:lnTo>
                  <a:lnTo>
                    <a:pt x="13" y="89"/>
                  </a:lnTo>
                  <a:lnTo>
                    <a:pt x="15" y="94"/>
                  </a:lnTo>
                  <a:lnTo>
                    <a:pt x="16" y="98"/>
                  </a:lnTo>
                  <a:lnTo>
                    <a:pt x="19" y="101"/>
                  </a:lnTo>
                  <a:lnTo>
                    <a:pt x="23" y="103"/>
                  </a:lnTo>
                  <a:lnTo>
                    <a:pt x="28" y="104"/>
                  </a:lnTo>
                  <a:lnTo>
                    <a:pt x="35" y="104"/>
                  </a:lnTo>
                  <a:lnTo>
                    <a:pt x="40" y="104"/>
                  </a:lnTo>
                  <a:lnTo>
                    <a:pt x="46" y="102"/>
                  </a:lnTo>
                  <a:lnTo>
                    <a:pt x="50" y="99"/>
                  </a:lnTo>
                  <a:lnTo>
                    <a:pt x="53" y="95"/>
                  </a:lnTo>
                  <a:lnTo>
                    <a:pt x="55" y="90"/>
                  </a:lnTo>
                  <a:lnTo>
                    <a:pt x="56" y="84"/>
                  </a:lnTo>
                  <a:lnTo>
                    <a:pt x="55" y="79"/>
                  </a:lnTo>
                  <a:lnTo>
                    <a:pt x="53" y="74"/>
                  </a:lnTo>
                  <a:lnTo>
                    <a:pt x="50" y="70"/>
                  </a:lnTo>
                  <a:lnTo>
                    <a:pt x="45" y="67"/>
                  </a:lnTo>
                  <a:lnTo>
                    <a:pt x="34" y="64"/>
                  </a:lnTo>
                  <a:lnTo>
                    <a:pt x="28" y="62"/>
                  </a:lnTo>
                  <a:lnTo>
                    <a:pt x="23" y="60"/>
                  </a:lnTo>
                  <a:lnTo>
                    <a:pt x="17" y="58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5" y="49"/>
                  </a:lnTo>
                  <a:lnTo>
                    <a:pt x="2" y="44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8" y="11"/>
                  </a:lnTo>
                  <a:lnTo>
                    <a:pt x="13" y="7"/>
                  </a:lnTo>
                  <a:lnTo>
                    <a:pt x="18" y="5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5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7" name="Freeform 25"/>
            <p:cNvSpPr>
              <a:spLocks/>
            </p:cNvSpPr>
            <p:nvPr userDrawn="1"/>
          </p:nvSpPr>
          <p:spPr bwMode="auto">
            <a:xfrm>
              <a:off x="1489479" y="666836"/>
              <a:ext cx="142065" cy="147522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71" y="1"/>
                </a:cxn>
                <a:cxn ang="0">
                  <a:pos x="78" y="26"/>
                </a:cxn>
                <a:cxn ang="0">
                  <a:pos x="68" y="19"/>
                </a:cxn>
                <a:cxn ang="0">
                  <a:pos x="65" y="10"/>
                </a:cxn>
                <a:cxn ang="0">
                  <a:pos x="59" y="6"/>
                </a:cxn>
                <a:cxn ang="0">
                  <a:pos x="47" y="5"/>
                </a:cxn>
                <a:cxn ang="0">
                  <a:pos x="36" y="7"/>
                </a:cxn>
                <a:cxn ang="0">
                  <a:pos x="28" y="13"/>
                </a:cxn>
                <a:cxn ang="0">
                  <a:pos x="24" y="21"/>
                </a:cxn>
                <a:cxn ang="0">
                  <a:pos x="21" y="32"/>
                </a:cxn>
                <a:cxn ang="0">
                  <a:pos x="20" y="42"/>
                </a:cxn>
                <a:cxn ang="0">
                  <a:pos x="21" y="65"/>
                </a:cxn>
                <a:cxn ang="0">
                  <a:pos x="27" y="79"/>
                </a:cxn>
                <a:cxn ang="0">
                  <a:pos x="35" y="85"/>
                </a:cxn>
                <a:cxn ang="0">
                  <a:pos x="46" y="87"/>
                </a:cxn>
                <a:cxn ang="0">
                  <a:pos x="52" y="86"/>
                </a:cxn>
                <a:cxn ang="0">
                  <a:pos x="59" y="84"/>
                </a:cxn>
                <a:cxn ang="0">
                  <a:pos x="61" y="81"/>
                </a:cxn>
                <a:cxn ang="0">
                  <a:pos x="62" y="77"/>
                </a:cxn>
                <a:cxn ang="0">
                  <a:pos x="62" y="59"/>
                </a:cxn>
                <a:cxn ang="0">
                  <a:pos x="59" y="57"/>
                </a:cxn>
                <a:cxn ang="0">
                  <a:pos x="52" y="56"/>
                </a:cxn>
                <a:cxn ang="0">
                  <a:pos x="47" y="50"/>
                </a:cxn>
                <a:cxn ang="0">
                  <a:pos x="90" y="56"/>
                </a:cxn>
                <a:cxn ang="0">
                  <a:pos x="83" y="57"/>
                </a:cxn>
                <a:cxn ang="0">
                  <a:pos x="81" y="60"/>
                </a:cxn>
                <a:cxn ang="0">
                  <a:pos x="81" y="87"/>
                </a:cxn>
                <a:cxn ang="0">
                  <a:pos x="68" y="89"/>
                </a:cxn>
                <a:cxn ang="0">
                  <a:pos x="49" y="93"/>
                </a:cxn>
                <a:cxn ang="0">
                  <a:pos x="34" y="92"/>
                </a:cxn>
                <a:cxn ang="0">
                  <a:pos x="19" y="88"/>
                </a:cxn>
                <a:cxn ang="0">
                  <a:pos x="8" y="79"/>
                </a:cxn>
                <a:cxn ang="0">
                  <a:pos x="2" y="66"/>
                </a:cxn>
                <a:cxn ang="0">
                  <a:pos x="0" y="48"/>
                </a:cxn>
                <a:cxn ang="0">
                  <a:pos x="2" y="28"/>
                </a:cxn>
                <a:cxn ang="0">
                  <a:pos x="9" y="14"/>
                </a:cxn>
                <a:cxn ang="0">
                  <a:pos x="20" y="4"/>
                </a:cxn>
                <a:cxn ang="0">
                  <a:pos x="37" y="0"/>
                </a:cxn>
              </a:cxnLst>
              <a:rect l="0" t="0" r="r" b="b"/>
              <a:pathLst>
                <a:path w="90" h="93">
                  <a:moveTo>
                    <a:pt x="47" y="0"/>
                  </a:moveTo>
                  <a:lnTo>
                    <a:pt x="55" y="0"/>
                  </a:lnTo>
                  <a:lnTo>
                    <a:pt x="63" y="0"/>
                  </a:lnTo>
                  <a:lnTo>
                    <a:pt x="71" y="1"/>
                  </a:lnTo>
                  <a:lnTo>
                    <a:pt x="78" y="3"/>
                  </a:lnTo>
                  <a:lnTo>
                    <a:pt x="78" y="26"/>
                  </a:lnTo>
                  <a:lnTo>
                    <a:pt x="69" y="26"/>
                  </a:lnTo>
                  <a:lnTo>
                    <a:pt x="68" y="19"/>
                  </a:lnTo>
                  <a:lnTo>
                    <a:pt x="67" y="14"/>
                  </a:lnTo>
                  <a:lnTo>
                    <a:pt x="65" y="10"/>
                  </a:lnTo>
                  <a:lnTo>
                    <a:pt x="63" y="8"/>
                  </a:lnTo>
                  <a:lnTo>
                    <a:pt x="59" y="6"/>
                  </a:lnTo>
                  <a:lnTo>
                    <a:pt x="54" y="5"/>
                  </a:lnTo>
                  <a:lnTo>
                    <a:pt x="47" y="5"/>
                  </a:lnTo>
                  <a:lnTo>
                    <a:pt x="41" y="5"/>
                  </a:lnTo>
                  <a:lnTo>
                    <a:pt x="36" y="7"/>
                  </a:lnTo>
                  <a:lnTo>
                    <a:pt x="32" y="9"/>
                  </a:lnTo>
                  <a:lnTo>
                    <a:pt x="28" y="13"/>
                  </a:lnTo>
                  <a:lnTo>
                    <a:pt x="25" y="17"/>
                  </a:lnTo>
                  <a:lnTo>
                    <a:pt x="24" y="21"/>
                  </a:lnTo>
                  <a:lnTo>
                    <a:pt x="22" y="26"/>
                  </a:lnTo>
                  <a:lnTo>
                    <a:pt x="21" y="32"/>
                  </a:lnTo>
                  <a:lnTo>
                    <a:pt x="20" y="37"/>
                  </a:lnTo>
                  <a:lnTo>
                    <a:pt x="20" y="42"/>
                  </a:lnTo>
                  <a:lnTo>
                    <a:pt x="20" y="53"/>
                  </a:lnTo>
                  <a:lnTo>
                    <a:pt x="21" y="65"/>
                  </a:lnTo>
                  <a:lnTo>
                    <a:pt x="25" y="74"/>
                  </a:lnTo>
                  <a:lnTo>
                    <a:pt x="27" y="79"/>
                  </a:lnTo>
                  <a:lnTo>
                    <a:pt x="30" y="82"/>
                  </a:lnTo>
                  <a:lnTo>
                    <a:pt x="35" y="85"/>
                  </a:lnTo>
                  <a:lnTo>
                    <a:pt x="40" y="87"/>
                  </a:lnTo>
                  <a:lnTo>
                    <a:pt x="46" y="87"/>
                  </a:lnTo>
                  <a:lnTo>
                    <a:pt x="49" y="87"/>
                  </a:lnTo>
                  <a:lnTo>
                    <a:pt x="52" y="86"/>
                  </a:lnTo>
                  <a:lnTo>
                    <a:pt x="56" y="85"/>
                  </a:lnTo>
                  <a:lnTo>
                    <a:pt x="59" y="84"/>
                  </a:lnTo>
                  <a:lnTo>
                    <a:pt x="61" y="81"/>
                  </a:lnTo>
                  <a:lnTo>
                    <a:pt x="61" y="81"/>
                  </a:lnTo>
                  <a:lnTo>
                    <a:pt x="62" y="79"/>
                  </a:lnTo>
                  <a:lnTo>
                    <a:pt x="62" y="77"/>
                  </a:lnTo>
                  <a:lnTo>
                    <a:pt x="62" y="61"/>
                  </a:lnTo>
                  <a:lnTo>
                    <a:pt x="62" y="59"/>
                  </a:lnTo>
                  <a:lnTo>
                    <a:pt x="61" y="58"/>
                  </a:lnTo>
                  <a:lnTo>
                    <a:pt x="59" y="57"/>
                  </a:lnTo>
                  <a:lnTo>
                    <a:pt x="56" y="56"/>
                  </a:lnTo>
                  <a:lnTo>
                    <a:pt x="52" y="56"/>
                  </a:lnTo>
                  <a:lnTo>
                    <a:pt x="47" y="56"/>
                  </a:lnTo>
                  <a:lnTo>
                    <a:pt x="47" y="50"/>
                  </a:lnTo>
                  <a:lnTo>
                    <a:pt x="90" y="50"/>
                  </a:lnTo>
                  <a:lnTo>
                    <a:pt x="90" y="56"/>
                  </a:lnTo>
                  <a:lnTo>
                    <a:pt x="86" y="56"/>
                  </a:lnTo>
                  <a:lnTo>
                    <a:pt x="83" y="57"/>
                  </a:lnTo>
                  <a:lnTo>
                    <a:pt x="82" y="58"/>
                  </a:lnTo>
                  <a:lnTo>
                    <a:pt x="81" y="60"/>
                  </a:lnTo>
                  <a:lnTo>
                    <a:pt x="81" y="62"/>
                  </a:lnTo>
                  <a:lnTo>
                    <a:pt x="81" y="87"/>
                  </a:lnTo>
                  <a:lnTo>
                    <a:pt x="74" y="87"/>
                  </a:lnTo>
                  <a:lnTo>
                    <a:pt x="68" y="89"/>
                  </a:lnTo>
                  <a:lnTo>
                    <a:pt x="55" y="92"/>
                  </a:lnTo>
                  <a:lnTo>
                    <a:pt x="49" y="93"/>
                  </a:lnTo>
                  <a:lnTo>
                    <a:pt x="43" y="93"/>
                  </a:lnTo>
                  <a:lnTo>
                    <a:pt x="34" y="92"/>
                  </a:lnTo>
                  <a:lnTo>
                    <a:pt x="26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8" y="79"/>
                  </a:lnTo>
                  <a:lnTo>
                    <a:pt x="4" y="73"/>
                  </a:lnTo>
                  <a:lnTo>
                    <a:pt x="2" y="66"/>
                  </a:lnTo>
                  <a:lnTo>
                    <a:pt x="1" y="57"/>
                  </a:lnTo>
                  <a:lnTo>
                    <a:pt x="0" y="48"/>
                  </a:lnTo>
                  <a:lnTo>
                    <a:pt x="1" y="37"/>
                  </a:lnTo>
                  <a:lnTo>
                    <a:pt x="2" y="28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4" y="8"/>
                  </a:lnTo>
                  <a:lnTo>
                    <a:pt x="20" y="4"/>
                  </a:lnTo>
                  <a:lnTo>
                    <a:pt x="28" y="2"/>
                  </a:lnTo>
                  <a:lnTo>
                    <a:pt x="3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8" name="Freeform 26"/>
            <p:cNvSpPr>
              <a:spLocks/>
            </p:cNvSpPr>
            <p:nvPr userDrawn="1"/>
          </p:nvSpPr>
          <p:spPr bwMode="auto">
            <a:xfrm>
              <a:off x="1648149" y="668680"/>
              <a:ext cx="110700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" y="0"/>
                </a:cxn>
                <a:cxn ang="0">
                  <a:pos x="70" y="22"/>
                </a:cxn>
                <a:cxn ang="0">
                  <a:pos x="61" y="22"/>
                </a:cxn>
                <a:cxn ang="0">
                  <a:pos x="60" y="16"/>
                </a:cxn>
                <a:cxn ang="0">
                  <a:pos x="59" y="12"/>
                </a:cxn>
                <a:cxn ang="0">
                  <a:pos x="58" y="10"/>
                </a:cxn>
                <a:cxn ang="0">
                  <a:pos x="56" y="8"/>
                </a:cxn>
                <a:cxn ang="0">
                  <a:pos x="53" y="7"/>
                </a:cxn>
                <a:cxn ang="0">
                  <a:pos x="48" y="6"/>
                </a:cxn>
                <a:cxn ang="0">
                  <a:pos x="29" y="6"/>
                </a:cxn>
                <a:cxn ang="0">
                  <a:pos x="29" y="39"/>
                </a:cxn>
                <a:cxn ang="0">
                  <a:pos x="37" y="39"/>
                </a:cxn>
                <a:cxn ang="0">
                  <a:pos x="40" y="39"/>
                </a:cxn>
                <a:cxn ang="0">
                  <a:pos x="43" y="38"/>
                </a:cxn>
                <a:cxn ang="0">
                  <a:pos x="45" y="36"/>
                </a:cxn>
                <a:cxn ang="0">
                  <a:pos x="46" y="33"/>
                </a:cxn>
                <a:cxn ang="0">
                  <a:pos x="46" y="30"/>
                </a:cxn>
                <a:cxn ang="0">
                  <a:pos x="47" y="27"/>
                </a:cxn>
                <a:cxn ang="0">
                  <a:pos x="54" y="27"/>
                </a:cxn>
                <a:cxn ang="0">
                  <a:pos x="53" y="34"/>
                </a:cxn>
                <a:cxn ang="0">
                  <a:pos x="53" y="50"/>
                </a:cxn>
                <a:cxn ang="0">
                  <a:pos x="54" y="58"/>
                </a:cxn>
                <a:cxn ang="0">
                  <a:pos x="47" y="58"/>
                </a:cxn>
                <a:cxn ang="0">
                  <a:pos x="46" y="54"/>
                </a:cxn>
                <a:cxn ang="0">
                  <a:pos x="46" y="51"/>
                </a:cxn>
                <a:cxn ang="0">
                  <a:pos x="45" y="49"/>
                </a:cxn>
                <a:cxn ang="0">
                  <a:pos x="43" y="47"/>
                </a:cxn>
                <a:cxn ang="0">
                  <a:pos x="41" y="46"/>
                </a:cxn>
                <a:cxn ang="0">
                  <a:pos x="37" y="45"/>
                </a:cxn>
                <a:cxn ang="0">
                  <a:pos x="29" y="45"/>
                </a:cxn>
                <a:cxn ang="0">
                  <a:pos x="29" y="85"/>
                </a:cxn>
                <a:cxn ang="0">
                  <a:pos x="43" y="85"/>
                </a:cxn>
                <a:cxn ang="0">
                  <a:pos x="49" y="84"/>
                </a:cxn>
                <a:cxn ang="0">
                  <a:pos x="53" y="83"/>
                </a:cxn>
                <a:cxn ang="0">
                  <a:pos x="56" y="82"/>
                </a:cxn>
                <a:cxn ang="0">
                  <a:pos x="58" y="79"/>
                </a:cxn>
                <a:cxn ang="0">
                  <a:pos x="59" y="76"/>
                </a:cxn>
                <a:cxn ang="0">
                  <a:pos x="60" y="71"/>
                </a:cxn>
                <a:cxn ang="0">
                  <a:pos x="61" y="66"/>
                </a:cxn>
                <a:cxn ang="0">
                  <a:pos x="70" y="66"/>
                </a:cxn>
                <a:cxn ang="0">
                  <a:pos x="70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9" y="83"/>
                </a:cxn>
                <a:cxn ang="0">
                  <a:pos x="10" y="82"/>
                </a:cxn>
                <a:cxn ang="0">
                  <a:pos x="11" y="80"/>
                </a:cxn>
                <a:cxn ang="0">
                  <a:pos x="11" y="11"/>
                </a:cxn>
                <a:cxn ang="0">
                  <a:pos x="10" y="9"/>
                </a:cxn>
                <a:cxn ang="0">
                  <a:pos x="9" y="7"/>
                </a:cxn>
                <a:cxn ang="0">
                  <a:pos x="7" y="6"/>
                </a:cxn>
                <a:cxn ang="0">
                  <a:pos x="5" y="6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70" h="91">
                  <a:moveTo>
                    <a:pt x="0" y="0"/>
                  </a:moveTo>
                  <a:lnTo>
                    <a:pt x="70" y="0"/>
                  </a:lnTo>
                  <a:lnTo>
                    <a:pt x="70" y="22"/>
                  </a:lnTo>
                  <a:lnTo>
                    <a:pt x="61" y="22"/>
                  </a:lnTo>
                  <a:lnTo>
                    <a:pt x="60" y="16"/>
                  </a:lnTo>
                  <a:lnTo>
                    <a:pt x="59" y="12"/>
                  </a:lnTo>
                  <a:lnTo>
                    <a:pt x="58" y="10"/>
                  </a:lnTo>
                  <a:lnTo>
                    <a:pt x="56" y="8"/>
                  </a:lnTo>
                  <a:lnTo>
                    <a:pt x="53" y="7"/>
                  </a:lnTo>
                  <a:lnTo>
                    <a:pt x="48" y="6"/>
                  </a:lnTo>
                  <a:lnTo>
                    <a:pt x="29" y="6"/>
                  </a:lnTo>
                  <a:lnTo>
                    <a:pt x="29" y="39"/>
                  </a:lnTo>
                  <a:lnTo>
                    <a:pt x="37" y="39"/>
                  </a:lnTo>
                  <a:lnTo>
                    <a:pt x="40" y="39"/>
                  </a:lnTo>
                  <a:lnTo>
                    <a:pt x="43" y="38"/>
                  </a:lnTo>
                  <a:lnTo>
                    <a:pt x="45" y="36"/>
                  </a:lnTo>
                  <a:lnTo>
                    <a:pt x="46" y="33"/>
                  </a:lnTo>
                  <a:lnTo>
                    <a:pt x="46" y="30"/>
                  </a:lnTo>
                  <a:lnTo>
                    <a:pt x="47" y="27"/>
                  </a:lnTo>
                  <a:lnTo>
                    <a:pt x="54" y="27"/>
                  </a:lnTo>
                  <a:lnTo>
                    <a:pt x="53" y="34"/>
                  </a:lnTo>
                  <a:lnTo>
                    <a:pt x="53" y="50"/>
                  </a:lnTo>
                  <a:lnTo>
                    <a:pt x="54" y="58"/>
                  </a:lnTo>
                  <a:lnTo>
                    <a:pt x="47" y="58"/>
                  </a:lnTo>
                  <a:lnTo>
                    <a:pt x="46" y="54"/>
                  </a:lnTo>
                  <a:lnTo>
                    <a:pt x="46" y="51"/>
                  </a:lnTo>
                  <a:lnTo>
                    <a:pt x="45" y="49"/>
                  </a:lnTo>
                  <a:lnTo>
                    <a:pt x="43" y="47"/>
                  </a:lnTo>
                  <a:lnTo>
                    <a:pt x="41" y="46"/>
                  </a:lnTo>
                  <a:lnTo>
                    <a:pt x="37" y="45"/>
                  </a:lnTo>
                  <a:lnTo>
                    <a:pt x="29" y="45"/>
                  </a:lnTo>
                  <a:lnTo>
                    <a:pt x="29" y="85"/>
                  </a:lnTo>
                  <a:lnTo>
                    <a:pt x="43" y="85"/>
                  </a:lnTo>
                  <a:lnTo>
                    <a:pt x="49" y="84"/>
                  </a:lnTo>
                  <a:lnTo>
                    <a:pt x="53" y="83"/>
                  </a:lnTo>
                  <a:lnTo>
                    <a:pt x="56" y="82"/>
                  </a:lnTo>
                  <a:lnTo>
                    <a:pt x="58" y="79"/>
                  </a:lnTo>
                  <a:lnTo>
                    <a:pt x="59" y="76"/>
                  </a:lnTo>
                  <a:lnTo>
                    <a:pt x="60" y="71"/>
                  </a:lnTo>
                  <a:lnTo>
                    <a:pt x="61" y="66"/>
                  </a:lnTo>
                  <a:lnTo>
                    <a:pt x="70" y="66"/>
                  </a:lnTo>
                  <a:lnTo>
                    <a:pt x="70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1" y="80"/>
                  </a:lnTo>
                  <a:lnTo>
                    <a:pt x="11" y="11"/>
                  </a:lnTo>
                  <a:lnTo>
                    <a:pt x="10" y="9"/>
                  </a:lnTo>
                  <a:lnTo>
                    <a:pt x="9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9" name="Freeform 27"/>
            <p:cNvSpPr>
              <a:spLocks/>
            </p:cNvSpPr>
            <p:nvPr userDrawn="1"/>
          </p:nvSpPr>
          <p:spPr bwMode="auto">
            <a:xfrm>
              <a:off x="1776377" y="668680"/>
              <a:ext cx="128228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" y="0"/>
                </a:cxn>
                <a:cxn ang="0">
                  <a:pos x="81" y="24"/>
                </a:cxn>
                <a:cxn ang="0">
                  <a:pos x="72" y="24"/>
                </a:cxn>
                <a:cxn ang="0">
                  <a:pos x="71" y="18"/>
                </a:cxn>
                <a:cxn ang="0">
                  <a:pos x="70" y="14"/>
                </a:cxn>
                <a:cxn ang="0">
                  <a:pos x="69" y="11"/>
                </a:cxn>
                <a:cxn ang="0">
                  <a:pos x="67" y="8"/>
                </a:cxn>
                <a:cxn ang="0">
                  <a:pos x="64" y="7"/>
                </a:cxn>
                <a:cxn ang="0">
                  <a:pos x="61" y="6"/>
                </a:cxn>
                <a:cxn ang="0">
                  <a:pos x="55" y="6"/>
                </a:cxn>
                <a:cxn ang="0">
                  <a:pos x="50" y="6"/>
                </a:cxn>
                <a:cxn ang="0">
                  <a:pos x="50" y="81"/>
                </a:cxn>
                <a:cxn ang="0">
                  <a:pos x="51" y="83"/>
                </a:cxn>
                <a:cxn ang="0">
                  <a:pos x="52" y="84"/>
                </a:cxn>
                <a:cxn ang="0">
                  <a:pos x="54" y="85"/>
                </a:cxn>
                <a:cxn ang="0">
                  <a:pos x="58" y="85"/>
                </a:cxn>
                <a:cxn ang="0">
                  <a:pos x="63" y="85"/>
                </a:cxn>
                <a:cxn ang="0">
                  <a:pos x="63" y="91"/>
                </a:cxn>
                <a:cxn ang="0">
                  <a:pos x="18" y="91"/>
                </a:cxn>
                <a:cxn ang="0">
                  <a:pos x="18" y="85"/>
                </a:cxn>
                <a:cxn ang="0">
                  <a:pos x="23" y="85"/>
                </a:cxn>
                <a:cxn ang="0">
                  <a:pos x="27" y="85"/>
                </a:cxn>
                <a:cxn ang="0">
                  <a:pos x="29" y="84"/>
                </a:cxn>
                <a:cxn ang="0">
                  <a:pos x="30" y="83"/>
                </a:cxn>
                <a:cxn ang="0">
                  <a:pos x="31" y="81"/>
                </a:cxn>
                <a:cxn ang="0">
                  <a:pos x="31" y="6"/>
                </a:cxn>
                <a:cxn ang="0">
                  <a:pos x="26" y="6"/>
                </a:cxn>
                <a:cxn ang="0">
                  <a:pos x="20" y="6"/>
                </a:cxn>
                <a:cxn ang="0">
                  <a:pos x="17" y="7"/>
                </a:cxn>
                <a:cxn ang="0">
                  <a:pos x="14" y="8"/>
                </a:cxn>
                <a:cxn ang="0">
                  <a:pos x="12" y="11"/>
                </a:cxn>
                <a:cxn ang="0">
                  <a:pos x="11" y="14"/>
                </a:cxn>
                <a:cxn ang="0">
                  <a:pos x="10" y="18"/>
                </a:cxn>
                <a:cxn ang="0">
                  <a:pos x="9" y="24"/>
                </a:cxn>
                <a:cxn ang="0">
                  <a:pos x="0" y="24"/>
                </a:cxn>
                <a:cxn ang="0">
                  <a:pos x="0" y="0"/>
                </a:cxn>
              </a:cxnLst>
              <a:rect l="0" t="0" r="r" b="b"/>
              <a:pathLst>
                <a:path w="81" h="91">
                  <a:moveTo>
                    <a:pt x="0" y="0"/>
                  </a:moveTo>
                  <a:lnTo>
                    <a:pt x="81" y="0"/>
                  </a:lnTo>
                  <a:lnTo>
                    <a:pt x="81" y="24"/>
                  </a:lnTo>
                  <a:lnTo>
                    <a:pt x="72" y="24"/>
                  </a:lnTo>
                  <a:lnTo>
                    <a:pt x="71" y="18"/>
                  </a:lnTo>
                  <a:lnTo>
                    <a:pt x="70" y="14"/>
                  </a:lnTo>
                  <a:lnTo>
                    <a:pt x="69" y="11"/>
                  </a:lnTo>
                  <a:lnTo>
                    <a:pt x="67" y="8"/>
                  </a:lnTo>
                  <a:lnTo>
                    <a:pt x="64" y="7"/>
                  </a:lnTo>
                  <a:lnTo>
                    <a:pt x="61" y="6"/>
                  </a:lnTo>
                  <a:lnTo>
                    <a:pt x="55" y="6"/>
                  </a:lnTo>
                  <a:lnTo>
                    <a:pt x="50" y="6"/>
                  </a:lnTo>
                  <a:lnTo>
                    <a:pt x="50" y="81"/>
                  </a:lnTo>
                  <a:lnTo>
                    <a:pt x="51" y="83"/>
                  </a:lnTo>
                  <a:lnTo>
                    <a:pt x="52" y="84"/>
                  </a:lnTo>
                  <a:lnTo>
                    <a:pt x="54" y="85"/>
                  </a:lnTo>
                  <a:lnTo>
                    <a:pt x="58" y="85"/>
                  </a:lnTo>
                  <a:lnTo>
                    <a:pt x="63" y="85"/>
                  </a:lnTo>
                  <a:lnTo>
                    <a:pt x="63" y="91"/>
                  </a:lnTo>
                  <a:lnTo>
                    <a:pt x="18" y="91"/>
                  </a:lnTo>
                  <a:lnTo>
                    <a:pt x="18" y="85"/>
                  </a:lnTo>
                  <a:lnTo>
                    <a:pt x="23" y="85"/>
                  </a:lnTo>
                  <a:lnTo>
                    <a:pt x="27" y="85"/>
                  </a:lnTo>
                  <a:lnTo>
                    <a:pt x="29" y="84"/>
                  </a:lnTo>
                  <a:lnTo>
                    <a:pt x="30" y="83"/>
                  </a:lnTo>
                  <a:lnTo>
                    <a:pt x="31" y="81"/>
                  </a:lnTo>
                  <a:lnTo>
                    <a:pt x="31" y="6"/>
                  </a:lnTo>
                  <a:lnTo>
                    <a:pt x="26" y="6"/>
                  </a:lnTo>
                  <a:lnTo>
                    <a:pt x="20" y="6"/>
                  </a:lnTo>
                  <a:lnTo>
                    <a:pt x="17" y="7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0" y="18"/>
                  </a:lnTo>
                  <a:lnTo>
                    <a:pt x="9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70" name="Freeform 28"/>
            <p:cNvSpPr>
              <a:spLocks/>
            </p:cNvSpPr>
            <p:nvPr userDrawn="1"/>
          </p:nvSpPr>
          <p:spPr bwMode="auto">
            <a:xfrm>
              <a:off x="1919365" y="668680"/>
              <a:ext cx="68265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0"/>
                </a:cxn>
                <a:cxn ang="0">
                  <a:pos x="43" y="5"/>
                </a:cxn>
                <a:cxn ang="0">
                  <a:pos x="38" y="5"/>
                </a:cxn>
                <a:cxn ang="0">
                  <a:pos x="35" y="6"/>
                </a:cxn>
                <a:cxn ang="0">
                  <a:pos x="33" y="7"/>
                </a:cxn>
                <a:cxn ang="0">
                  <a:pos x="32" y="8"/>
                </a:cxn>
                <a:cxn ang="0">
                  <a:pos x="31" y="10"/>
                </a:cxn>
                <a:cxn ang="0">
                  <a:pos x="31" y="81"/>
                </a:cxn>
                <a:cxn ang="0">
                  <a:pos x="32" y="83"/>
                </a:cxn>
                <a:cxn ang="0">
                  <a:pos x="33" y="84"/>
                </a:cxn>
                <a:cxn ang="0">
                  <a:pos x="35" y="85"/>
                </a:cxn>
                <a:cxn ang="0">
                  <a:pos x="38" y="85"/>
                </a:cxn>
                <a:cxn ang="0">
                  <a:pos x="43" y="85"/>
                </a:cxn>
                <a:cxn ang="0">
                  <a:pos x="43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9" y="85"/>
                </a:cxn>
                <a:cxn ang="0">
                  <a:pos x="11" y="84"/>
                </a:cxn>
                <a:cxn ang="0">
                  <a:pos x="12" y="83"/>
                </a:cxn>
                <a:cxn ang="0">
                  <a:pos x="12" y="81"/>
                </a:cxn>
                <a:cxn ang="0">
                  <a:pos x="12" y="10"/>
                </a:cxn>
                <a:cxn ang="0">
                  <a:pos x="12" y="8"/>
                </a:cxn>
                <a:cxn ang="0">
                  <a:pos x="11" y="7"/>
                </a:cxn>
                <a:cxn ang="0">
                  <a:pos x="9" y="6"/>
                </a:cxn>
                <a:cxn ang="0">
                  <a:pos x="5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43" h="91">
                  <a:moveTo>
                    <a:pt x="0" y="0"/>
                  </a:moveTo>
                  <a:lnTo>
                    <a:pt x="43" y="0"/>
                  </a:lnTo>
                  <a:lnTo>
                    <a:pt x="43" y="5"/>
                  </a:lnTo>
                  <a:lnTo>
                    <a:pt x="38" y="5"/>
                  </a:lnTo>
                  <a:lnTo>
                    <a:pt x="35" y="6"/>
                  </a:lnTo>
                  <a:lnTo>
                    <a:pt x="33" y="7"/>
                  </a:lnTo>
                  <a:lnTo>
                    <a:pt x="32" y="8"/>
                  </a:lnTo>
                  <a:lnTo>
                    <a:pt x="31" y="10"/>
                  </a:lnTo>
                  <a:lnTo>
                    <a:pt x="31" y="81"/>
                  </a:lnTo>
                  <a:lnTo>
                    <a:pt x="32" y="83"/>
                  </a:lnTo>
                  <a:lnTo>
                    <a:pt x="33" y="84"/>
                  </a:lnTo>
                  <a:lnTo>
                    <a:pt x="35" y="85"/>
                  </a:lnTo>
                  <a:lnTo>
                    <a:pt x="38" y="85"/>
                  </a:lnTo>
                  <a:lnTo>
                    <a:pt x="43" y="85"/>
                  </a:lnTo>
                  <a:lnTo>
                    <a:pt x="43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9" y="85"/>
                  </a:lnTo>
                  <a:lnTo>
                    <a:pt x="11" y="84"/>
                  </a:lnTo>
                  <a:lnTo>
                    <a:pt x="12" y="83"/>
                  </a:lnTo>
                  <a:lnTo>
                    <a:pt x="12" y="8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1" y="7"/>
                  </a:lnTo>
                  <a:lnTo>
                    <a:pt x="9" y="6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71" name="Freeform 29"/>
            <p:cNvSpPr>
              <a:spLocks noEditPoints="1"/>
            </p:cNvSpPr>
            <p:nvPr userDrawn="1"/>
          </p:nvSpPr>
          <p:spPr bwMode="auto">
            <a:xfrm>
              <a:off x="1320661" y="666836"/>
              <a:ext cx="142988" cy="147522"/>
            </a:xfrm>
            <a:custGeom>
              <a:avLst/>
              <a:gdLst/>
              <a:ahLst/>
              <a:cxnLst>
                <a:cxn ang="0">
                  <a:pos x="39" y="5"/>
                </a:cxn>
                <a:cxn ang="0">
                  <a:pos x="30" y="10"/>
                </a:cxn>
                <a:cxn ang="0">
                  <a:pos x="24" y="19"/>
                </a:cxn>
                <a:cxn ang="0">
                  <a:pos x="22" y="31"/>
                </a:cxn>
                <a:cxn ang="0">
                  <a:pos x="21" y="54"/>
                </a:cxn>
                <a:cxn ang="0">
                  <a:pos x="23" y="67"/>
                </a:cxn>
                <a:cxn ang="0">
                  <a:pos x="27" y="78"/>
                </a:cxn>
                <a:cxn ang="0">
                  <a:pos x="34" y="85"/>
                </a:cxn>
                <a:cxn ang="0">
                  <a:pos x="45" y="87"/>
                </a:cxn>
                <a:cxn ang="0">
                  <a:pos x="56" y="85"/>
                </a:cxn>
                <a:cxn ang="0">
                  <a:pos x="63" y="78"/>
                </a:cxn>
                <a:cxn ang="0">
                  <a:pos x="67" y="67"/>
                </a:cxn>
                <a:cxn ang="0">
                  <a:pos x="69" y="54"/>
                </a:cxn>
                <a:cxn ang="0">
                  <a:pos x="68" y="31"/>
                </a:cxn>
                <a:cxn ang="0">
                  <a:pos x="66" y="19"/>
                </a:cxn>
                <a:cxn ang="0">
                  <a:pos x="60" y="10"/>
                </a:cxn>
                <a:cxn ang="0">
                  <a:pos x="51" y="5"/>
                </a:cxn>
                <a:cxn ang="0">
                  <a:pos x="45" y="0"/>
                </a:cxn>
                <a:cxn ang="0">
                  <a:pos x="63" y="2"/>
                </a:cxn>
                <a:cxn ang="0">
                  <a:pos x="76" y="8"/>
                </a:cxn>
                <a:cxn ang="0">
                  <a:pos x="85" y="20"/>
                </a:cxn>
                <a:cxn ang="0">
                  <a:pos x="89" y="36"/>
                </a:cxn>
                <a:cxn ang="0">
                  <a:pos x="89" y="56"/>
                </a:cxn>
                <a:cxn ang="0">
                  <a:pos x="85" y="72"/>
                </a:cxn>
                <a:cxn ang="0">
                  <a:pos x="77" y="84"/>
                </a:cxn>
                <a:cxn ang="0">
                  <a:pos x="63" y="90"/>
                </a:cxn>
                <a:cxn ang="0">
                  <a:pos x="45" y="93"/>
                </a:cxn>
                <a:cxn ang="0">
                  <a:pos x="27" y="90"/>
                </a:cxn>
                <a:cxn ang="0">
                  <a:pos x="13" y="84"/>
                </a:cxn>
                <a:cxn ang="0">
                  <a:pos x="5" y="72"/>
                </a:cxn>
                <a:cxn ang="0">
                  <a:pos x="1" y="56"/>
                </a:cxn>
                <a:cxn ang="0">
                  <a:pos x="1" y="36"/>
                </a:cxn>
                <a:cxn ang="0">
                  <a:pos x="5" y="20"/>
                </a:cxn>
                <a:cxn ang="0">
                  <a:pos x="13" y="8"/>
                </a:cxn>
                <a:cxn ang="0">
                  <a:pos x="27" y="2"/>
                </a:cxn>
                <a:cxn ang="0">
                  <a:pos x="45" y="0"/>
                </a:cxn>
              </a:cxnLst>
              <a:rect l="0" t="0" r="r" b="b"/>
              <a:pathLst>
                <a:path w="90" h="93">
                  <a:moveTo>
                    <a:pt x="45" y="5"/>
                  </a:moveTo>
                  <a:lnTo>
                    <a:pt x="39" y="5"/>
                  </a:lnTo>
                  <a:lnTo>
                    <a:pt x="34" y="7"/>
                  </a:lnTo>
                  <a:lnTo>
                    <a:pt x="30" y="10"/>
                  </a:lnTo>
                  <a:lnTo>
                    <a:pt x="27" y="14"/>
                  </a:lnTo>
                  <a:lnTo>
                    <a:pt x="24" y="19"/>
                  </a:lnTo>
                  <a:lnTo>
                    <a:pt x="23" y="25"/>
                  </a:lnTo>
                  <a:lnTo>
                    <a:pt x="22" y="31"/>
                  </a:lnTo>
                  <a:lnTo>
                    <a:pt x="21" y="38"/>
                  </a:lnTo>
                  <a:lnTo>
                    <a:pt x="21" y="54"/>
                  </a:lnTo>
                  <a:lnTo>
                    <a:pt x="22" y="61"/>
                  </a:lnTo>
                  <a:lnTo>
                    <a:pt x="23" y="67"/>
                  </a:lnTo>
                  <a:lnTo>
                    <a:pt x="24" y="73"/>
                  </a:lnTo>
                  <a:lnTo>
                    <a:pt x="27" y="78"/>
                  </a:lnTo>
                  <a:lnTo>
                    <a:pt x="30" y="82"/>
                  </a:lnTo>
                  <a:lnTo>
                    <a:pt x="34" y="85"/>
                  </a:lnTo>
                  <a:lnTo>
                    <a:pt x="39" y="86"/>
                  </a:lnTo>
                  <a:lnTo>
                    <a:pt x="45" y="87"/>
                  </a:lnTo>
                  <a:lnTo>
                    <a:pt x="51" y="86"/>
                  </a:lnTo>
                  <a:lnTo>
                    <a:pt x="56" y="85"/>
                  </a:lnTo>
                  <a:lnTo>
                    <a:pt x="60" y="82"/>
                  </a:lnTo>
                  <a:lnTo>
                    <a:pt x="63" y="78"/>
                  </a:lnTo>
                  <a:lnTo>
                    <a:pt x="66" y="73"/>
                  </a:lnTo>
                  <a:lnTo>
                    <a:pt x="67" y="67"/>
                  </a:lnTo>
                  <a:lnTo>
                    <a:pt x="68" y="61"/>
                  </a:lnTo>
                  <a:lnTo>
                    <a:pt x="69" y="54"/>
                  </a:lnTo>
                  <a:lnTo>
                    <a:pt x="69" y="38"/>
                  </a:lnTo>
                  <a:lnTo>
                    <a:pt x="68" y="31"/>
                  </a:lnTo>
                  <a:lnTo>
                    <a:pt x="67" y="25"/>
                  </a:lnTo>
                  <a:lnTo>
                    <a:pt x="66" y="19"/>
                  </a:lnTo>
                  <a:lnTo>
                    <a:pt x="63" y="14"/>
                  </a:lnTo>
                  <a:lnTo>
                    <a:pt x="60" y="10"/>
                  </a:lnTo>
                  <a:lnTo>
                    <a:pt x="56" y="7"/>
                  </a:lnTo>
                  <a:lnTo>
                    <a:pt x="51" y="5"/>
                  </a:lnTo>
                  <a:lnTo>
                    <a:pt x="45" y="5"/>
                  </a:lnTo>
                  <a:close/>
                  <a:moveTo>
                    <a:pt x="45" y="0"/>
                  </a:moveTo>
                  <a:lnTo>
                    <a:pt x="55" y="0"/>
                  </a:lnTo>
                  <a:lnTo>
                    <a:pt x="63" y="2"/>
                  </a:lnTo>
                  <a:lnTo>
                    <a:pt x="71" y="4"/>
                  </a:lnTo>
                  <a:lnTo>
                    <a:pt x="76" y="8"/>
                  </a:lnTo>
                  <a:lnTo>
                    <a:pt x="81" y="14"/>
                  </a:lnTo>
                  <a:lnTo>
                    <a:pt x="85" y="20"/>
                  </a:lnTo>
                  <a:lnTo>
                    <a:pt x="87" y="27"/>
                  </a:lnTo>
                  <a:lnTo>
                    <a:pt x="89" y="36"/>
                  </a:lnTo>
                  <a:lnTo>
                    <a:pt x="90" y="46"/>
                  </a:lnTo>
                  <a:lnTo>
                    <a:pt x="89" y="56"/>
                  </a:lnTo>
                  <a:lnTo>
                    <a:pt x="87" y="65"/>
                  </a:lnTo>
                  <a:lnTo>
                    <a:pt x="85" y="72"/>
                  </a:lnTo>
                  <a:lnTo>
                    <a:pt x="81" y="78"/>
                  </a:lnTo>
                  <a:lnTo>
                    <a:pt x="77" y="84"/>
                  </a:lnTo>
                  <a:lnTo>
                    <a:pt x="71" y="88"/>
                  </a:lnTo>
                  <a:lnTo>
                    <a:pt x="63" y="90"/>
                  </a:lnTo>
                  <a:lnTo>
                    <a:pt x="55" y="92"/>
                  </a:lnTo>
                  <a:lnTo>
                    <a:pt x="45" y="93"/>
                  </a:lnTo>
                  <a:lnTo>
                    <a:pt x="35" y="92"/>
                  </a:lnTo>
                  <a:lnTo>
                    <a:pt x="27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9" y="78"/>
                  </a:lnTo>
                  <a:lnTo>
                    <a:pt x="5" y="72"/>
                  </a:lnTo>
                  <a:lnTo>
                    <a:pt x="3" y="65"/>
                  </a:lnTo>
                  <a:lnTo>
                    <a:pt x="1" y="56"/>
                  </a:lnTo>
                  <a:lnTo>
                    <a:pt x="0" y="46"/>
                  </a:lnTo>
                  <a:lnTo>
                    <a:pt x="1" y="36"/>
                  </a:lnTo>
                  <a:lnTo>
                    <a:pt x="3" y="27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3" y="8"/>
                  </a:lnTo>
                  <a:lnTo>
                    <a:pt x="19" y="4"/>
                  </a:lnTo>
                  <a:lnTo>
                    <a:pt x="27" y="2"/>
                  </a:lnTo>
                  <a:lnTo>
                    <a:pt x="3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72" name="Rectangle 71"/>
          <p:cNvSpPr/>
          <p:nvPr userDrawn="1"/>
        </p:nvSpPr>
        <p:spPr>
          <a:xfrm>
            <a:off x="3361926" y="3417741"/>
            <a:ext cx="2420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schemeClr val="tx1"/>
                </a:solidFill>
                <a:latin typeface="+mn-lt"/>
              </a:rPr>
              <a:t>Local Touch – Global Reach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0213" y="0"/>
            <a:ext cx="2168525" cy="2468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0"/>
            <a:ext cx="6354763" cy="2468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2053083" y="0"/>
            <a:ext cx="7099543" cy="3786997"/>
            <a:chOff x="2053083" y="0"/>
            <a:chExt cx="7099543" cy="3786997"/>
          </a:xfrm>
        </p:grpSpPr>
        <p:sp>
          <p:nvSpPr>
            <p:cNvPr id="22" name="Freeform 23"/>
            <p:cNvSpPr>
              <a:spLocks/>
            </p:cNvSpPr>
            <p:nvPr userDrawn="1"/>
          </p:nvSpPr>
          <p:spPr bwMode="auto">
            <a:xfrm flipH="1">
              <a:off x="2053083" y="1"/>
              <a:ext cx="7090916" cy="37869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4019"/>
                </a:gs>
                <a:gs pos="36000">
                  <a:srgbClr val="F26531"/>
                </a:gs>
                <a:gs pos="100000">
                  <a:srgbClr val="FFC000"/>
                </a:gs>
              </a:gsLst>
              <a:lin ang="7800000" scaled="0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sp>
          <p:nvSpPr>
            <p:cNvPr id="56" name="Freeform 23"/>
            <p:cNvSpPr>
              <a:spLocks/>
            </p:cNvSpPr>
            <p:nvPr userDrawn="1"/>
          </p:nvSpPr>
          <p:spPr bwMode="auto">
            <a:xfrm flipH="1">
              <a:off x="3459192" y="0"/>
              <a:ext cx="5693434" cy="365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4019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</p:grpSp>
      <p:grpSp>
        <p:nvGrpSpPr>
          <p:cNvPr id="32" name="Group 2149"/>
          <p:cNvGrpSpPr>
            <a:grpSpLocks/>
          </p:cNvGrpSpPr>
          <p:nvPr userDrawn="1"/>
        </p:nvGrpSpPr>
        <p:grpSpPr bwMode="auto">
          <a:xfrm>
            <a:off x="7063399" y="271088"/>
            <a:ext cx="1813901" cy="423013"/>
            <a:chOff x="457200" y="534988"/>
            <a:chExt cx="1689100" cy="393700"/>
          </a:xfrm>
        </p:grpSpPr>
        <p:sp>
          <p:nvSpPr>
            <p:cNvPr id="33" name="Rectangle 20"/>
            <p:cNvSpPr>
              <a:spLocks noChangeArrowheads="1"/>
            </p:cNvSpPr>
            <p:nvPr userDrawn="1"/>
          </p:nvSpPr>
          <p:spPr bwMode="auto">
            <a:xfrm>
              <a:off x="457200" y="534988"/>
              <a:ext cx="1689100" cy="3937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4" name="Rectangle 21"/>
            <p:cNvSpPr>
              <a:spLocks noChangeArrowheads="1"/>
            </p:cNvSpPr>
            <p:nvPr userDrawn="1"/>
          </p:nvSpPr>
          <p:spPr bwMode="auto">
            <a:xfrm>
              <a:off x="468269" y="546052"/>
              <a:ext cx="1666960" cy="371572"/>
            </a:xfrm>
            <a:prstGeom prst="rect">
              <a:avLst/>
            </a:pr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5" name="Rectangle 22"/>
            <p:cNvSpPr>
              <a:spLocks noChangeArrowheads="1"/>
            </p:cNvSpPr>
            <p:nvPr userDrawn="1"/>
          </p:nvSpPr>
          <p:spPr bwMode="auto">
            <a:xfrm>
              <a:off x="479340" y="557116"/>
              <a:ext cx="539663" cy="34944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6" name="Freeform 23"/>
            <p:cNvSpPr>
              <a:spLocks/>
            </p:cNvSpPr>
            <p:nvPr userDrawn="1"/>
          </p:nvSpPr>
          <p:spPr bwMode="auto">
            <a:xfrm>
              <a:off x="503325" y="574635"/>
              <a:ext cx="491693" cy="307952"/>
            </a:xfrm>
            <a:custGeom>
              <a:avLst/>
              <a:gdLst/>
              <a:ahLst/>
              <a:cxnLst>
                <a:cxn ang="0">
                  <a:pos x="160" y="9"/>
                </a:cxn>
                <a:cxn ang="0">
                  <a:pos x="170" y="22"/>
                </a:cxn>
                <a:cxn ang="0">
                  <a:pos x="180" y="31"/>
                </a:cxn>
                <a:cxn ang="0">
                  <a:pos x="192" y="37"/>
                </a:cxn>
                <a:cxn ang="0">
                  <a:pos x="207" y="41"/>
                </a:cxn>
                <a:cxn ang="0">
                  <a:pos x="228" y="46"/>
                </a:cxn>
                <a:cxn ang="0">
                  <a:pos x="240" y="48"/>
                </a:cxn>
                <a:cxn ang="0">
                  <a:pos x="262" y="54"/>
                </a:cxn>
                <a:cxn ang="0">
                  <a:pos x="278" y="60"/>
                </a:cxn>
                <a:cxn ang="0">
                  <a:pos x="294" y="71"/>
                </a:cxn>
                <a:cxn ang="0">
                  <a:pos x="304" y="84"/>
                </a:cxn>
                <a:cxn ang="0">
                  <a:pos x="310" y="100"/>
                </a:cxn>
                <a:cxn ang="0">
                  <a:pos x="309" y="117"/>
                </a:cxn>
                <a:cxn ang="0">
                  <a:pos x="304" y="133"/>
                </a:cxn>
                <a:cxn ang="0">
                  <a:pos x="295" y="146"/>
                </a:cxn>
                <a:cxn ang="0">
                  <a:pos x="283" y="156"/>
                </a:cxn>
                <a:cxn ang="0">
                  <a:pos x="268" y="163"/>
                </a:cxn>
                <a:cxn ang="0">
                  <a:pos x="245" y="168"/>
                </a:cxn>
                <a:cxn ang="0">
                  <a:pos x="228" y="167"/>
                </a:cxn>
                <a:cxn ang="0">
                  <a:pos x="220" y="165"/>
                </a:cxn>
                <a:cxn ang="0">
                  <a:pos x="211" y="162"/>
                </a:cxn>
                <a:cxn ang="0">
                  <a:pos x="201" y="157"/>
                </a:cxn>
                <a:cxn ang="0">
                  <a:pos x="188" y="148"/>
                </a:cxn>
                <a:cxn ang="0">
                  <a:pos x="179" y="144"/>
                </a:cxn>
                <a:cxn ang="0">
                  <a:pos x="194" y="165"/>
                </a:cxn>
                <a:cxn ang="0">
                  <a:pos x="212" y="181"/>
                </a:cxn>
                <a:cxn ang="0">
                  <a:pos x="232" y="190"/>
                </a:cxn>
                <a:cxn ang="0">
                  <a:pos x="233" y="192"/>
                </a:cxn>
                <a:cxn ang="0">
                  <a:pos x="233" y="194"/>
                </a:cxn>
                <a:cxn ang="0">
                  <a:pos x="77" y="193"/>
                </a:cxn>
                <a:cxn ang="0">
                  <a:pos x="77" y="191"/>
                </a:cxn>
                <a:cxn ang="0">
                  <a:pos x="89" y="186"/>
                </a:cxn>
                <a:cxn ang="0">
                  <a:pos x="108" y="174"/>
                </a:cxn>
                <a:cxn ang="0">
                  <a:pos x="124" y="155"/>
                </a:cxn>
                <a:cxn ang="0">
                  <a:pos x="130" y="143"/>
                </a:cxn>
                <a:cxn ang="0">
                  <a:pos x="130" y="143"/>
                </a:cxn>
                <a:cxn ang="0">
                  <a:pos x="115" y="153"/>
                </a:cxn>
                <a:cxn ang="0">
                  <a:pos x="103" y="160"/>
                </a:cxn>
                <a:cxn ang="0">
                  <a:pos x="94" y="164"/>
                </a:cxn>
                <a:cxn ang="0">
                  <a:pos x="86" y="166"/>
                </a:cxn>
                <a:cxn ang="0">
                  <a:pos x="77" y="167"/>
                </a:cxn>
                <a:cxn ang="0">
                  <a:pos x="54" y="166"/>
                </a:cxn>
                <a:cxn ang="0">
                  <a:pos x="34" y="160"/>
                </a:cxn>
                <a:cxn ang="0">
                  <a:pos x="21" y="152"/>
                </a:cxn>
                <a:cxn ang="0">
                  <a:pos x="10" y="140"/>
                </a:cxn>
                <a:cxn ang="0">
                  <a:pos x="3" y="126"/>
                </a:cxn>
                <a:cxn ang="0">
                  <a:pos x="0" y="109"/>
                </a:cxn>
                <a:cxn ang="0">
                  <a:pos x="3" y="92"/>
                </a:cxn>
                <a:cxn ang="0">
                  <a:pos x="11" y="77"/>
                </a:cxn>
                <a:cxn ang="0">
                  <a:pos x="24" y="65"/>
                </a:cxn>
                <a:cxn ang="0">
                  <a:pos x="40" y="57"/>
                </a:cxn>
                <a:cxn ang="0">
                  <a:pos x="57" y="51"/>
                </a:cxn>
                <a:cxn ang="0">
                  <a:pos x="83" y="46"/>
                </a:cxn>
                <a:cxn ang="0">
                  <a:pos x="103" y="41"/>
                </a:cxn>
                <a:cxn ang="0">
                  <a:pos x="118" y="37"/>
                </a:cxn>
                <a:cxn ang="0">
                  <a:pos x="130" y="31"/>
                </a:cxn>
                <a:cxn ang="0">
                  <a:pos x="140" y="22"/>
                </a:cxn>
                <a:cxn ang="0">
                  <a:pos x="150" y="9"/>
                </a:cxn>
              </a:cxnLst>
              <a:rect l="0" t="0" r="r" b="b"/>
              <a:pathLst>
                <a:path w="310" h="194">
                  <a:moveTo>
                    <a:pt x="155" y="0"/>
                  </a:moveTo>
                  <a:lnTo>
                    <a:pt x="160" y="9"/>
                  </a:lnTo>
                  <a:lnTo>
                    <a:pt x="165" y="16"/>
                  </a:lnTo>
                  <a:lnTo>
                    <a:pt x="170" y="22"/>
                  </a:lnTo>
                  <a:lnTo>
                    <a:pt x="175" y="27"/>
                  </a:lnTo>
                  <a:lnTo>
                    <a:pt x="180" y="31"/>
                  </a:lnTo>
                  <a:lnTo>
                    <a:pt x="185" y="34"/>
                  </a:lnTo>
                  <a:lnTo>
                    <a:pt x="192" y="37"/>
                  </a:lnTo>
                  <a:lnTo>
                    <a:pt x="199" y="39"/>
                  </a:lnTo>
                  <a:lnTo>
                    <a:pt x="207" y="41"/>
                  </a:lnTo>
                  <a:lnTo>
                    <a:pt x="217" y="43"/>
                  </a:lnTo>
                  <a:lnTo>
                    <a:pt x="228" y="46"/>
                  </a:lnTo>
                  <a:lnTo>
                    <a:pt x="227" y="46"/>
                  </a:lnTo>
                  <a:lnTo>
                    <a:pt x="240" y="48"/>
                  </a:lnTo>
                  <a:lnTo>
                    <a:pt x="253" y="51"/>
                  </a:lnTo>
                  <a:lnTo>
                    <a:pt x="262" y="54"/>
                  </a:lnTo>
                  <a:lnTo>
                    <a:pt x="270" y="57"/>
                  </a:lnTo>
                  <a:lnTo>
                    <a:pt x="278" y="60"/>
                  </a:lnTo>
                  <a:lnTo>
                    <a:pt x="287" y="65"/>
                  </a:lnTo>
                  <a:lnTo>
                    <a:pt x="294" y="71"/>
                  </a:lnTo>
                  <a:lnTo>
                    <a:pt x="300" y="77"/>
                  </a:lnTo>
                  <a:lnTo>
                    <a:pt x="304" y="84"/>
                  </a:lnTo>
                  <a:lnTo>
                    <a:pt x="307" y="92"/>
                  </a:lnTo>
                  <a:lnTo>
                    <a:pt x="310" y="100"/>
                  </a:lnTo>
                  <a:lnTo>
                    <a:pt x="310" y="109"/>
                  </a:lnTo>
                  <a:lnTo>
                    <a:pt x="309" y="117"/>
                  </a:lnTo>
                  <a:lnTo>
                    <a:pt x="307" y="126"/>
                  </a:lnTo>
                  <a:lnTo>
                    <a:pt x="304" y="133"/>
                  </a:lnTo>
                  <a:lnTo>
                    <a:pt x="300" y="140"/>
                  </a:lnTo>
                  <a:lnTo>
                    <a:pt x="295" y="146"/>
                  </a:lnTo>
                  <a:lnTo>
                    <a:pt x="289" y="152"/>
                  </a:lnTo>
                  <a:lnTo>
                    <a:pt x="283" y="156"/>
                  </a:lnTo>
                  <a:lnTo>
                    <a:pt x="276" y="160"/>
                  </a:lnTo>
                  <a:lnTo>
                    <a:pt x="268" y="163"/>
                  </a:lnTo>
                  <a:lnTo>
                    <a:pt x="257" y="166"/>
                  </a:lnTo>
                  <a:lnTo>
                    <a:pt x="245" y="168"/>
                  </a:lnTo>
                  <a:lnTo>
                    <a:pt x="233" y="167"/>
                  </a:lnTo>
                  <a:lnTo>
                    <a:pt x="228" y="167"/>
                  </a:lnTo>
                  <a:lnTo>
                    <a:pt x="224" y="166"/>
                  </a:lnTo>
                  <a:lnTo>
                    <a:pt x="220" y="165"/>
                  </a:lnTo>
                  <a:lnTo>
                    <a:pt x="216" y="164"/>
                  </a:lnTo>
                  <a:lnTo>
                    <a:pt x="211" y="162"/>
                  </a:lnTo>
                  <a:lnTo>
                    <a:pt x="207" y="160"/>
                  </a:lnTo>
                  <a:lnTo>
                    <a:pt x="201" y="157"/>
                  </a:lnTo>
                  <a:lnTo>
                    <a:pt x="195" y="153"/>
                  </a:lnTo>
                  <a:lnTo>
                    <a:pt x="188" y="148"/>
                  </a:lnTo>
                  <a:lnTo>
                    <a:pt x="180" y="143"/>
                  </a:lnTo>
                  <a:lnTo>
                    <a:pt x="179" y="144"/>
                  </a:lnTo>
                  <a:lnTo>
                    <a:pt x="186" y="155"/>
                  </a:lnTo>
                  <a:lnTo>
                    <a:pt x="194" y="165"/>
                  </a:lnTo>
                  <a:lnTo>
                    <a:pt x="202" y="174"/>
                  </a:lnTo>
                  <a:lnTo>
                    <a:pt x="212" y="181"/>
                  </a:lnTo>
                  <a:lnTo>
                    <a:pt x="221" y="186"/>
                  </a:lnTo>
                  <a:lnTo>
                    <a:pt x="232" y="190"/>
                  </a:lnTo>
                  <a:lnTo>
                    <a:pt x="233" y="191"/>
                  </a:lnTo>
                  <a:lnTo>
                    <a:pt x="233" y="192"/>
                  </a:lnTo>
                  <a:lnTo>
                    <a:pt x="233" y="193"/>
                  </a:lnTo>
                  <a:lnTo>
                    <a:pt x="233" y="194"/>
                  </a:lnTo>
                  <a:lnTo>
                    <a:pt x="77" y="194"/>
                  </a:lnTo>
                  <a:lnTo>
                    <a:pt x="77" y="193"/>
                  </a:lnTo>
                  <a:lnTo>
                    <a:pt x="77" y="192"/>
                  </a:lnTo>
                  <a:lnTo>
                    <a:pt x="77" y="191"/>
                  </a:lnTo>
                  <a:lnTo>
                    <a:pt x="78" y="190"/>
                  </a:lnTo>
                  <a:lnTo>
                    <a:pt x="89" y="186"/>
                  </a:lnTo>
                  <a:lnTo>
                    <a:pt x="98" y="181"/>
                  </a:lnTo>
                  <a:lnTo>
                    <a:pt x="108" y="174"/>
                  </a:lnTo>
                  <a:lnTo>
                    <a:pt x="116" y="165"/>
                  </a:lnTo>
                  <a:lnTo>
                    <a:pt x="124" y="155"/>
                  </a:lnTo>
                  <a:lnTo>
                    <a:pt x="131" y="144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22" y="148"/>
                  </a:lnTo>
                  <a:lnTo>
                    <a:pt x="115" y="153"/>
                  </a:lnTo>
                  <a:lnTo>
                    <a:pt x="109" y="157"/>
                  </a:lnTo>
                  <a:lnTo>
                    <a:pt x="103" y="160"/>
                  </a:lnTo>
                  <a:lnTo>
                    <a:pt x="99" y="162"/>
                  </a:lnTo>
                  <a:lnTo>
                    <a:pt x="94" y="164"/>
                  </a:lnTo>
                  <a:lnTo>
                    <a:pt x="90" y="165"/>
                  </a:lnTo>
                  <a:lnTo>
                    <a:pt x="86" y="166"/>
                  </a:lnTo>
                  <a:lnTo>
                    <a:pt x="82" y="167"/>
                  </a:lnTo>
                  <a:lnTo>
                    <a:pt x="77" y="167"/>
                  </a:lnTo>
                  <a:lnTo>
                    <a:pt x="65" y="168"/>
                  </a:lnTo>
                  <a:lnTo>
                    <a:pt x="54" y="166"/>
                  </a:lnTo>
                  <a:lnTo>
                    <a:pt x="42" y="163"/>
                  </a:lnTo>
                  <a:lnTo>
                    <a:pt x="34" y="160"/>
                  </a:lnTo>
                  <a:lnTo>
                    <a:pt x="27" y="156"/>
                  </a:lnTo>
                  <a:lnTo>
                    <a:pt x="21" y="152"/>
                  </a:lnTo>
                  <a:lnTo>
                    <a:pt x="15" y="146"/>
                  </a:lnTo>
                  <a:lnTo>
                    <a:pt x="10" y="140"/>
                  </a:lnTo>
                  <a:lnTo>
                    <a:pt x="6" y="133"/>
                  </a:lnTo>
                  <a:lnTo>
                    <a:pt x="3" y="126"/>
                  </a:lnTo>
                  <a:lnTo>
                    <a:pt x="1" y="117"/>
                  </a:lnTo>
                  <a:lnTo>
                    <a:pt x="0" y="109"/>
                  </a:lnTo>
                  <a:lnTo>
                    <a:pt x="1" y="100"/>
                  </a:lnTo>
                  <a:lnTo>
                    <a:pt x="3" y="92"/>
                  </a:lnTo>
                  <a:lnTo>
                    <a:pt x="6" y="84"/>
                  </a:lnTo>
                  <a:lnTo>
                    <a:pt x="11" y="77"/>
                  </a:lnTo>
                  <a:lnTo>
                    <a:pt x="16" y="71"/>
                  </a:lnTo>
                  <a:lnTo>
                    <a:pt x="24" y="65"/>
                  </a:lnTo>
                  <a:lnTo>
                    <a:pt x="32" y="60"/>
                  </a:lnTo>
                  <a:lnTo>
                    <a:pt x="40" y="57"/>
                  </a:lnTo>
                  <a:lnTo>
                    <a:pt x="49" y="54"/>
                  </a:lnTo>
                  <a:lnTo>
                    <a:pt x="57" y="51"/>
                  </a:lnTo>
                  <a:lnTo>
                    <a:pt x="70" y="48"/>
                  </a:lnTo>
                  <a:lnTo>
                    <a:pt x="83" y="46"/>
                  </a:lnTo>
                  <a:lnTo>
                    <a:pt x="94" y="43"/>
                  </a:lnTo>
                  <a:lnTo>
                    <a:pt x="103" y="41"/>
                  </a:lnTo>
                  <a:lnTo>
                    <a:pt x="111" y="39"/>
                  </a:lnTo>
                  <a:lnTo>
                    <a:pt x="118" y="37"/>
                  </a:lnTo>
                  <a:lnTo>
                    <a:pt x="125" y="34"/>
                  </a:lnTo>
                  <a:lnTo>
                    <a:pt x="130" y="31"/>
                  </a:lnTo>
                  <a:lnTo>
                    <a:pt x="135" y="27"/>
                  </a:lnTo>
                  <a:lnTo>
                    <a:pt x="140" y="22"/>
                  </a:lnTo>
                  <a:lnTo>
                    <a:pt x="145" y="16"/>
                  </a:lnTo>
                  <a:lnTo>
                    <a:pt x="150" y="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7" name="Freeform 24"/>
            <p:cNvSpPr>
              <a:spLocks/>
            </p:cNvSpPr>
            <p:nvPr userDrawn="1"/>
          </p:nvSpPr>
          <p:spPr bwMode="auto">
            <a:xfrm>
              <a:off x="1173061" y="638253"/>
              <a:ext cx="123615" cy="176105"/>
            </a:xfrm>
            <a:custGeom>
              <a:avLst/>
              <a:gdLst/>
              <a:ahLst/>
              <a:cxnLst>
                <a:cxn ang="0">
                  <a:pos x="48" y="1"/>
                </a:cxn>
                <a:cxn ang="0">
                  <a:pos x="64" y="3"/>
                </a:cxn>
                <a:cxn ang="0">
                  <a:pos x="73" y="29"/>
                </a:cxn>
                <a:cxn ang="0">
                  <a:pos x="61" y="24"/>
                </a:cxn>
                <a:cxn ang="0">
                  <a:pos x="58" y="15"/>
                </a:cxn>
                <a:cxn ang="0">
                  <a:pos x="52" y="9"/>
                </a:cxn>
                <a:cxn ang="0">
                  <a:pos x="41" y="7"/>
                </a:cxn>
                <a:cxn ang="0">
                  <a:pos x="31" y="9"/>
                </a:cxn>
                <a:cxn ang="0">
                  <a:pos x="24" y="15"/>
                </a:cxn>
                <a:cxn ang="0">
                  <a:pos x="21" y="25"/>
                </a:cxn>
                <a:cxn ang="0">
                  <a:pos x="24" y="34"/>
                </a:cxn>
                <a:cxn ang="0">
                  <a:pos x="30" y="39"/>
                </a:cxn>
                <a:cxn ang="0">
                  <a:pos x="39" y="43"/>
                </a:cxn>
                <a:cxn ang="0">
                  <a:pos x="47" y="45"/>
                </a:cxn>
                <a:cxn ang="0">
                  <a:pos x="57" y="48"/>
                </a:cxn>
                <a:cxn ang="0">
                  <a:pos x="67" y="52"/>
                </a:cxn>
                <a:cxn ang="0">
                  <a:pos x="74" y="59"/>
                </a:cxn>
                <a:cxn ang="0">
                  <a:pos x="78" y="69"/>
                </a:cxn>
                <a:cxn ang="0">
                  <a:pos x="77" y="84"/>
                </a:cxn>
                <a:cxn ang="0">
                  <a:pos x="73" y="95"/>
                </a:cxn>
                <a:cxn ang="0">
                  <a:pos x="64" y="103"/>
                </a:cxn>
                <a:cxn ang="0">
                  <a:pos x="53" y="108"/>
                </a:cxn>
                <a:cxn ang="0">
                  <a:pos x="40" y="110"/>
                </a:cxn>
                <a:cxn ang="0">
                  <a:pos x="22" y="110"/>
                </a:cxn>
                <a:cxn ang="0">
                  <a:pos x="0" y="105"/>
                </a:cxn>
                <a:cxn ang="0">
                  <a:pos x="11" y="78"/>
                </a:cxn>
                <a:cxn ang="0">
                  <a:pos x="13" y="89"/>
                </a:cxn>
                <a:cxn ang="0">
                  <a:pos x="16" y="98"/>
                </a:cxn>
                <a:cxn ang="0">
                  <a:pos x="23" y="103"/>
                </a:cxn>
                <a:cxn ang="0">
                  <a:pos x="35" y="104"/>
                </a:cxn>
                <a:cxn ang="0">
                  <a:pos x="46" y="102"/>
                </a:cxn>
                <a:cxn ang="0">
                  <a:pos x="53" y="95"/>
                </a:cxn>
                <a:cxn ang="0">
                  <a:pos x="56" y="84"/>
                </a:cxn>
                <a:cxn ang="0">
                  <a:pos x="53" y="74"/>
                </a:cxn>
                <a:cxn ang="0">
                  <a:pos x="45" y="67"/>
                </a:cxn>
                <a:cxn ang="0">
                  <a:pos x="28" y="62"/>
                </a:cxn>
                <a:cxn ang="0">
                  <a:pos x="17" y="58"/>
                </a:cxn>
                <a:cxn ang="0">
                  <a:pos x="8" y="53"/>
                </a:cxn>
                <a:cxn ang="0">
                  <a:pos x="2" y="44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8" y="11"/>
                </a:cxn>
                <a:cxn ang="0">
                  <a:pos x="18" y="5"/>
                </a:cxn>
                <a:cxn ang="0">
                  <a:pos x="29" y="1"/>
                </a:cxn>
                <a:cxn ang="0">
                  <a:pos x="41" y="0"/>
                </a:cxn>
              </a:cxnLst>
              <a:rect l="0" t="0" r="r" b="b"/>
              <a:pathLst>
                <a:path w="78" h="111">
                  <a:moveTo>
                    <a:pt x="41" y="0"/>
                  </a:moveTo>
                  <a:lnTo>
                    <a:pt x="48" y="1"/>
                  </a:lnTo>
                  <a:lnTo>
                    <a:pt x="56" y="2"/>
                  </a:lnTo>
                  <a:lnTo>
                    <a:pt x="64" y="3"/>
                  </a:lnTo>
                  <a:lnTo>
                    <a:pt x="73" y="5"/>
                  </a:lnTo>
                  <a:lnTo>
                    <a:pt x="73" y="29"/>
                  </a:lnTo>
                  <a:lnTo>
                    <a:pt x="62" y="29"/>
                  </a:lnTo>
                  <a:lnTo>
                    <a:pt x="61" y="24"/>
                  </a:lnTo>
                  <a:lnTo>
                    <a:pt x="60" y="19"/>
                  </a:lnTo>
                  <a:lnTo>
                    <a:pt x="58" y="15"/>
                  </a:lnTo>
                  <a:lnTo>
                    <a:pt x="55" y="12"/>
                  </a:lnTo>
                  <a:lnTo>
                    <a:pt x="52" y="9"/>
                  </a:lnTo>
                  <a:lnTo>
                    <a:pt x="47" y="8"/>
                  </a:lnTo>
                  <a:lnTo>
                    <a:pt x="41" y="7"/>
                  </a:lnTo>
                  <a:lnTo>
                    <a:pt x="36" y="7"/>
                  </a:lnTo>
                  <a:lnTo>
                    <a:pt x="31" y="9"/>
                  </a:lnTo>
                  <a:lnTo>
                    <a:pt x="27" y="11"/>
                  </a:lnTo>
                  <a:lnTo>
                    <a:pt x="24" y="15"/>
                  </a:lnTo>
                  <a:lnTo>
                    <a:pt x="22" y="19"/>
                  </a:lnTo>
                  <a:lnTo>
                    <a:pt x="21" y="25"/>
                  </a:lnTo>
                  <a:lnTo>
                    <a:pt x="22" y="30"/>
                  </a:lnTo>
                  <a:lnTo>
                    <a:pt x="24" y="34"/>
                  </a:lnTo>
                  <a:lnTo>
                    <a:pt x="27" y="37"/>
                  </a:lnTo>
                  <a:lnTo>
                    <a:pt x="30" y="39"/>
                  </a:lnTo>
                  <a:lnTo>
                    <a:pt x="34" y="41"/>
                  </a:lnTo>
                  <a:lnTo>
                    <a:pt x="39" y="43"/>
                  </a:lnTo>
                  <a:lnTo>
                    <a:pt x="43" y="44"/>
                  </a:lnTo>
                  <a:lnTo>
                    <a:pt x="47" y="45"/>
                  </a:lnTo>
                  <a:lnTo>
                    <a:pt x="51" y="46"/>
                  </a:lnTo>
                  <a:lnTo>
                    <a:pt x="57" y="48"/>
                  </a:lnTo>
                  <a:lnTo>
                    <a:pt x="62" y="50"/>
                  </a:lnTo>
                  <a:lnTo>
                    <a:pt x="67" y="52"/>
                  </a:lnTo>
                  <a:lnTo>
                    <a:pt x="71" y="55"/>
                  </a:lnTo>
                  <a:lnTo>
                    <a:pt x="74" y="59"/>
                  </a:lnTo>
                  <a:lnTo>
                    <a:pt x="76" y="64"/>
                  </a:lnTo>
                  <a:lnTo>
                    <a:pt x="78" y="69"/>
                  </a:lnTo>
                  <a:lnTo>
                    <a:pt x="78" y="76"/>
                  </a:lnTo>
                  <a:lnTo>
                    <a:pt x="77" y="84"/>
                  </a:lnTo>
                  <a:lnTo>
                    <a:pt x="75" y="90"/>
                  </a:lnTo>
                  <a:lnTo>
                    <a:pt x="73" y="95"/>
                  </a:lnTo>
                  <a:lnTo>
                    <a:pt x="69" y="100"/>
                  </a:lnTo>
                  <a:lnTo>
                    <a:pt x="64" y="103"/>
                  </a:lnTo>
                  <a:lnTo>
                    <a:pt x="59" y="106"/>
                  </a:lnTo>
                  <a:lnTo>
                    <a:pt x="53" y="108"/>
                  </a:lnTo>
                  <a:lnTo>
                    <a:pt x="47" y="110"/>
                  </a:lnTo>
                  <a:lnTo>
                    <a:pt x="40" y="110"/>
                  </a:lnTo>
                  <a:lnTo>
                    <a:pt x="33" y="111"/>
                  </a:lnTo>
                  <a:lnTo>
                    <a:pt x="22" y="110"/>
                  </a:lnTo>
                  <a:lnTo>
                    <a:pt x="11" y="108"/>
                  </a:lnTo>
                  <a:lnTo>
                    <a:pt x="0" y="105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2" y="84"/>
                  </a:lnTo>
                  <a:lnTo>
                    <a:pt x="13" y="89"/>
                  </a:lnTo>
                  <a:lnTo>
                    <a:pt x="15" y="94"/>
                  </a:lnTo>
                  <a:lnTo>
                    <a:pt x="16" y="98"/>
                  </a:lnTo>
                  <a:lnTo>
                    <a:pt x="19" y="101"/>
                  </a:lnTo>
                  <a:lnTo>
                    <a:pt x="23" y="103"/>
                  </a:lnTo>
                  <a:lnTo>
                    <a:pt x="28" y="104"/>
                  </a:lnTo>
                  <a:lnTo>
                    <a:pt x="35" y="104"/>
                  </a:lnTo>
                  <a:lnTo>
                    <a:pt x="40" y="104"/>
                  </a:lnTo>
                  <a:lnTo>
                    <a:pt x="46" y="102"/>
                  </a:lnTo>
                  <a:lnTo>
                    <a:pt x="50" y="99"/>
                  </a:lnTo>
                  <a:lnTo>
                    <a:pt x="53" y="95"/>
                  </a:lnTo>
                  <a:lnTo>
                    <a:pt x="55" y="90"/>
                  </a:lnTo>
                  <a:lnTo>
                    <a:pt x="56" y="84"/>
                  </a:lnTo>
                  <a:lnTo>
                    <a:pt x="55" y="79"/>
                  </a:lnTo>
                  <a:lnTo>
                    <a:pt x="53" y="74"/>
                  </a:lnTo>
                  <a:lnTo>
                    <a:pt x="50" y="70"/>
                  </a:lnTo>
                  <a:lnTo>
                    <a:pt x="45" y="67"/>
                  </a:lnTo>
                  <a:lnTo>
                    <a:pt x="34" y="64"/>
                  </a:lnTo>
                  <a:lnTo>
                    <a:pt x="28" y="62"/>
                  </a:lnTo>
                  <a:lnTo>
                    <a:pt x="23" y="60"/>
                  </a:lnTo>
                  <a:lnTo>
                    <a:pt x="17" y="58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5" y="49"/>
                  </a:lnTo>
                  <a:lnTo>
                    <a:pt x="2" y="44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8" y="11"/>
                  </a:lnTo>
                  <a:lnTo>
                    <a:pt x="13" y="7"/>
                  </a:lnTo>
                  <a:lnTo>
                    <a:pt x="18" y="5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5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" name="Freeform 25"/>
            <p:cNvSpPr>
              <a:spLocks/>
            </p:cNvSpPr>
            <p:nvPr userDrawn="1"/>
          </p:nvSpPr>
          <p:spPr bwMode="auto">
            <a:xfrm>
              <a:off x="1489479" y="666836"/>
              <a:ext cx="142065" cy="147522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71" y="1"/>
                </a:cxn>
                <a:cxn ang="0">
                  <a:pos x="78" y="26"/>
                </a:cxn>
                <a:cxn ang="0">
                  <a:pos x="68" y="19"/>
                </a:cxn>
                <a:cxn ang="0">
                  <a:pos x="65" y="10"/>
                </a:cxn>
                <a:cxn ang="0">
                  <a:pos x="59" y="6"/>
                </a:cxn>
                <a:cxn ang="0">
                  <a:pos x="47" y="5"/>
                </a:cxn>
                <a:cxn ang="0">
                  <a:pos x="36" y="7"/>
                </a:cxn>
                <a:cxn ang="0">
                  <a:pos x="28" y="13"/>
                </a:cxn>
                <a:cxn ang="0">
                  <a:pos x="24" y="21"/>
                </a:cxn>
                <a:cxn ang="0">
                  <a:pos x="21" y="32"/>
                </a:cxn>
                <a:cxn ang="0">
                  <a:pos x="20" y="42"/>
                </a:cxn>
                <a:cxn ang="0">
                  <a:pos x="21" y="65"/>
                </a:cxn>
                <a:cxn ang="0">
                  <a:pos x="27" y="79"/>
                </a:cxn>
                <a:cxn ang="0">
                  <a:pos x="35" y="85"/>
                </a:cxn>
                <a:cxn ang="0">
                  <a:pos x="46" y="87"/>
                </a:cxn>
                <a:cxn ang="0">
                  <a:pos x="52" y="86"/>
                </a:cxn>
                <a:cxn ang="0">
                  <a:pos x="59" y="84"/>
                </a:cxn>
                <a:cxn ang="0">
                  <a:pos x="61" y="81"/>
                </a:cxn>
                <a:cxn ang="0">
                  <a:pos x="62" y="77"/>
                </a:cxn>
                <a:cxn ang="0">
                  <a:pos x="62" y="59"/>
                </a:cxn>
                <a:cxn ang="0">
                  <a:pos x="59" y="57"/>
                </a:cxn>
                <a:cxn ang="0">
                  <a:pos x="52" y="56"/>
                </a:cxn>
                <a:cxn ang="0">
                  <a:pos x="47" y="50"/>
                </a:cxn>
                <a:cxn ang="0">
                  <a:pos x="90" y="56"/>
                </a:cxn>
                <a:cxn ang="0">
                  <a:pos x="83" y="57"/>
                </a:cxn>
                <a:cxn ang="0">
                  <a:pos x="81" y="60"/>
                </a:cxn>
                <a:cxn ang="0">
                  <a:pos x="81" y="87"/>
                </a:cxn>
                <a:cxn ang="0">
                  <a:pos x="68" y="89"/>
                </a:cxn>
                <a:cxn ang="0">
                  <a:pos x="49" y="93"/>
                </a:cxn>
                <a:cxn ang="0">
                  <a:pos x="34" y="92"/>
                </a:cxn>
                <a:cxn ang="0">
                  <a:pos x="19" y="88"/>
                </a:cxn>
                <a:cxn ang="0">
                  <a:pos x="8" y="79"/>
                </a:cxn>
                <a:cxn ang="0">
                  <a:pos x="2" y="66"/>
                </a:cxn>
                <a:cxn ang="0">
                  <a:pos x="0" y="48"/>
                </a:cxn>
                <a:cxn ang="0">
                  <a:pos x="2" y="28"/>
                </a:cxn>
                <a:cxn ang="0">
                  <a:pos x="9" y="14"/>
                </a:cxn>
                <a:cxn ang="0">
                  <a:pos x="20" y="4"/>
                </a:cxn>
                <a:cxn ang="0">
                  <a:pos x="37" y="0"/>
                </a:cxn>
              </a:cxnLst>
              <a:rect l="0" t="0" r="r" b="b"/>
              <a:pathLst>
                <a:path w="90" h="93">
                  <a:moveTo>
                    <a:pt x="47" y="0"/>
                  </a:moveTo>
                  <a:lnTo>
                    <a:pt x="55" y="0"/>
                  </a:lnTo>
                  <a:lnTo>
                    <a:pt x="63" y="0"/>
                  </a:lnTo>
                  <a:lnTo>
                    <a:pt x="71" y="1"/>
                  </a:lnTo>
                  <a:lnTo>
                    <a:pt x="78" y="3"/>
                  </a:lnTo>
                  <a:lnTo>
                    <a:pt x="78" y="26"/>
                  </a:lnTo>
                  <a:lnTo>
                    <a:pt x="69" y="26"/>
                  </a:lnTo>
                  <a:lnTo>
                    <a:pt x="68" y="19"/>
                  </a:lnTo>
                  <a:lnTo>
                    <a:pt x="67" y="14"/>
                  </a:lnTo>
                  <a:lnTo>
                    <a:pt x="65" y="10"/>
                  </a:lnTo>
                  <a:lnTo>
                    <a:pt x="63" y="8"/>
                  </a:lnTo>
                  <a:lnTo>
                    <a:pt x="59" y="6"/>
                  </a:lnTo>
                  <a:lnTo>
                    <a:pt x="54" y="5"/>
                  </a:lnTo>
                  <a:lnTo>
                    <a:pt x="47" y="5"/>
                  </a:lnTo>
                  <a:lnTo>
                    <a:pt x="41" y="5"/>
                  </a:lnTo>
                  <a:lnTo>
                    <a:pt x="36" y="7"/>
                  </a:lnTo>
                  <a:lnTo>
                    <a:pt x="32" y="9"/>
                  </a:lnTo>
                  <a:lnTo>
                    <a:pt x="28" y="13"/>
                  </a:lnTo>
                  <a:lnTo>
                    <a:pt x="25" y="17"/>
                  </a:lnTo>
                  <a:lnTo>
                    <a:pt x="24" y="21"/>
                  </a:lnTo>
                  <a:lnTo>
                    <a:pt x="22" y="26"/>
                  </a:lnTo>
                  <a:lnTo>
                    <a:pt x="21" y="32"/>
                  </a:lnTo>
                  <a:lnTo>
                    <a:pt x="20" y="37"/>
                  </a:lnTo>
                  <a:lnTo>
                    <a:pt x="20" y="42"/>
                  </a:lnTo>
                  <a:lnTo>
                    <a:pt x="20" y="53"/>
                  </a:lnTo>
                  <a:lnTo>
                    <a:pt x="21" y="65"/>
                  </a:lnTo>
                  <a:lnTo>
                    <a:pt x="25" y="74"/>
                  </a:lnTo>
                  <a:lnTo>
                    <a:pt x="27" y="79"/>
                  </a:lnTo>
                  <a:lnTo>
                    <a:pt x="30" y="82"/>
                  </a:lnTo>
                  <a:lnTo>
                    <a:pt x="35" y="85"/>
                  </a:lnTo>
                  <a:lnTo>
                    <a:pt x="40" y="87"/>
                  </a:lnTo>
                  <a:lnTo>
                    <a:pt x="46" y="87"/>
                  </a:lnTo>
                  <a:lnTo>
                    <a:pt x="49" y="87"/>
                  </a:lnTo>
                  <a:lnTo>
                    <a:pt x="52" y="86"/>
                  </a:lnTo>
                  <a:lnTo>
                    <a:pt x="56" y="85"/>
                  </a:lnTo>
                  <a:lnTo>
                    <a:pt x="59" y="84"/>
                  </a:lnTo>
                  <a:lnTo>
                    <a:pt x="61" y="81"/>
                  </a:lnTo>
                  <a:lnTo>
                    <a:pt x="61" y="81"/>
                  </a:lnTo>
                  <a:lnTo>
                    <a:pt x="62" y="79"/>
                  </a:lnTo>
                  <a:lnTo>
                    <a:pt x="62" y="77"/>
                  </a:lnTo>
                  <a:lnTo>
                    <a:pt x="62" y="61"/>
                  </a:lnTo>
                  <a:lnTo>
                    <a:pt x="62" y="59"/>
                  </a:lnTo>
                  <a:lnTo>
                    <a:pt x="61" y="58"/>
                  </a:lnTo>
                  <a:lnTo>
                    <a:pt x="59" y="57"/>
                  </a:lnTo>
                  <a:lnTo>
                    <a:pt x="56" y="56"/>
                  </a:lnTo>
                  <a:lnTo>
                    <a:pt x="52" y="56"/>
                  </a:lnTo>
                  <a:lnTo>
                    <a:pt x="47" y="56"/>
                  </a:lnTo>
                  <a:lnTo>
                    <a:pt x="47" y="50"/>
                  </a:lnTo>
                  <a:lnTo>
                    <a:pt x="90" y="50"/>
                  </a:lnTo>
                  <a:lnTo>
                    <a:pt x="90" y="56"/>
                  </a:lnTo>
                  <a:lnTo>
                    <a:pt x="86" y="56"/>
                  </a:lnTo>
                  <a:lnTo>
                    <a:pt x="83" y="57"/>
                  </a:lnTo>
                  <a:lnTo>
                    <a:pt x="82" y="58"/>
                  </a:lnTo>
                  <a:lnTo>
                    <a:pt x="81" y="60"/>
                  </a:lnTo>
                  <a:lnTo>
                    <a:pt x="81" y="62"/>
                  </a:lnTo>
                  <a:lnTo>
                    <a:pt x="81" y="87"/>
                  </a:lnTo>
                  <a:lnTo>
                    <a:pt x="74" y="87"/>
                  </a:lnTo>
                  <a:lnTo>
                    <a:pt x="68" y="89"/>
                  </a:lnTo>
                  <a:lnTo>
                    <a:pt x="55" y="92"/>
                  </a:lnTo>
                  <a:lnTo>
                    <a:pt x="49" y="93"/>
                  </a:lnTo>
                  <a:lnTo>
                    <a:pt x="43" y="93"/>
                  </a:lnTo>
                  <a:lnTo>
                    <a:pt x="34" y="92"/>
                  </a:lnTo>
                  <a:lnTo>
                    <a:pt x="26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8" y="79"/>
                  </a:lnTo>
                  <a:lnTo>
                    <a:pt x="4" y="73"/>
                  </a:lnTo>
                  <a:lnTo>
                    <a:pt x="2" y="66"/>
                  </a:lnTo>
                  <a:lnTo>
                    <a:pt x="1" y="57"/>
                  </a:lnTo>
                  <a:lnTo>
                    <a:pt x="0" y="48"/>
                  </a:lnTo>
                  <a:lnTo>
                    <a:pt x="1" y="37"/>
                  </a:lnTo>
                  <a:lnTo>
                    <a:pt x="2" y="28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4" y="8"/>
                  </a:lnTo>
                  <a:lnTo>
                    <a:pt x="20" y="4"/>
                  </a:lnTo>
                  <a:lnTo>
                    <a:pt x="28" y="2"/>
                  </a:lnTo>
                  <a:lnTo>
                    <a:pt x="3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" name="Freeform 26"/>
            <p:cNvSpPr>
              <a:spLocks/>
            </p:cNvSpPr>
            <p:nvPr userDrawn="1"/>
          </p:nvSpPr>
          <p:spPr bwMode="auto">
            <a:xfrm>
              <a:off x="1648149" y="668680"/>
              <a:ext cx="110700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" y="0"/>
                </a:cxn>
                <a:cxn ang="0">
                  <a:pos x="70" y="22"/>
                </a:cxn>
                <a:cxn ang="0">
                  <a:pos x="61" y="22"/>
                </a:cxn>
                <a:cxn ang="0">
                  <a:pos x="60" y="16"/>
                </a:cxn>
                <a:cxn ang="0">
                  <a:pos x="59" y="12"/>
                </a:cxn>
                <a:cxn ang="0">
                  <a:pos x="58" y="10"/>
                </a:cxn>
                <a:cxn ang="0">
                  <a:pos x="56" y="8"/>
                </a:cxn>
                <a:cxn ang="0">
                  <a:pos x="53" y="7"/>
                </a:cxn>
                <a:cxn ang="0">
                  <a:pos x="48" y="6"/>
                </a:cxn>
                <a:cxn ang="0">
                  <a:pos x="29" y="6"/>
                </a:cxn>
                <a:cxn ang="0">
                  <a:pos x="29" y="39"/>
                </a:cxn>
                <a:cxn ang="0">
                  <a:pos x="37" y="39"/>
                </a:cxn>
                <a:cxn ang="0">
                  <a:pos x="40" y="39"/>
                </a:cxn>
                <a:cxn ang="0">
                  <a:pos x="43" y="38"/>
                </a:cxn>
                <a:cxn ang="0">
                  <a:pos x="45" y="36"/>
                </a:cxn>
                <a:cxn ang="0">
                  <a:pos x="46" y="33"/>
                </a:cxn>
                <a:cxn ang="0">
                  <a:pos x="46" y="30"/>
                </a:cxn>
                <a:cxn ang="0">
                  <a:pos x="47" y="27"/>
                </a:cxn>
                <a:cxn ang="0">
                  <a:pos x="54" y="27"/>
                </a:cxn>
                <a:cxn ang="0">
                  <a:pos x="53" y="34"/>
                </a:cxn>
                <a:cxn ang="0">
                  <a:pos x="53" y="50"/>
                </a:cxn>
                <a:cxn ang="0">
                  <a:pos x="54" y="58"/>
                </a:cxn>
                <a:cxn ang="0">
                  <a:pos x="47" y="58"/>
                </a:cxn>
                <a:cxn ang="0">
                  <a:pos x="46" y="54"/>
                </a:cxn>
                <a:cxn ang="0">
                  <a:pos x="46" y="51"/>
                </a:cxn>
                <a:cxn ang="0">
                  <a:pos x="45" y="49"/>
                </a:cxn>
                <a:cxn ang="0">
                  <a:pos x="43" y="47"/>
                </a:cxn>
                <a:cxn ang="0">
                  <a:pos x="41" y="46"/>
                </a:cxn>
                <a:cxn ang="0">
                  <a:pos x="37" y="45"/>
                </a:cxn>
                <a:cxn ang="0">
                  <a:pos x="29" y="45"/>
                </a:cxn>
                <a:cxn ang="0">
                  <a:pos x="29" y="85"/>
                </a:cxn>
                <a:cxn ang="0">
                  <a:pos x="43" y="85"/>
                </a:cxn>
                <a:cxn ang="0">
                  <a:pos x="49" y="84"/>
                </a:cxn>
                <a:cxn ang="0">
                  <a:pos x="53" y="83"/>
                </a:cxn>
                <a:cxn ang="0">
                  <a:pos x="56" y="82"/>
                </a:cxn>
                <a:cxn ang="0">
                  <a:pos x="58" y="79"/>
                </a:cxn>
                <a:cxn ang="0">
                  <a:pos x="59" y="76"/>
                </a:cxn>
                <a:cxn ang="0">
                  <a:pos x="60" y="71"/>
                </a:cxn>
                <a:cxn ang="0">
                  <a:pos x="61" y="66"/>
                </a:cxn>
                <a:cxn ang="0">
                  <a:pos x="70" y="66"/>
                </a:cxn>
                <a:cxn ang="0">
                  <a:pos x="70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9" y="83"/>
                </a:cxn>
                <a:cxn ang="0">
                  <a:pos x="10" y="82"/>
                </a:cxn>
                <a:cxn ang="0">
                  <a:pos x="11" y="80"/>
                </a:cxn>
                <a:cxn ang="0">
                  <a:pos x="11" y="11"/>
                </a:cxn>
                <a:cxn ang="0">
                  <a:pos x="10" y="9"/>
                </a:cxn>
                <a:cxn ang="0">
                  <a:pos x="9" y="7"/>
                </a:cxn>
                <a:cxn ang="0">
                  <a:pos x="7" y="6"/>
                </a:cxn>
                <a:cxn ang="0">
                  <a:pos x="5" y="6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70" h="91">
                  <a:moveTo>
                    <a:pt x="0" y="0"/>
                  </a:moveTo>
                  <a:lnTo>
                    <a:pt x="70" y="0"/>
                  </a:lnTo>
                  <a:lnTo>
                    <a:pt x="70" y="22"/>
                  </a:lnTo>
                  <a:lnTo>
                    <a:pt x="61" y="22"/>
                  </a:lnTo>
                  <a:lnTo>
                    <a:pt x="60" y="16"/>
                  </a:lnTo>
                  <a:lnTo>
                    <a:pt x="59" y="12"/>
                  </a:lnTo>
                  <a:lnTo>
                    <a:pt x="58" y="10"/>
                  </a:lnTo>
                  <a:lnTo>
                    <a:pt x="56" y="8"/>
                  </a:lnTo>
                  <a:lnTo>
                    <a:pt x="53" y="7"/>
                  </a:lnTo>
                  <a:lnTo>
                    <a:pt x="48" y="6"/>
                  </a:lnTo>
                  <a:lnTo>
                    <a:pt x="29" y="6"/>
                  </a:lnTo>
                  <a:lnTo>
                    <a:pt x="29" y="39"/>
                  </a:lnTo>
                  <a:lnTo>
                    <a:pt x="37" y="39"/>
                  </a:lnTo>
                  <a:lnTo>
                    <a:pt x="40" y="39"/>
                  </a:lnTo>
                  <a:lnTo>
                    <a:pt x="43" y="38"/>
                  </a:lnTo>
                  <a:lnTo>
                    <a:pt x="45" y="36"/>
                  </a:lnTo>
                  <a:lnTo>
                    <a:pt x="46" y="33"/>
                  </a:lnTo>
                  <a:lnTo>
                    <a:pt x="46" y="30"/>
                  </a:lnTo>
                  <a:lnTo>
                    <a:pt x="47" y="27"/>
                  </a:lnTo>
                  <a:lnTo>
                    <a:pt x="54" y="27"/>
                  </a:lnTo>
                  <a:lnTo>
                    <a:pt x="53" y="34"/>
                  </a:lnTo>
                  <a:lnTo>
                    <a:pt x="53" y="50"/>
                  </a:lnTo>
                  <a:lnTo>
                    <a:pt x="54" y="58"/>
                  </a:lnTo>
                  <a:lnTo>
                    <a:pt x="47" y="58"/>
                  </a:lnTo>
                  <a:lnTo>
                    <a:pt x="46" y="54"/>
                  </a:lnTo>
                  <a:lnTo>
                    <a:pt x="46" y="51"/>
                  </a:lnTo>
                  <a:lnTo>
                    <a:pt x="45" y="49"/>
                  </a:lnTo>
                  <a:lnTo>
                    <a:pt x="43" y="47"/>
                  </a:lnTo>
                  <a:lnTo>
                    <a:pt x="41" y="46"/>
                  </a:lnTo>
                  <a:lnTo>
                    <a:pt x="37" y="45"/>
                  </a:lnTo>
                  <a:lnTo>
                    <a:pt x="29" y="45"/>
                  </a:lnTo>
                  <a:lnTo>
                    <a:pt x="29" y="85"/>
                  </a:lnTo>
                  <a:lnTo>
                    <a:pt x="43" y="85"/>
                  </a:lnTo>
                  <a:lnTo>
                    <a:pt x="49" y="84"/>
                  </a:lnTo>
                  <a:lnTo>
                    <a:pt x="53" y="83"/>
                  </a:lnTo>
                  <a:lnTo>
                    <a:pt x="56" y="82"/>
                  </a:lnTo>
                  <a:lnTo>
                    <a:pt x="58" y="79"/>
                  </a:lnTo>
                  <a:lnTo>
                    <a:pt x="59" y="76"/>
                  </a:lnTo>
                  <a:lnTo>
                    <a:pt x="60" y="71"/>
                  </a:lnTo>
                  <a:lnTo>
                    <a:pt x="61" y="66"/>
                  </a:lnTo>
                  <a:lnTo>
                    <a:pt x="70" y="66"/>
                  </a:lnTo>
                  <a:lnTo>
                    <a:pt x="70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1" y="80"/>
                  </a:lnTo>
                  <a:lnTo>
                    <a:pt x="11" y="11"/>
                  </a:lnTo>
                  <a:lnTo>
                    <a:pt x="10" y="9"/>
                  </a:lnTo>
                  <a:lnTo>
                    <a:pt x="9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" name="Freeform 27"/>
            <p:cNvSpPr>
              <a:spLocks/>
            </p:cNvSpPr>
            <p:nvPr userDrawn="1"/>
          </p:nvSpPr>
          <p:spPr bwMode="auto">
            <a:xfrm>
              <a:off x="1776377" y="668680"/>
              <a:ext cx="128228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" y="0"/>
                </a:cxn>
                <a:cxn ang="0">
                  <a:pos x="81" y="24"/>
                </a:cxn>
                <a:cxn ang="0">
                  <a:pos x="72" y="24"/>
                </a:cxn>
                <a:cxn ang="0">
                  <a:pos x="71" y="18"/>
                </a:cxn>
                <a:cxn ang="0">
                  <a:pos x="70" y="14"/>
                </a:cxn>
                <a:cxn ang="0">
                  <a:pos x="69" y="11"/>
                </a:cxn>
                <a:cxn ang="0">
                  <a:pos x="67" y="8"/>
                </a:cxn>
                <a:cxn ang="0">
                  <a:pos x="64" y="7"/>
                </a:cxn>
                <a:cxn ang="0">
                  <a:pos x="61" y="6"/>
                </a:cxn>
                <a:cxn ang="0">
                  <a:pos x="55" y="6"/>
                </a:cxn>
                <a:cxn ang="0">
                  <a:pos x="50" y="6"/>
                </a:cxn>
                <a:cxn ang="0">
                  <a:pos x="50" y="81"/>
                </a:cxn>
                <a:cxn ang="0">
                  <a:pos x="51" y="83"/>
                </a:cxn>
                <a:cxn ang="0">
                  <a:pos x="52" y="84"/>
                </a:cxn>
                <a:cxn ang="0">
                  <a:pos x="54" y="85"/>
                </a:cxn>
                <a:cxn ang="0">
                  <a:pos x="58" y="85"/>
                </a:cxn>
                <a:cxn ang="0">
                  <a:pos x="63" y="85"/>
                </a:cxn>
                <a:cxn ang="0">
                  <a:pos x="63" y="91"/>
                </a:cxn>
                <a:cxn ang="0">
                  <a:pos x="18" y="91"/>
                </a:cxn>
                <a:cxn ang="0">
                  <a:pos x="18" y="85"/>
                </a:cxn>
                <a:cxn ang="0">
                  <a:pos x="23" y="85"/>
                </a:cxn>
                <a:cxn ang="0">
                  <a:pos x="27" y="85"/>
                </a:cxn>
                <a:cxn ang="0">
                  <a:pos x="29" y="84"/>
                </a:cxn>
                <a:cxn ang="0">
                  <a:pos x="30" y="83"/>
                </a:cxn>
                <a:cxn ang="0">
                  <a:pos x="31" y="81"/>
                </a:cxn>
                <a:cxn ang="0">
                  <a:pos x="31" y="6"/>
                </a:cxn>
                <a:cxn ang="0">
                  <a:pos x="26" y="6"/>
                </a:cxn>
                <a:cxn ang="0">
                  <a:pos x="20" y="6"/>
                </a:cxn>
                <a:cxn ang="0">
                  <a:pos x="17" y="7"/>
                </a:cxn>
                <a:cxn ang="0">
                  <a:pos x="14" y="8"/>
                </a:cxn>
                <a:cxn ang="0">
                  <a:pos x="12" y="11"/>
                </a:cxn>
                <a:cxn ang="0">
                  <a:pos x="11" y="14"/>
                </a:cxn>
                <a:cxn ang="0">
                  <a:pos x="10" y="18"/>
                </a:cxn>
                <a:cxn ang="0">
                  <a:pos x="9" y="24"/>
                </a:cxn>
                <a:cxn ang="0">
                  <a:pos x="0" y="24"/>
                </a:cxn>
                <a:cxn ang="0">
                  <a:pos x="0" y="0"/>
                </a:cxn>
              </a:cxnLst>
              <a:rect l="0" t="0" r="r" b="b"/>
              <a:pathLst>
                <a:path w="81" h="91">
                  <a:moveTo>
                    <a:pt x="0" y="0"/>
                  </a:moveTo>
                  <a:lnTo>
                    <a:pt x="81" y="0"/>
                  </a:lnTo>
                  <a:lnTo>
                    <a:pt x="81" y="24"/>
                  </a:lnTo>
                  <a:lnTo>
                    <a:pt x="72" y="24"/>
                  </a:lnTo>
                  <a:lnTo>
                    <a:pt x="71" y="18"/>
                  </a:lnTo>
                  <a:lnTo>
                    <a:pt x="70" y="14"/>
                  </a:lnTo>
                  <a:lnTo>
                    <a:pt x="69" y="11"/>
                  </a:lnTo>
                  <a:lnTo>
                    <a:pt x="67" y="8"/>
                  </a:lnTo>
                  <a:lnTo>
                    <a:pt x="64" y="7"/>
                  </a:lnTo>
                  <a:lnTo>
                    <a:pt x="61" y="6"/>
                  </a:lnTo>
                  <a:lnTo>
                    <a:pt x="55" y="6"/>
                  </a:lnTo>
                  <a:lnTo>
                    <a:pt x="50" y="6"/>
                  </a:lnTo>
                  <a:lnTo>
                    <a:pt x="50" y="81"/>
                  </a:lnTo>
                  <a:lnTo>
                    <a:pt x="51" y="83"/>
                  </a:lnTo>
                  <a:lnTo>
                    <a:pt x="52" y="84"/>
                  </a:lnTo>
                  <a:lnTo>
                    <a:pt x="54" y="85"/>
                  </a:lnTo>
                  <a:lnTo>
                    <a:pt x="58" y="85"/>
                  </a:lnTo>
                  <a:lnTo>
                    <a:pt x="63" y="85"/>
                  </a:lnTo>
                  <a:lnTo>
                    <a:pt x="63" y="91"/>
                  </a:lnTo>
                  <a:lnTo>
                    <a:pt x="18" y="91"/>
                  </a:lnTo>
                  <a:lnTo>
                    <a:pt x="18" y="85"/>
                  </a:lnTo>
                  <a:lnTo>
                    <a:pt x="23" y="85"/>
                  </a:lnTo>
                  <a:lnTo>
                    <a:pt x="27" y="85"/>
                  </a:lnTo>
                  <a:lnTo>
                    <a:pt x="29" y="84"/>
                  </a:lnTo>
                  <a:lnTo>
                    <a:pt x="30" y="83"/>
                  </a:lnTo>
                  <a:lnTo>
                    <a:pt x="31" y="81"/>
                  </a:lnTo>
                  <a:lnTo>
                    <a:pt x="31" y="6"/>
                  </a:lnTo>
                  <a:lnTo>
                    <a:pt x="26" y="6"/>
                  </a:lnTo>
                  <a:lnTo>
                    <a:pt x="20" y="6"/>
                  </a:lnTo>
                  <a:lnTo>
                    <a:pt x="17" y="7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0" y="18"/>
                  </a:lnTo>
                  <a:lnTo>
                    <a:pt x="9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" name="Freeform 28"/>
            <p:cNvSpPr>
              <a:spLocks/>
            </p:cNvSpPr>
            <p:nvPr userDrawn="1"/>
          </p:nvSpPr>
          <p:spPr bwMode="auto">
            <a:xfrm>
              <a:off x="1919365" y="668680"/>
              <a:ext cx="68265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0"/>
                </a:cxn>
                <a:cxn ang="0">
                  <a:pos x="43" y="5"/>
                </a:cxn>
                <a:cxn ang="0">
                  <a:pos x="38" y="5"/>
                </a:cxn>
                <a:cxn ang="0">
                  <a:pos x="35" y="6"/>
                </a:cxn>
                <a:cxn ang="0">
                  <a:pos x="33" y="7"/>
                </a:cxn>
                <a:cxn ang="0">
                  <a:pos x="32" y="8"/>
                </a:cxn>
                <a:cxn ang="0">
                  <a:pos x="31" y="10"/>
                </a:cxn>
                <a:cxn ang="0">
                  <a:pos x="31" y="81"/>
                </a:cxn>
                <a:cxn ang="0">
                  <a:pos x="32" y="83"/>
                </a:cxn>
                <a:cxn ang="0">
                  <a:pos x="33" y="84"/>
                </a:cxn>
                <a:cxn ang="0">
                  <a:pos x="35" y="85"/>
                </a:cxn>
                <a:cxn ang="0">
                  <a:pos x="38" y="85"/>
                </a:cxn>
                <a:cxn ang="0">
                  <a:pos x="43" y="85"/>
                </a:cxn>
                <a:cxn ang="0">
                  <a:pos x="43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9" y="85"/>
                </a:cxn>
                <a:cxn ang="0">
                  <a:pos x="11" y="84"/>
                </a:cxn>
                <a:cxn ang="0">
                  <a:pos x="12" y="83"/>
                </a:cxn>
                <a:cxn ang="0">
                  <a:pos x="12" y="81"/>
                </a:cxn>
                <a:cxn ang="0">
                  <a:pos x="12" y="10"/>
                </a:cxn>
                <a:cxn ang="0">
                  <a:pos x="12" y="8"/>
                </a:cxn>
                <a:cxn ang="0">
                  <a:pos x="11" y="7"/>
                </a:cxn>
                <a:cxn ang="0">
                  <a:pos x="9" y="6"/>
                </a:cxn>
                <a:cxn ang="0">
                  <a:pos x="5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43" h="91">
                  <a:moveTo>
                    <a:pt x="0" y="0"/>
                  </a:moveTo>
                  <a:lnTo>
                    <a:pt x="43" y="0"/>
                  </a:lnTo>
                  <a:lnTo>
                    <a:pt x="43" y="5"/>
                  </a:lnTo>
                  <a:lnTo>
                    <a:pt x="38" y="5"/>
                  </a:lnTo>
                  <a:lnTo>
                    <a:pt x="35" y="6"/>
                  </a:lnTo>
                  <a:lnTo>
                    <a:pt x="33" y="7"/>
                  </a:lnTo>
                  <a:lnTo>
                    <a:pt x="32" y="8"/>
                  </a:lnTo>
                  <a:lnTo>
                    <a:pt x="31" y="10"/>
                  </a:lnTo>
                  <a:lnTo>
                    <a:pt x="31" y="81"/>
                  </a:lnTo>
                  <a:lnTo>
                    <a:pt x="32" y="83"/>
                  </a:lnTo>
                  <a:lnTo>
                    <a:pt x="33" y="84"/>
                  </a:lnTo>
                  <a:lnTo>
                    <a:pt x="35" y="85"/>
                  </a:lnTo>
                  <a:lnTo>
                    <a:pt x="38" y="85"/>
                  </a:lnTo>
                  <a:lnTo>
                    <a:pt x="43" y="85"/>
                  </a:lnTo>
                  <a:lnTo>
                    <a:pt x="43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9" y="85"/>
                  </a:lnTo>
                  <a:lnTo>
                    <a:pt x="11" y="84"/>
                  </a:lnTo>
                  <a:lnTo>
                    <a:pt x="12" y="83"/>
                  </a:lnTo>
                  <a:lnTo>
                    <a:pt x="12" y="8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1" y="7"/>
                  </a:lnTo>
                  <a:lnTo>
                    <a:pt x="9" y="6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2" name="Freeform 29"/>
            <p:cNvSpPr>
              <a:spLocks noEditPoints="1"/>
            </p:cNvSpPr>
            <p:nvPr userDrawn="1"/>
          </p:nvSpPr>
          <p:spPr bwMode="auto">
            <a:xfrm>
              <a:off x="1320661" y="666836"/>
              <a:ext cx="142988" cy="147522"/>
            </a:xfrm>
            <a:custGeom>
              <a:avLst/>
              <a:gdLst/>
              <a:ahLst/>
              <a:cxnLst>
                <a:cxn ang="0">
                  <a:pos x="39" y="5"/>
                </a:cxn>
                <a:cxn ang="0">
                  <a:pos x="30" y="10"/>
                </a:cxn>
                <a:cxn ang="0">
                  <a:pos x="24" y="19"/>
                </a:cxn>
                <a:cxn ang="0">
                  <a:pos x="22" y="31"/>
                </a:cxn>
                <a:cxn ang="0">
                  <a:pos x="21" y="54"/>
                </a:cxn>
                <a:cxn ang="0">
                  <a:pos x="23" y="67"/>
                </a:cxn>
                <a:cxn ang="0">
                  <a:pos x="27" y="78"/>
                </a:cxn>
                <a:cxn ang="0">
                  <a:pos x="34" y="85"/>
                </a:cxn>
                <a:cxn ang="0">
                  <a:pos x="45" y="87"/>
                </a:cxn>
                <a:cxn ang="0">
                  <a:pos x="56" y="85"/>
                </a:cxn>
                <a:cxn ang="0">
                  <a:pos x="63" y="78"/>
                </a:cxn>
                <a:cxn ang="0">
                  <a:pos x="67" y="67"/>
                </a:cxn>
                <a:cxn ang="0">
                  <a:pos x="69" y="54"/>
                </a:cxn>
                <a:cxn ang="0">
                  <a:pos x="68" y="31"/>
                </a:cxn>
                <a:cxn ang="0">
                  <a:pos x="66" y="19"/>
                </a:cxn>
                <a:cxn ang="0">
                  <a:pos x="60" y="10"/>
                </a:cxn>
                <a:cxn ang="0">
                  <a:pos x="51" y="5"/>
                </a:cxn>
                <a:cxn ang="0">
                  <a:pos x="45" y="0"/>
                </a:cxn>
                <a:cxn ang="0">
                  <a:pos x="63" y="2"/>
                </a:cxn>
                <a:cxn ang="0">
                  <a:pos x="76" y="8"/>
                </a:cxn>
                <a:cxn ang="0">
                  <a:pos x="85" y="20"/>
                </a:cxn>
                <a:cxn ang="0">
                  <a:pos x="89" y="36"/>
                </a:cxn>
                <a:cxn ang="0">
                  <a:pos x="89" y="56"/>
                </a:cxn>
                <a:cxn ang="0">
                  <a:pos x="85" y="72"/>
                </a:cxn>
                <a:cxn ang="0">
                  <a:pos x="77" y="84"/>
                </a:cxn>
                <a:cxn ang="0">
                  <a:pos x="63" y="90"/>
                </a:cxn>
                <a:cxn ang="0">
                  <a:pos x="45" y="93"/>
                </a:cxn>
                <a:cxn ang="0">
                  <a:pos x="27" y="90"/>
                </a:cxn>
                <a:cxn ang="0">
                  <a:pos x="13" y="84"/>
                </a:cxn>
                <a:cxn ang="0">
                  <a:pos x="5" y="72"/>
                </a:cxn>
                <a:cxn ang="0">
                  <a:pos x="1" y="56"/>
                </a:cxn>
                <a:cxn ang="0">
                  <a:pos x="1" y="36"/>
                </a:cxn>
                <a:cxn ang="0">
                  <a:pos x="5" y="20"/>
                </a:cxn>
                <a:cxn ang="0">
                  <a:pos x="13" y="8"/>
                </a:cxn>
                <a:cxn ang="0">
                  <a:pos x="27" y="2"/>
                </a:cxn>
                <a:cxn ang="0">
                  <a:pos x="45" y="0"/>
                </a:cxn>
              </a:cxnLst>
              <a:rect l="0" t="0" r="r" b="b"/>
              <a:pathLst>
                <a:path w="90" h="93">
                  <a:moveTo>
                    <a:pt x="45" y="5"/>
                  </a:moveTo>
                  <a:lnTo>
                    <a:pt x="39" y="5"/>
                  </a:lnTo>
                  <a:lnTo>
                    <a:pt x="34" y="7"/>
                  </a:lnTo>
                  <a:lnTo>
                    <a:pt x="30" y="10"/>
                  </a:lnTo>
                  <a:lnTo>
                    <a:pt x="27" y="14"/>
                  </a:lnTo>
                  <a:lnTo>
                    <a:pt x="24" y="19"/>
                  </a:lnTo>
                  <a:lnTo>
                    <a:pt x="23" y="25"/>
                  </a:lnTo>
                  <a:lnTo>
                    <a:pt x="22" y="31"/>
                  </a:lnTo>
                  <a:lnTo>
                    <a:pt x="21" y="38"/>
                  </a:lnTo>
                  <a:lnTo>
                    <a:pt x="21" y="54"/>
                  </a:lnTo>
                  <a:lnTo>
                    <a:pt x="22" y="61"/>
                  </a:lnTo>
                  <a:lnTo>
                    <a:pt x="23" y="67"/>
                  </a:lnTo>
                  <a:lnTo>
                    <a:pt x="24" y="73"/>
                  </a:lnTo>
                  <a:lnTo>
                    <a:pt x="27" y="78"/>
                  </a:lnTo>
                  <a:lnTo>
                    <a:pt x="30" y="82"/>
                  </a:lnTo>
                  <a:lnTo>
                    <a:pt x="34" y="85"/>
                  </a:lnTo>
                  <a:lnTo>
                    <a:pt x="39" y="86"/>
                  </a:lnTo>
                  <a:lnTo>
                    <a:pt x="45" y="87"/>
                  </a:lnTo>
                  <a:lnTo>
                    <a:pt x="51" y="86"/>
                  </a:lnTo>
                  <a:lnTo>
                    <a:pt x="56" y="85"/>
                  </a:lnTo>
                  <a:lnTo>
                    <a:pt x="60" y="82"/>
                  </a:lnTo>
                  <a:lnTo>
                    <a:pt x="63" y="78"/>
                  </a:lnTo>
                  <a:lnTo>
                    <a:pt x="66" y="73"/>
                  </a:lnTo>
                  <a:lnTo>
                    <a:pt x="67" y="67"/>
                  </a:lnTo>
                  <a:lnTo>
                    <a:pt x="68" y="61"/>
                  </a:lnTo>
                  <a:lnTo>
                    <a:pt x="69" y="54"/>
                  </a:lnTo>
                  <a:lnTo>
                    <a:pt x="69" y="38"/>
                  </a:lnTo>
                  <a:lnTo>
                    <a:pt x="68" y="31"/>
                  </a:lnTo>
                  <a:lnTo>
                    <a:pt x="67" y="25"/>
                  </a:lnTo>
                  <a:lnTo>
                    <a:pt x="66" y="19"/>
                  </a:lnTo>
                  <a:lnTo>
                    <a:pt x="63" y="14"/>
                  </a:lnTo>
                  <a:lnTo>
                    <a:pt x="60" y="10"/>
                  </a:lnTo>
                  <a:lnTo>
                    <a:pt x="56" y="7"/>
                  </a:lnTo>
                  <a:lnTo>
                    <a:pt x="51" y="5"/>
                  </a:lnTo>
                  <a:lnTo>
                    <a:pt x="45" y="5"/>
                  </a:lnTo>
                  <a:close/>
                  <a:moveTo>
                    <a:pt x="45" y="0"/>
                  </a:moveTo>
                  <a:lnTo>
                    <a:pt x="55" y="0"/>
                  </a:lnTo>
                  <a:lnTo>
                    <a:pt x="63" y="2"/>
                  </a:lnTo>
                  <a:lnTo>
                    <a:pt x="71" y="4"/>
                  </a:lnTo>
                  <a:lnTo>
                    <a:pt x="76" y="8"/>
                  </a:lnTo>
                  <a:lnTo>
                    <a:pt x="81" y="14"/>
                  </a:lnTo>
                  <a:lnTo>
                    <a:pt x="85" y="20"/>
                  </a:lnTo>
                  <a:lnTo>
                    <a:pt x="87" y="27"/>
                  </a:lnTo>
                  <a:lnTo>
                    <a:pt x="89" y="36"/>
                  </a:lnTo>
                  <a:lnTo>
                    <a:pt x="90" y="46"/>
                  </a:lnTo>
                  <a:lnTo>
                    <a:pt x="89" y="56"/>
                  </a:lnTo>
                  <a:lnTo>
                    <a:pt x="87" y="65"/>
                  </a:lnTo>
                  <a:lnTo>
                    <a:pt x="85" y="72"/>
                  </a:lnTo>
                  <a:lnTo>
                    <a:pt x="81" y="78"/>
                  </a:lnTo>
                  <a:lnTo>
                    <a:pt x="77" y="84"/>
                  </a:lnTo>
                  <a:lnTo>
                    <a:pt x="71" y="88"/>
                  </a:lnTo>
                  <a:lnTo>
                    <a:pt x="63" y="90"/>
                  </a:lnTo>
                  <a:lnTo>
                    <a:pt x="55" y="92"/>
                  </a:lnTo>
                  <a:lnTo>
                    <a:pt x="45" y="93"/>
                  </a:lnTo>
                  <a:lnTo>
                    <a:pt x="35" y="92"/>
                  </a:lnTo>
                  <a:lnTo>
                    <a:pt x="27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9" y="78"/>
                  </a:lnTo>
                  <a:lnTo>
                    <a:pt x="5" y="72"/>
                  </a:lnTo>
                  <a:lnTo>
                    <a:pt x="3" y="65"/>
                  </a:lnTo>
                  <a:lnTo>
                    <a:pt x="1" y="56"/>
                  </a:lnTo>
                  <a:lnTo>
                    <a:pt x="0" y="46"/>
                  </a:lnTo>
                  <a:lnTo>
                    <a:pt x="1" y="36"/>
                  </a:lnTo>
                  <a:lnTo>
                    <a:pt x="3" y="27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3" y="8"/>
                  </a:lnTo>
                  <a:lnTo>
                    <a:pt x="19" y="4"/>
                  </a:lnTo>
                  <a:lnTo>
                    <a:pt x="27" y="2"/>
                  </a:lnTo>
                  <a:lnTo>
                    <a:pt x="3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43" name="Rectangle 42"/>
          <p:cNvSpPr/>
          <p:nvPr userDrawn="1"/>
        </p:nvSpPr>
        <p:spPr>
          <a:xfrm>
            <a:off x="6999907" y="760266"/>
            <a:ext cx="19656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0" dirty="0">
                <a:solidFill>
                  <a:schemeClr val="bg1"/>
                </a:solidFill>
                <a:latin typeface="+mn-lt"/>
              </a:rPr>
              <a:t>Local Touch – Global Reach</a:t>
            </a:r>
          </a:p>
        </p:txBody>
      </p:sp>
      <p:sp>
        <p:nvSpPr>
          <p:cNvPr id="819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609600" y="3733800"/>
            <a:ext cx="7772400" cy="1196975"/>
          </a:xfrm>
        </p:spPr>
        <p:txBody>
          <a:bodyPr/>
          <a:lstStyle>
            <a:lvl1pPr fontAlgn="t">
              <a:spcAft>
                <a:spcPct val="25000"/>
              </a:spcAft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609600" y="5087938"/>
            <a:ext cx="6005512" cy="215444"/>
          </a:xfr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5" name="Text Box 9"/>
          <p:cNvSpPr txBox="1">
            <a:spLocks noChangeArrowheads="1"/>
          </p:cNvSpPr>
          <p:nvPr userDrawn="1"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4019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pic>
        <p:nvPicPr>
          <p:cNvPr id="50" name="Picture 49" descr="spade-flower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rgbClr val="FFAE0D">
                <a:tint val="45000"/>
                <a:satMod val="400000"/>
              </a:srgbClr>
            </a:duotone>
          </a:blip>
          <a:srcRect t="23439" r="24428"/>
          <a:stretch>
            <a:fillRect/>
          </a:stretch>
        </p:blipFill>
        <p:spPr>
          <a:xfrm rot="10800000">
            <a:off x="0" y="3423673"/>
            <a:ext cx="2765844" cy="3434327"/>
          </a:xfrm>
          <a:prstGeom prst="rect">
            <a:avLst/>
          </a:prstGeom>
        </p:spPr>
      </p:pic>
    </p:spTree>
  </p:cSld>
  <p:clrMapOvr>
    <a:masterClrMapping/>
  </p:clrMapOvr>
  <p:transition spd="med" advClick="0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40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85149"/>
            <a:ext cx="8675688" cy="1509713"/>
          </a:xfrm>
        </p:spPr>
        <p:txBody>
          <a:bodyPr/>
          <a:lstStyle>
            <a:lvl2pPr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1126426"/>
            <a:ext cx="4260850" cy="150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26426"/>
            <a:ext cx="4262438" cy="150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40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18037"/>
            <a:ext cx="8675688" cy="1417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0213" y="0"/>
            <a:ext cx="2168525" cy="2560638"/>
          </a:xfrm>
        </p:spPr>
        <p:txBody>
          <a:bodyPr vert="eaVert"/>
          <a:lstStyle>
            <a:lvl1pPr>
              <a:defRPr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0"/>
            <a:ext cx="6354763" cy="2560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1118037"/>
            <a:ext cx="4260850" cy="1417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18037"/>
            <a:ext cx="4262438" cy="1417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F1652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 rot="10800000" flipH="1">
            <a:off x="5619751" y="5086348"/>
            <a:ext cx="3533774" cy="1771649"/>
            <a:chOff x="2053085" y="0"/>
            <a:chExt cx="7099541" cy="3786997"/>
          </a:xfrm>
        </p:grpSpPr>
        <p:sp>
          <p:nvSpPr>
            <p:cNvPr id="40" name="Freeform 39"/>
            <p:cNvSpPr>
              <a:spLocks/>
            </p:cNvSpPr>
            <p:nvPr userDrawn="1"/>
          </p:nvSpPr>
          <p:spPr bwMode="auto">
            <a:xfrm flipH="1">
              <a:off x="2053085" y="1"/>
              <a:ext cx="7090913" cy="37869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4019"/>
                </a:gs>
                <a:gs pos="36000">
                  <a:srgbClr val="F26531"/>
                </a:gs>
                <a:gs pos="100000">
                  <a:srgbClr val="FFC000"/>
                </a:gs>
              </a:gsLst>
              <a:lin ang="7800000" scaled="0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sp>
          <p:nvSpPr>
            <p:cNvPr id="41" name="Freeform 23"/>
            <p:cNvSpPr>
              <a:spLocks/>
            </p:cNvSpPr>
            <p:nvPr userDrawn="1"/>
          </p:nvSpPr>
          <p:spPr bwMode="auto">
            <a:xfrm flipH="1">
              <a:off x="3459192" y="0"/>
              <a:ext cx="5693434" cy="365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4019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</p:grpSp>
      <p:pic>
        <p:nvPicPr>
          <p:cNvPr id="39" name="Picture 38" descr="spade-flower.png"/>
          <p:cNvPicPr>
            <a:picLocks noChangeAspect="1"/>
          </p:cNvPicPr>
          <p:nvPr userDrawn="1"/>
        </p:nvPicPr>
        <p:blipFill>
          <a:blip r:embed="rId13" cstate="print">
            <a:duotone>
              <a:prstClr val="black"/>
              <a:srgbClr val="FFAE0D">
                <a:tint val="45000"/>
                <a:satMod val="400000"/>
              </a:srgbClr>
            </a:duotone>
          </a:blip>
          <a:srcRect t="23439" r="24428"/>
          <a:stretch>
            <a:fillRect/>
          </a:stretch>
        </p:blipFill>
        <p:spPr>
          <a:xfrm>
            <a:off x="7053202" y="4198"/>
            <a:ext cx="2090797" cy="2596127"/>
          </a:xfrm>
          <a:prstGeom prst="rect">
            <a:avLst/>
          </a:prstGeom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73050" y="0"/>
            <a:ext cx="8675688" cy="831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73050" y="1050925"/>
            <a:ext cx="8675688" cy="1417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gray">
          <a:xfrm>
            <a:off x="8691563" y="6500813"/>
            <a:ext cx="0" cy="2397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gray">
          <a:xfrm>
            <a:off x="8691563" y="6499225"/>
            <a:ext cx="452437" cy="242888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anchor="ctr" anchorCtr="1"/>
          <a:lstStyle/>
          <a:p>
            <a:pPr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fld id="{09D46BD8-3C8A-4CF7-BDF4-55BE8D2C293D}" type="slidenum">
              <a:rPr lang="en-US" sz="800">
                <a:solidFill>
                  <a:schemeClr val="bg1"/>
                </a:solidFill>
                <a:latin typeface="Arial Narrow" pitchFamily="34" charset="0"/>
              </a:rPr>
              <a:pPr eaLnBrk="0" fontAlgn="auto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35718" y="6410325"/>
            <a:ext cx="1238250" cy="447675"/>
            <a:chOff x="35718" y="6410325"/>
            <a:chExt cx="1238250" cy="447675"/>
          </a:xfrm>
        </p:grpSpPr>
        <p:grpSp>
          <p:nvGrpSpPr>
            <p:cNvPr id="34" name="Group 33"/>
            <p:cNvGrpSpPr/>
            <p:nvPr userDrawn="1"/>
          </p:nvGrpSpPr>
          <p:grpSpPr>
            <a:xfrm>
              <a:off x="112713" y="6410325"/>
              <a:ext cx="1063625" cy="252413"/>
              <a:chOff x="112713" y="6438900"/>
              <a:chExt cx="1063625" cy="252413"/>
            </a:xfrm>
          </p:grpSpPr>
          <p:sp>
            <p:nvSpPr>
              <p:cNvPr id="21" name="Rectangle 6"/>
              <p:cNvSpPr>
                <a:spLocks noChangeArrowheads="1"/>
              </p:cNvSpPr>
              <p:nvPr userDrawn="1"/>
            </p:nvSpPr>
            <p:spPr bwMode="auto">
              <a:xfrm>
                <a:off x="112713" y="6438900"/>
                <a:ext cx="1063625" cy="252413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 userDrawn="1"/>
            </p:nvSpPr>
            <p:spPr bwMode="auto">
              <a:xfrm>
                <a:off x="120650" y="6446839"/>
                <a:ext cx="1047750" cy="236537"/>
              </a:xfrm>
              <a:prstGeom prst="rect">
                <a:avLst/>
              </a:prstGeom>
              <a:solidFill>
                <a:srgbClr val="F35D2F"/>
              </a:solidFill>
              <a:ln w="0">
                <a:solidFill>
                  <a:srgbClr val="FF3617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 userDrawn="1"/>
            </p:nvSpPr>
            <p:spPr bwMode="auto">
              <a:xfrm>
                <a:off x="125413" y="6453188"/>
                <a:ext cx="341312" cy="225425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4" name="Freeform 9"/>
              <p:cNvSpPr>
                <a:spLocks/>
              </p:cNvSpPr>
              <p:nvPr userDrawn="1"/>
            </p:nvSpPr>
            <p:spPr bwMode="auto">
              <a:xfrm>
                <a:off x="141288" y="6464300"/>
                <a:ext cx="309562" cy="198438"/>
              </a:xfrm>
              <a:custGeom>
                <a:avLst/>
                <a:gdLst/>
                <a:ahLst/>
                <a:cxnLst>
                  <a:cxn ang="0">
                    <a:pos x="88" y="5"/>
                  </a:cxn>
                  <a:cxn ang="0">
                    <a:pos x="94" y="13"/>
                  </a:cxn>
                  <a:cxn ang="0">
                    <a:pos x="99" y="18"/>
                  </a:cxn>
                  <a:cxn ang="0">
                    <a:pos x="106" y="21"/>
                  </a:cxn>
                  <a:cxn ang="0">
                    <a:pos x="114" y="23"/>
                  </a:cxn>
                  <a:cxn ang="0">
                    <a:pos x="125" y="26"/>
                  </a:cxn>
                  <a:cxn ang="0">
                    <a:pos x="139" y="29"/>
                  </a:cxn>
                  <a:cxn ang="0">
                    <a:pos x="149" y="32"/>
                  </a:cxn>
                  <a:cxn ang="0">
                    <a:pos x="158" y="37"/>
                  </a:cxn>
                  <a:cxn ang="0">
                    <a:pos x="165" y="44"/>
                  </a:cxn>
                  <a:cxn ang="0">
                    <a:pos x="169" y="52"/>
                  </a:cxn>
                  <a:cxn ang="0">
                    <a:pos x="171" y="61"/>
                  </a:cxn>
                  <a:cxn ang="0">
                    <a:pos x="169" y="71"/>
                  </a:cxn>
                  <a:cxn ang="0">
                    <a:pos x="165" y="79"/>
                  </a:cxn>
                  <a:cxn ang="0">
                    <a:pos x="159" y="85"/>
                  </a:cxn>
                  <a:cxn ang="0">
                    <a:pos x="152" y="90"/>
                  </a:cxn>
                  <a:cxn ang="0">
                    <a:pos x="143" y="93"/>
                  </a:cxn>
                  <a:cxn ang="0">
                    <a:pos x="133" y="94"/>
                  </a:cxn>
                  <a:cxn ang="0">
                    <a:pos x="126" y="94"/>
                  </a:cxn>
                  <a:cxn ang="0">
                    <a:pos x="121" y="93"/>
                  </a:cxn>
                  <a:cxn ang="0">
                    <a:pos x="116" y="91"/>
                  </a:cxn>
                  <a:cxn ang="0">
                    <a:pos x="111" y="88"/>
                  </a:cxn>
                  <a:cxn ang="0">
                    <a:pos x="104" y="83"/>
                  </a:cxn>
                  <a:cxn ang="0">
                    <a:pos x="99" y="80"/>
                  </a:cxn>
                  <a:cxn ang="0">
                    <a:pos x="99" y="81"/>
                  </a:cxn>
                  <a:cxn ang="0">
                    <a:pos x="102" y="87"/>
                  </a:cxn>
                  <a:cxn ang="0">
                    <a:pos x="111" y="98"/>
                  </a:cxn>
                  <a:cxn ang="0">
                    <a:pos x="122" y="104"/>
                  </a:cxn>
                  <a:cxn ang="0">
                    <a:pos x="128" y="107"/>
                  </a:cxn>
                  <a:cxn ang="0">
                    <a:pos x="129" y="109"/>
                  </a:cxn>
                  <a:cxn ang="0">
                    <a:pos x="42" y="109"/>
                  </a:cxn>
                  <a:cxn ang="0">
                    <a:pos x="42" y="108"/>
                  </a:cxn>
                  <a:cxn ang="0">
                    <a:pos x="43" y="107"/>
                  </a:cxn>
                  <a:cxn ang="0">
                    <a:pos x="54" y="101"/>
                  </a:cxn>
                  <a:cxn ang="0">
                    <a:pos x="64" y="93"/>
                  </a:cxn>
                  <a:cxn ang="0">
                    <a:pos x="72" y="81"/>
                  </a:cxn>
                  <a:cxn ang="0">
                    <a:pos x="72" y="81"/>
                  </a:cxn>
                  <a:cxn ang="0">
                    <a:pos x="71" y="80"/>
                  </a:cxn>
                  <a:cxn ang="0">
                    <a:pos x="63" y="86"/>
                  </a:cxn>
                  <a:cxn ang="0">
                    <a:pos x="57" y="90"/>
                  </a:cxn>
                  <a:cxn ang="0">
                    <a:pos x="52" y="92"/>
                  </a:cxn>
                  <a:cxn ang="0">
                    <a:pos x="47" y="93"/>
                  </a:cxn>
                  <a:cxn ang="0">
                    <a:pos x="43" y="94"/>
                  </a:cxn>
                  <a:cxn ang="0">
                    <a:pos x="29" y="94"/>
                  </a:cxn>
                  <a:cxn ang="0">
                    <a:pos x="19" y="90"/>
                  </a:cxn>
                  <a:cxn ang="0">
                    <a:pos x="11" y="85"/>
                  </a:cxn>
                  <a:cxn ang="0">
                    <a:pos x="5" y="79"/>
                  </a:cxn>
                  <a:cxn ang="0">
                    <a:pos x="1" y="71"/>
                  </a:cxn>
                  <a:cxn ang="0">
                    <a:pos x="0" y="61"/>
                  </a:cxn>
                  <a:cxn ang="0">
                    <a:pos x="1" y="52"/>
                  </a:cxn>
                  <a:cxn ang="0">
                    <a:pos x="6" y="44"/>
                  </a:cxn>
                  <a:cxn ang="0">
                    <a:pos x="13" y="37"/>
                  </a:cxn>
                  <a:cxn ang="0">
                    <a:pos x="22" y="32"/>
                  </a:cxn>
                  <a:cxn ang="0">
                    <a:pos x="39" y="27"/>
                  </a:cxn>
                  <a:cxn ang="0">
                    <a:pos x="45" y="26"/>
                  </a:cxn>
                  <a:cxn ang="0">
                    <a:pos x="57" y="23"/>
                  </a:cxn>
                  <a:cxn ang="0">
                    <a:pos x="65" y="21"/>
                  </a:cxn>
                  <a:cxn ang="0">
                    <a:pos x="72" y="18"/>
                  </a:cxn>
                  <a:cxn ang="0">
                    <a:pos x="77" y="13"/>
                  </a:cxn>
                  <a:cxn ang="0">
                    <a:pos x="83" y="5"/>
                  </a:cxn>
                </a:cxnLst>
                <a:rect l="0" t="0" r="r" b="b"/>
                <a:pathLst>
                  <a:path w="171" h="109">
                    <a:moveTo>
                      <a:pt x="85" y="0"/>
                    </a:moveTo>
                    <a:lnTo>
                      <a:pt x="88" y="5"/>
                    </a:lnTo>
                    <a:lnTo>
                      <a:pt x="91" y="9"/>
                    </a:lnTo>
                    <a:lnTo>
                      <a:pt x="94" y="13"/>
                    </a:lnTo>
                    <a:lnTo>
                      <a:pt x="96" y="15"/>
                    </a:lnTo>
                    <a:lnTo>
                      <a:pt x="99" y="18"/>
                    </a:lnTo>
                    <a:lnTo>
                      <a:pt x="102" y="19"/>
                    </a:lnTo>
                    <a:lnTo>
                      <a:pt x="106" y="21"/>
                    </a:lnTo>
                    <a:lnTo>
                      <a:pt x="110" y="22"/>
                    </a:lnTo>
                    <a:lnTo>
                      <a:pt x="114" y="23"/>
                    </a:lnTo>
                    <a:lnTo>
                      <a:pt x="119" y="25"/>
                    </a:lnTo>
                    <a:lnTo>
                      <a:pt x="125" y="26"/>
                    </a:lnTo>
                    <a:lnTo>
                      <a:pt x="132" y="27"/>
                    </a:lnTo>
                    <a:lnTo>
                      <a:pt x="139" y="29"/>
                    </a:lnTo>
                    <a:lnTo>
                      <a:pt x="144" y="31"/>
                    </a:lnTo>
                    <a:lnTo>
                      <a:pt x="149" y="32"/>
                    </a:lnTo>
                    <a:lnTo>
                      <a:pt x="153" y="34"/>
                    </a:lnTo>
                    <a:lnTo>
                      <a:pt x="158" y="37"/>
                    </a:lnTo>
                    <a:lnTo>
                      <a:pt x="162" y="40"/>
                    </a:lnTo>
                    <a:lnTo>
                      <a:pt x="165" y="44"/>
                    </a:lnTo>
                    <a:lnTo>
                      <a:pt x="168" y="47"/>
                    </a:lnTo>
                    <a:lnTo>
                      <a:pt x="169" y="52"/>
                    </a:lnTo>
                    <a:lnTo>
                      <a:pt x="171" y="56"/>
                    </a:lnTo>
                    <a:lnTo>
                      <a:pt x="171" y="61"/>
                    </a:lnTo>
                    <a:lnTo>
                      <a:pt x="171" y="66"/>
                    </a:lnTo>
                    <a:lnTo>
                      <a:pt x="169" y="71"/>
                    </a:lnTo>
                    <a:lnTo>
                      <a:pt x="168" y="75"/>
                    </a:lnTo>
                    <a:lnTo>
                      <a:pt x="165" y="79"/>
                    </a:lnTo>
                    <a:lnTo>
                      <a:pt x="163" y="82"/>
                    </a:lnTo>
                    <a:lnTo>
                      <a:pt x="159" y="85"/>
                    </a:lnTo>
                    <a:lnTo>
                      <a:pt x="156" y="88"/>
                    </a:lnTo>
                    <a:lnTo>
                      <a:pt x="152" y="90"/>
                    </a:lnTo>
                    <a:lnTo>
                      <a:pt x="148" y="92"/>
                    </a:lnTo>
                    <a:lnTo>
                      <a:pt x="143" y="93"/>
                    </a:lnTo>
                    <a:lnTo>
                      <a:pt x="138" y="94"/>
                    </a:lnTo>
                    <a:lnTo>
                      <a:pt x="133" y="94"/>
                    </a:lnTo>
                    <a:lnTo>
                      <a:pt x="128" y="94"/>
                    </a:lnTo>
                    <a:lnTo>
                      <a:pt x="126" y="94"/>
                    </a:lnTo>
                    <a:lnTo>
                      <a:pt x="123" y="93"/>
                    </a:lnTo>
                    <a:lnTo>
                      <a:pt x="121" y="93"/>
                    </a:lnTo>
                    <a:lnTo>
                      <a:pt x="119" y="92"/>
                    </a:lnTo>
                    <a:lnTo>
                      <a:pt x="116" y="91"/>
                    </a:lnTo>
                    <a:lnTo>
                      <a:pt x="114" y="90"/>
                    </a:lnTo>
                    <a:lnTo>
                      <a:pt x="111" y="88"/>
                    </a:lnTo>
                    <a:lnTo>
                      <a:pt x="107" y="86"/>
                    </a:lnTo>
                    <a:lnTo>
                      <a:pt x="104" y="83"/>
                    </a:lnTo>
                    <a:lnTo>
                      <a:pt x="99" y="80"/>
                    </a:lnTo>
                    <a:lnTo>
                      <a:pt x="99" y="80"/>
                    </a:lnTo>
                    <a:lnTo>
                      <a:pt x="99" y="81"/>
                    </a:lnTo>
                    <a:lnTo>
                      <a:pt x="99" y="81"/>
                    </a:lnTo>
                    <a:lnTo>
                      <a:pt x="99" y="81"/>
                    </a:lnTo>
                    <a:lnTo>
                      <a:pt x="102" y="87"/>
                    </a:lnTo>
                    <a:lnTo>
                      <a:pt x="107" y="93"/>
                    </a:lnTo>
                    <a:lnTo>
                      <a:pt x="111" y="98"/>
                    </a:lnTo>
                    <a:lnTo>
                      <a:pt x="117" y="101"/>
                    </a:lnTo>
                    <a:lnTo>
                      <a:pt x="122" y="104"/>
                    </a:lnTo>
                    <a:lnTo>
                      <a:pt x="128" y="107"/>
                    </a:lnTo>
                    <a:lnTo>
                      <a:pt x="128" y="107"/>
                    </a:lnTo>
                    <a:lnTo>
                      <a:pt x="129" y="108"/>
                    </a:lnTo>
                    <a:lnTo>
                      <a:pt x="129" y="109"/>
                    </a:lnTo>
                    <a:lnTo>
                      <a:pt x="128" y="109"/>
                    </a:lnTo>
                    <a:lnTo>
                      <a:pt x="42" y="109"/>
                    </a:lnTo>
                    <a:lnTo>
                      <a:pt x="42" y="109"/>
                    </a:lnTo>
                    <a:lnTo>
                      <a:pt x="42" y="108"/>
                    </a:lnTo>
                    <a:lnTo>
                      <a:pt x="43" y="107"/>
                    </a:lnTo>
                    <a:lnTo>
                      <a:pt x="43" y="107"/>
                    </a:lnTo>
                    <a:lnTo>
                      <a:pt x="49" y="104"/>
                    </a:lnTo>
                    <a:lnTo>
                      <a:pt x="54" y="101"/>
                    </a:lnTo>
                    <a:lnTo>
                      <a:pt x="59" y="98"/>
                    </a:lnTo>
                    <a:lnTo>
                      <a:pt x="64" y="93"/>
                    </a:lnTo>
                    <a:lnTo>
                      <a:pt x="68" y="87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72" y="80"/>
                    </a:lnTo>
                    <a:lnTo>
                      <a:pt x="71" y="80"/>
                    </a:lnTo>
                    <a:lnTo>
                      <a:pt x="67" y="83"/>
                    </a:lnTo>
                    <a:lnTo>
                      <a:pt x="63" y="86"/>
                    </a:lnTo>
                    <a:lnTo>
                      <a:pt x="60" y="88"/>
                    </a:lnTo>
                    <a:lnTo>
                      <a:pt x="57" y="90"/>
                    </a:lnTo>
                    <a:lnTo>
                      <a:pt x="54" y="91"/>
                    </a:lnTo>
                    <a:lnTo>
                      <a:pt x="52" y="92"/>
                    </a:lnTo>
                    <a:lnTo>
                      <a:pt x="50" y="93"/>
                    </a:lnTo>
                    <a:lnTo>
                      <a:pt x="47" y="93"/>
                    </a:lnTo>
                    <a:lnTo>
                      <a:pt x="45" y="94"/>
                    </a:lnTo>
                    <a:lnTo>
                      <a:pt x="43" y="94"/>
                    </a:lnTo>
                    <a:lnTo>
                      <a:pt x="36" y="94"/>
                    </a:lnTo>
                    <a:lnTo>
                      <a:pt x="29" y="94"/>
                    </a:lnTo>
                    <a:lnTo>
                      <a:pt x="23" y="92"/>
                    </a:lnTo>
                    <a:lnTo>
                      <a:pt x="19" y="90"/>
                    </a:lnTo>
                    <a:lnTo>
                      <a:pt x="15" y="88"/>
                    </a:lnTo>
                    <a:lnTo>
                      <a:pt x="11" y="85"/>
                    </a:lnTo>
                    <a:lnTo>
                      <a:pt x="8" y="82"/>
                    </a:lnTo>
                    <a:lnTo>
                      <a:pt x="5" y="79"/>
                    </a:lnTo>
                    <a:lnTo>
                      <a:pt x="3" y="75"/>
                    </a:lnTo>
                    <a:lnTo>
                      <a:pt x="1" y="71"/>
                    </a:lnTo>
                    <a:lnTo>
                      <a:pt x="0" y="66"/>
                    </a:lnTo>
                    <a:lnTo>
                      <a:pt x="0" y="61"/>
                    </a:lnTo>
                    <a:lnTo>
                      <a:pt x="0" y="56"/>
                    </a:lnTo>
                    <a:lnTo>
                      <a:pt x="1" y="52"/>
                    </a:lnTo>
                    <a:lnTo>
                      <a:pt x="3" y="47"/>
                    </a:lnTo>
                    <a:lnTo>
                      <a:pt x="6" y="44"/>
                    </a:lnTo>
                    <a:lnTo>
                      <a:pt x="9" y="40"/>
                    </a:lnTo>
                    <a:lnTo>
                      <a:pt x="13" y="37"/>
                    </a:lnTo>
                    <a:lnTo>
                      <a:pt x="17" y="34"/>
                    </a:lnTo>
                    <a:lnTo>
                      <a:pt x="22" y="32"/>
                    </a:lnTo>
                    <a:lnTo>
                      <a:pt x="32" y="29"/>
                    </a:lnTo>
                    <a:lnTo>
                      <a:pt x="39" y="27"/>
                    </a:lnTo>
                    <a:lnTo>
                      <a:pt x="46" y="26"/>
                    </a:lnTo>
                    <a:lnTo>
                      <a:pt x="45" y="26"/>
                    </a:lnTo>
                    <a:lnTo>
                      <a:pt x="51" y="25"/>
                    </a:lnTo>
                    <a:lnTo>
                      <a:pt x="57" y="23"/>
                    </a:lnTo>
                    <a:lnTo>
                      <a:pt x="61" y="22"/>
                    </a:lnTo>
                    <a:lnTo>
                      <a:pt x="65" y="21"/>
                    </a:lnTo>
                    <a:lnTo>
                      <a:pt x="69" y="19"/>
                    </a:lnTo>
                    <a:lnTo>
                      <a:pt x="72" y="18"/>
                    </a:lnTo>
                    <a:lnTo>
                      <a:pt x="74" y="15"/>
                    </a:lnTo>
                    <a:lnTo>
                      <a:pt x="77" y="13"/>
                    </a:lnTo>
                    <a:lnTo>
                      <a:pt x="80" y="9"/>
                    </a:lnTo>
                    <a:lnTo>
                      <a:pt x="83" y="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35D2F"/>
              </a:solidFill>
              <a:ln w="0">
                <a:solidFill>
                  <a:srgbClr val="FF361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5" name="Freeform 10"/>
              <p:cNvSpPr>
                <a:spLocks/>
              </p:cNvSpPr>
              <p:nvPr userDrawn="1"/>
            </p:nvSpPr>
            <p:spPr bwMode="auto">
              <a:xfrm>
                <a:off x="561975" y="6505575"/>
                <a:ext cx="79375" cy="11271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6" y="1"/>
                  </a:cxn>
                  <a:cxn ang="0">
                    <a:pos x="41" y="16"/>
                  </a:cxn>
                  <a:cxn ang="0">
                    <a:pos x="34" y="13"/>
                  </a:cxn>
                  <a:cxn ang="0">
                    <a:pos x="33" y="8"/>
                  </a:cxn>
                  <a:cxn ang="0">
                    <a:pos x="29" y="5"/>
                  </a:cxn>
                  <a:cxn ang="0">
                    <a:pos x="24" y="3"/>
                  </a:cxn>
                  <a:cxn ang="0">
                    <a:pos x="19" y="4"/>
                  </a:cxn>
                  <a:cxn ang="0">
                    <a:pos x="15" y="7"/>
                  </a:cxn>
                  <a:cxn ang="0">
                    <a:pos x="13" y="11"/>
                  </a:cxn>
                  <a:cxn ang="0">
                    <a:pos x="13" y="16"/>
                  </a:cxn>
                  <a:cxn ang="0">
                    <a:pos x="15" y="20"/>
                  </a:cxn>
                  <a:cxn ang="0">
                    <a:pos x="22" y="24"/>
                  </a:cxn>
                  <a:cxn ang="0">
                    <a:pos x="27" y="25"/>
                  </a:cxn>
                  <a:cxn ang="0">
                    <a:pos x="32" y="26"/>
                  </a:cxn>
                  <a:cxn ang="0">
                    <a:pos x="38" y="29"/>
                  </a:cxn>
                  <a:cxn ang="0">
                    <a:pos x="41" y="33"/>
                  </a:cxn>
                  <a:cxn ang="0">
                    <a:pos x="44" y="39"/>
                  </a:cxn>
                  <a:cxn ang="0">
                    <a:pos x="43" y="47"/>
                  </a:cxn>
                  <a:cxn ang="0">
                    <a:pos x="41" y="53"/>
                  </a:cxn>
                  <a:cxn ang="0">
                    <a:pos x="36" y="58"/>
                  </a:cxn>
                  <a:cxn ang="0">
                    <a:pos x="30" y="60"/>
                  </a:cxn>
                  <a:cxn ang="0">
                    <a:pos x="23" y="62"/>
                  </a:cxn>
                  <a:cxn ang="0">
                    <a:pos x="14" y="62"/>
                  </a:cxn>
                  <a:cxn ang="0">
                    <a:pos x="5" y="60"/>
                  </a:cxn>
                  <a:cxn ang="0">
                    <a:pos x="0" y="44"/>
                  </a:cxn>
                  <a:cxn ang="0">
                    <a:pos x="7" y="47"/>
                  </a:cxn>
                  <a:cxn ang="0">
                    <a:pos x="9" y="52"/>
                  </a:cxn>
                  <a:cxn ang="0">
                    <a:pos x="11" y="56"/>
                  </a:cxn>
                  <a:cxn ang="0">
                    <a:pos x="16" y="58"/>
                  </a:cxn>
                  <a:cxn ang="0">
                    <a:pos x="23" y="58"/>
                  </a:cxn>
                  <a:cxn ang="0">
                    <a:pos x="28" y="55"/>
                  </a:cxn>
                  <a:cxn ang="0">
                    <a:pos x="31" y="50"/>
                  </a:cxn>
                  <a:cxn ang="0">
                    <a:pos x="31" y="44"/>
                  </a:cxn>
                  <a:cxn ang="0">
                    <a:pos x="28" y="39"/>
                  </a:cxn>
                  <a:cxn ang="0">
                    <a:pos x="16" y="35"/>
                  </a:cxn>
                  <a:cxn ang="0">
                    <a:pos x="10" y="32"/>
                  </a:cxn>
                  <a:cxn ang="0">
                    <a:pos x="5" y="29"/>
                  </a:cxn>
                  <a:cxn ang="0">
                    <a:pos x="2" y="24"/>
                  </a:cxn>
                  <a:cxn ang="0">
                    <a:pos x="0" y="17"/>
                  </a:cxn>
                  <a:cxn ang="0">
                    <a:pos x="2" y="11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7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62">
                    <a:moveTo>
                      <a:pt x="23" y="0"/>
                    </a:moveTo>
                    <a:lnTo>
                      <a:pt x="27" y="0"/>
                    </a:lnTo>
                    <a:lnTo>
                      <a:pt x="32" y="0"/>
                    </a:lnTo>
                    <a:lnTo>
                      <a:pt x="36" y="1"/>
                    </a:lnTo>
                    <a:lnTo>
                      <a:pt x="41" y="3"/>
                    </a:lnTo>
                    <a:lnTo>
                      <a:pt x="41" y="16"/>
                    </a:lnTo>
                    <a:lnTo>
                      <a:pt x="35" y="16"/>
                    </a:lnTo>
                    <a:lnTo>
                      <a:pt x="34" y="13"/>
                    </a:lnTo>
                    <a:lnTo>
                      <a:pt x="34" y="10"/>
                    </a:lnTo>
                    <a:lnTo>
                      <a:pt x="33" y="8"/>
                    </a:lnTo>
                    <a:lnTo>
                      <a:pt x="31" y="6"/>
                    </a:lnTo>
                    <a:lnTo>
                      <a:pt x="29" y="5"/>
                    </a:lnTo>
                    <a:lnTo>
                      <a:pt x="27" y="4"/>
                    </a:lnTo>
                    <a:lnTo>
                      <a:pt x="24" y="3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6" y="5"/>
                    </a:lnTo>
                    <a:lnTo>
                      <a:pt x="15" y="7"/>
                    </a:lnTo>
                    <a:lnTo>
                      <a:pt x="13" y="8"/>
                    </a:lnTo>
                    <a:lnTo>
                      <a:pt x="13" y="11"/>
                    </a:lnTo>
                    <a:lnTo>
                      <a:pt x="12" y="14"/>
                    </a:lnTo>
                    <a:lnTo>
                      <a:pt x="13" y="16"/>
                    </a:lnTo>
                    <a:lnTo>
                      <a:pt x="14" y="18"/>
                    </a:lnTo>
                    <a:lnTo>
                      <a:pt x="15" y="20"/>
                    </a:lnTo>
                    <a:lnTo>
                      <a:pt x="17" y="22"/>
                    </a:lnTo>
                    <a:lnTo>
                      <a:pt x="22" y="24"/>
                    </a:lnTo>
                    <a:lnTo>
                      <a:pt x="24" y="24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32" y="26"/>
                    </a:lnTo>
                    <a:lnTo>
                      <a:pt x="35" y="28"/>
                    </a:lnTo>
                    <a:lnTo>
                      <a:pt x="38" y="29"/>
                    </a:lnTo>
                    <a:lnTo>
                      <a:pt x="40" y="31"/>
                    </a:lnTo>
                    <a:lnTo>
                      <a:pt x="41" y="33"/>
                    </a:lnTo>
                    <a:lnTo>
                      <a:pt x="43" y="36"/>
                    </a:lnTo>
                    <a:lnTo>
                      <a:pt x="44" y="39"/>
                    </a:lnTo>
                    <a:lnTo>
                      <a:pt x="44" y="42"/>
                    </a:lnTo>
                    <a:lnTo>
                      <a:pt x="43" y="47"/>
                    </a:lnTo>
                    <a:lnTo>
                      <a:pt x="42" y="50"/>
                    </a:lnTo>
                    <a:lnTo>
                      <a:pt x="41" y="53"/>
                    </a:lnTo>
                    <a:lnTo>
                      <a:pt x="38" y="56"/>
                    </a:lnTo>
                    <a:lnTo>
                      <a:pt x="36" y="58"/>
                    </a:lnTo>
                    <a:lnTo>
                      <a:pt x="33" y="59"/>
                    </a:lnTo>
                    <a:lnTo>
                      <a:pt x="30" y="60"/>
                    </a:lnTo>
                    <a:lnTo>
                      <a:pt x="26" y="61"/>
                    </a:lnTo>
                    <a:lnTo>
                      <a:pt x="23" y="62"/>
                    </a:lnTo>
                    <a:lnTo>
                      <a:pt x="19" y="62"/>
                    </a:lnTo>
                    <a:lnTo>
                      <a:pt x="14" y="62"/>
                    </a:lnTo>
                    <a:lnTo>
                      <a:pt x="10" y="61"/>
                    </a:lnTo>
                    <a:lnTo>
                      <a:pt x="5" y="60"/>
                    </a:lnTo>
                    <a:lnTo>
                      <a:pt x="0" y="59"/>
                    </a:lnTo>
                    <a:lnTo>
                      <a:pt x="0" y="44"/>
                    </a:lnTo>
                    <a:lnTo>
                      <a:pt x="7" y="44"/>
                    </a:lnTo>
                    <a:lnTo>
                      <a:pt x="7" y="47"/>
                    </a:lnTo>
                    <a:lnTo>
                      <a:pt x="8" y="50"/>
                    </a:lnTo>
                    <a:lnTo>
                      <a:pt x="9" y="52"/>
                    </a:lnTo>
                    <a:lnTo>
                      <a:pt x="10" y="55"/>
                    </a:lnTo>
                    <a:lnTo>
                      <a:pt x="11" y="56"/>
                    </a:lnTo>
                    <a:lnTo>
                      <a:pt x="14" y="57"/>
                    </a:lnTo>
                    <a:lnTo>
                      <a:pt x="16" y="58"/>
                    </a:lnTo>
                    <a:lnTo>
                      <a:pt x="20" y="58"/>
                    </a:lnTo>
                    <a:lnTo>
                      <a:pt x="23" y="58"/>
                    </a:lnTo>
                    <a:lnTo>
                      <a:pt x="26" y="57"/>
                    </a:lnTo>
                    <a:lnTo>
                      <a:pt x="28" y="55"/>
                    </a:lnTo>
                    <a:lnTo>
                      <a:pt x="30" y="53"/>
                    </a:lnTo>
                    <a:lnTo>
                      <a:pt x="31" y="50"/>
                    </a:lnTo>
                    <a:lnTo>
                      <a:pt x="31" y="47"/>
                    </a:lnTo>
                    <a:lnTo>
                      <a:pt x="31" y="44"/>
                    </a:lnTo>
                    <a:lnTo>
                      <a:pt x="30" y="41"/>
                    </a:lnTo>
                    <a:lnTo>
                      <a:pt x="28" y="39"/>
                    </a:lnTo>
                    <a:lnTo>
                      <a:pt x="25" y="37"/>
                    </a:lnTo>
                    <a:lnTo>
                      <a:pt x="16" y="35"/>
                    </a:lnTo>
                    <a:lnTo>
                      <a:pt x="13" y="34"/>
                    </a:lnTo>
                    <a:lnTo>
                      <a:pt x="10" y="32"/>
                    </a:lnTo>
                    <a:lnTo>
                      <a:pt x="8" y="31"/>
                    </a:lnTo>
                    <a:lnTo>
                      <a:pt x="5" y="29"/>
                    </a:lnTo>
                    <a:lnTo>
                      <a:pt x="3" y="27"/>
                    </a:lnTo>
                    <a:lnTo>
                      <a:pt x="2" y="24"/>
                    </a:lnTo>
                    <a:lnTo>
                      <a:pt x="1" y="21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1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4" y="1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6" name="Freeform 11"/>
              <p:cNvSpPr>
                <a:spLocks/>
              </p:cNvSpPr>
              <p:nvPr userDrawn="1"/>
            </p:nvSpPr>
            <p:spPr bwMode="auto">
              <a:xfrm>
                <a:off x="762000" y="6523038"/>
                <a:ext cx="90488" cy="95250"/>
              </a:xfrm>
              <a:custGeom>
                <a:avLst/>
                <a:gdLst/>
                <a:ahLst/>
                <a:cxnLst>
                  <a:cxn ang="0">
                    <a:pos x="31" y="1"/>
                  </a:cxn>
                  <a:cxn ang="0">
                    <a:pos x="39" y="2"/>
                  </a:cxn>
                  <a:cxn ang="0">
                    <a:pos x="44" y="15"/>
                  </a:cxn>
                  <a:cxn ang="0">
                    <a:pos x="38" y="12"/>
                  </a:cxn>
                  <a:cxn ang="0">
                    <a:pos x="37" y="7"/>
                  </a:cxn>
                  <a:cxn ang="0">
                    <a:pos x="33" y="4"/>
                  </a:cxn>
                  <a:cxn ang="0">
                    <a:pos x="26" y="4"/>
                  </a:cxn>
                  <a:cxn ang="0">
                    <a:pos x="20" y="5"/>
                  </a:cxn>
                  <a:cxn ang="0">
                    <a:pos x="16" y="8"/>
                  </a:cxn>
                  <a:cxn ang="0">
                    <a:pos x="13" y="13"/>
                  </a:cxn>
                  <a:cxn ang="0">
                    <a:pos x="12" y="18"/>
                  </a:cxn>
                  <a:cxn ang="0">
                    <a:pos x="12" y="25"/>
                  </a:cxn>
                  <a:cxn ang="0">
                    <a:pos x="12" y="34"/>
                  </a:cxn>
                  <a:cxn ang="0">
                    <a:pos x="13" y="40"/>
                  </a:cxn>
                  <a:cxn ang="0">
                    <a:pos x="16" y="45"/>
                  </a:cxn>
                  <a:cxn ang="0">
                    <a:pos x="20" y="48"/>
                  </a:cxn>
                  <a:cxn ang="0">
                    <a:pos x="26" y="50"/>
                  </a:cxn>
                  <a:cxn ang="0">
                    <a:pos x="30" y="49"/>
                  </a:cxn>
                  <a:cxn ang="0">
                    <a:pos x="34" y="46"/>
                  </a:cxn>
                  <a:cxn ang="0">
                    <a:pos x="35" y="46"/>
                  </a:cxn>
                  <a:cxn ang="0">
                    <a:pos x="35" y="35"/>
                  </a:cxn>
                  <a:cxn ang="0">
                    <a:pos x="34" y="33"/>
                  </a:cxn>
                  <a:cxn ang="0">
                    <a:pos x="32" y="32"/>
                  </a:cxn>
                  <a:cxn ang="0">
                    <a:pos x="26" y="29"/>
                  </a:cxn>
                  <a:cxn ang="0">
                    <a:pos x="47" y="29"/>
                  </a:cxn>
                  <a:cxn ang="0">
                    <a:pos x="50" y="32"/>
                  </a:cxn>
                  <a:cxn ang="0">
                    <a:pos x="46" y="33"/>
                  </a:cxn>
                  <a:cxn ang="0">
                    <a:pos x="45" y="34"/>
                  </a:cxn>
                  <a:cxn ang="0">
                    <a:pos x="41" y="50"/>
                  </a:cxn>
                  <a:cxn ang="0">
                    <a:pos x="34" y="51"/>
                  </a:cxn>
                  <a:cxn ang="0">
                    <a:pos x="27" y="53"/>
                  </a:cxn>
                  <a:cxn ang="0">
                    <a:pos x="19" y="52"/>
                  </a:cxn>
                  <a:cxn ang="0">
                    <a:pos x="11" y="50"/>
                  </a:cxn>
                  <a:cxn ang="0">
                    <a:pos x="5" y="45"/>
                  </a:cxn>
                  <a:cxn ang="0">
                    <a:pos x="1" y="37"/>
                  </a:cxn>
                  <a:cxn ang="0">
                    <a:pos x="0" y="28"/>
                  </a:cxn>
                  <a:cxn ang="0">
                    <a:pos x="1" y="16"/>
                  </a:cxn>
                  <a:cxn ang="0">
                    <a:pos x="5" y="8"/>
                  </a:cxn>
                  <a:cxn ang="0">
                    <a:pos x="11" y="3"/>
                  </a:cxn>
                  <a:cxn ang="0">
                    <a:pos x="21" y="1"/>
                  </a:cxn>
                </a:cxnLst>
                <a:rect l="0" t="0" r="r" b="b"/>
                <a:pathLst>
                  <a:path w="50" h="53">
                    <a:moveTo>
                      <a:pt x="26" y="0"/>
                    </a:moveTo>
                    <a:lnTo>
                      <a:pt x="31" y="1"/>
                    </a:lnTo>
                    <a:lnTo>
                      <a:pt x="35" y="1"/>
                    </a:lnTo>
                    <a:lnTo>
                      <a:pt x="39" y="2"/>
                    </a:lnTo>
                    <a:lnTo>
                      <a:pt x="44" y="3"/>
                    </a:lnTo>
                    <a:lnTo>
                      <a:pt x="44" y="15"/>
                    </a:lnTo>
                    <a:lnTo>
                      <a:pt x="39" y="15"/>
                    </a:lnTo>
                    <a:lnTo>
                      <a:pt x="38" y="12"/>
                    </a:lnTo>
                    <a:lnTo>
                      <a:pt x="37" y="9"/>
                    </a:lnTo>
                    <a:lnTo>
                      <a:pt x="37" y="7"/>
                    </a:lnTo>
                    <a:lnTo>
                      <a:pt x="35" y="5"/>
                    </a:lnTo>
                    <a:lnTo>
                      <a:pt x="33" y="4"/>
                    </a:lnTo>
                    <a:lnTo>
                      <a:pt x="30" y="4"/>
                    </a:lnTo>
                    <a:lnTo>
                      <a:pt x="26" y="4"/>
                    </a:lnTo>
                    <a:lnTo>
                      <a:pt x="23" y="4"/>
                    </a:lnTo>
                    <a:lnTo>
                      <a:pt x="20" y="5"/>
                    </a:lnTo>
                    <a:lnTo>
                      <a:pt x="18" y="6"/>
                    </a:lnTo>
                    <a:lnTo>
                      <a:pt x="16" y="8"/>
                    </a:lnTo>
                    <a:lnTo>
                      <a:pt x="15" y="10"/>
                    </a:lnTo>
                    <a:lnTo>
                      <a:pt x="13" y="13"/>
                    </a:lnTo>
                    <a:lnTo>
                      <a:pt x="13" y="15"/>
                    </a:lnTo>
                    <a:lnTo>
                      <a:pt x="12" y="18"/>
                    </a:lnTo>
                    <a:lnTo>
                      <a:pt x="12" y="21"/>
                    </a:lnTo>
                    <a:lnTo>
                      <a:pt x="12" y="25"/>
                    </a:lnTo>
                    <a:lnTo>
                      <a:pt x="12" y="31"/>
                    </a:lnTo>
                    <a:lnTo>
                      <a:pt x="12" y="34"/>
                    </a:lnTo>
                    <a:lnTo>
                      <a:pt x="12" y="37"/>
                    </a:lnTo>
                    <a:lnTo>
                      <a:pt x="13" y="40"/>
                    </a:lnTo>
                    <a:lnTo>
                      <a:pt x="14" y="42"/>
                    </a:lnTo>
                    <a:lnTo>
                      <a:pt x="16" y="45"/>
                    </a:lnTo>
                    <a:lnTo>
                      <a:pt x="17" y="47"/>
                    </a:lnTo>
                    <a:lnTo>
                      <a:pt x="20" y="48"/>
                    </a:lnTo>
                    <a:lnTo>
                      <a:pt x="22" y="49"/>
                    </a:lnTo>
                    <a:lnTo>
                      <a:pt x="26" y="50"/>
                    </a:lnTo>
                    <a:lnTo>
                      <a:pt x="28" y="49"/>
                    </a:lnTo>
                    <a:lnTo>
                      <a:pt x="30" y="49"/>
                    </a:lnTo>
                    <a:lnTo>
                      <a:pt x="32" y="48"/>
                    </a:lnTo>
                    <a:lnTo>
                      <a:pt x="34" y="46"/>
                    </a:lnTo>
                    <a:lnTo>
                      <a:pt x="34" y="46"/>
                    </a:lnTo>
                    <a:lnTo>
                      <a:pt x="35" y="46"/>
                    </a:lnTo>
                    <a:lnTo>
                      <a:pt x="35" y="45"/>
                    </a:lnTo>
                    <a:lnTo>
                      <a:pt x="35" y="35"/>
                    </a:lnTo>
                    <a:lnTo>
                      <a:pt x="35" y="34"/>
                    </a:lnTo>
                    <a:lnTo>
                      <a:pt x="34" y="33"/>
                    </a:lnTo>
                    <a:lnTo>
                      <a:pt x="33" y="32"/>
                    </a:lnTo>
                    <a:lnTo>
                      <a:pt x="32" y="32"/>
                    </a:lnTo>
                    <a:lnTo>
                      <a:pt x="26" y="32"/>
                    </a:lnTo>
                    <a:lnTo>
                      <a:pt x="26" y="29"/>
                    </a:lnTo>
                    <a:lnTo>
                      <a:pt x="31" y="29"/>
                    </a:lnTo>
                    <a:lnTo>
                      <a:pt x="47" y="29"/>
                    </a:lnTo>
                    <a:lnTo>
                      <a:pt x="50" y="29"/>
                    </a:lnTo>
                    <a:lnTo>
                      <a:pt x="50" y="32"/>
                    </a:lnTo>
                    <a:lnTo>
                      <a:pt x="48" y="32"/>
                    </a:lnTo>
                    <a:lnTo>
                      <a:pt x="46" y="33"/>
                    </a:lnTo>
                    <a:lnTo>
                      <a:pt x="46" y="33"/>
                    </a:lnTo>
                    <a:lnTo>
                      <a:pt x="45" y="34"/>
                    </a:lnTo>
                    <a:lnTo>
                      <a:pt x="45" y="49"/>
                    </a:lnTo>
                    <a:lnTo>
                      <a:pt x="41" y="50"/>
                    </a:lnTo>
                    <a:lnTo>
                      <a:pt x="38" y="51"/>
                    </a:lnTo>
                    <a:lnTo>
                      <a:pt x="34" y="51"/>
                    </a:lnTo>
                    <a:lnTo>
                      <a:pt x="31" y="52"/>
                    </a:lnTo>
                    <a:lnTo>
                      <a:pt x="27" y="53"/>
                    </a:lnTo>
                    <a:lnTo>
                      <a:pt x="24" y="53"/>
                    </a:lnTo>
                    <a:lnTo>
                      <a:pt x="19" y="52"/>
                    </a:lnTo>
                    <a:lnTo>
                      <a:pt x="15" y="51"/>
                    </a:lnTo>
                    <a:lnTo>
                      <a:pt x="11" y="50"/>
                    </a:lnTo>
                    <a:lnTo>
                      <a:pt x="8" y="48"/>
                    </a:lnTo>
                    <a:lnTo>
                      <a:pt x="5" y="45"/>
                    </a:lnTo>
                    <a:lnTo>
                      <a:pt x="3" y="41"/>
                    </a:lnTo>
                    <a:lnTo>
                      <a:pt x="1" y="37"/>
                    </a:lnTo>
                    <a:lnTo>
                      <a:pt x="1" y="33"/>
                    </a:lnTo>
                    <a:lnTo>
                      <a:pt x="0" y="28"/>
                    </a:lnTo>
                    <a:lnTo>
                      <a:pt x="1" y="22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5" y="8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1" y="1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7" name="Freeform 12"/>
              <p:cNvSpPr>
                <a:spLocks/>
              </p:cNvSpPr>
              <p:nvPr userDrawn="1"/>
            </p:nvSpPr>
            <p:spPr bwMode="auto">
              <a:xfrm>
                <a:off x="863600" y="6524625"/>
                <a:ext cx="68263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0"/>
                  </a:cxn>
                  <a:cxn ang="0">
                    <a:pos x="38" y="12"/>
                  </a:cxn>
                  <a:cxn ang="0">
                    <a:pos x="33" y="12"/>
                  </a:cxn>
                  <a:cxn ang="0">
                    <a:pos x="33" y="9"/>
                  </a:cxn>
                  <a:cxn ang="0">
                    <a:pos x="32" y="7"/>
                  </a:cxn>
                  <a:cxn ang="0">
                    <a:pos x="32" y="6"/>
                  </a:cxn>
                  <a:cxn ang="0">
                    <a:pos x="31" y="5"/>
                  </a:cxn>
                  <a:cxn ang="0">
                    <a:pos x="29" y="4"/>
                  </a:cxn>
                  <a:cxn ang="0">
                    <a:pos x="26" y="4"/>
                  </a:cxn>
                  <a:cxn ang="0">
                    <a:pos x="16" y="4"/>
                  </a:cxn>
                  <a:cxn ang="0">
                    <a:pos x="16" y="22"/>
                  </a:cxn>
                  <a:cxn ang="0">
                    <a:pos x="20" y="22"/>
                  </a:cxn>
                  <a:cxn ang="0">
                    <a:pos x="22" y="22"/>
                  </a:cxn>
                  <a:cxn ang="0">
                    <a:pos x="23" y="21"/>
                  </a:cxn>
                  <a:cxn ang="0">
                    <a:pos x="24" y="20"/>
                  </a:cxn>
                  <a:cxn ang="0">
                    <a:pos x="25" y="19"/>
                  </a:cxn>
                  <a:cxn ang="0">
                    <a:pos x="25" y="17"/>
                  </a:cxn>
                  <a:cxn ang="0">
                    <a:pos x="25" y="15"/>
                  </a:cxn>
                  <a:cxn ang="0">
                    <a:pos x="29" y="15"/>
                  </a:cxn>
                  <a:cxn ang="0">
                    <a:pos x="29" y="33"/>
                  </a:cxn>
                  <a:cxn ang="0">
                    <a:pos x="25" y="33"/>
                  </a:cxn>
                  <a:cxn ang="0">
                    <a:pos x="25" y="31"/>
                  </a:cxn>
                  <a:cxn ang="0">
                    <a:pos x="25" y="29"/>
                  </a:cxn>
                  <a:cxn ang="0">
                    <a:pos x="24" y="28"/>
                  </a:cxn>
                  <a:cxn ang="0">
                    <a:pos x="23" y="27"/>
                  </a:cxn>
                  <a:cxn ang="0">
                    <a:pos x="22" y="26"/>
                  </a:cxn>
                  <a:cxn ang="0">
                    <a:pos x="20" y="26"/>
                  </a:cxn>
                  <a:cxn ang="0">
                    <a:pos x="16" y="26"/>
                  </a:cxn>
                  <a:cxn ang="0">
                    <a:pos x="16" y="48"/>
                  </a:cxn>
                  <a:cxn ang="0">
                    <a:pos x="24" y="48"/>
                  </a:cxn>
                  <a:cxn ang="0">
                    <a:pos x="27" y="48"/>
                  </a:cxn>
                  <a:cxn ang="0">
                    <a:pos x="29" y="47"/>
                  </a:cxn>
                  <a:cxn ang="0">
                    <a:pos x="31" y="46"/>
                  </a:cxn>
                  <a:cxn ang="0">
                    <a:pos x="32" y="45"/>
                  </a:cxn>
                  <a:cxn ang="0">
                    <a:pos x="32" y="43"/>
                  </a:cxn>
                  <a:cxn ang="0">
                    <a:pos x="33" y="40"/>
                  </a:cxn>
                  <a:cxn ang="0">
                    <a:pos x="33" y="37"/>
                  </a:cxn>
                  <a:cxn ang="0">
                    <a:pos x="38" y="37"/>
                  </a:cxn>
                  <a:cxn ang="0">
                    <a:pos x="38" y="51"/>
                  </a:cxn>
                  <a:cxn ang="0">
                    <a:pos x="0" y="51"/>
                  </a:cxn>
                  <a:cxn ang="0">
                    <a:pos x="0" y="48"/>
                  </a:cxn>
                  <a:cxn ang="0">
                    <a:pos x="2" y="48"/>
                  </a:cxn>
                  <a:cxn ang="0">
                    <a:pos x="4" y="48"/>
                  </a:cxn>
                  <a:cxn ang="0">
                    <a:pos x="5" y="47"/>
                  </a:cxn>
                  <a:cxn ang="0">
                    <a:pos x="5" y="46"/>
                  </a:cxn>
                  <a:cxn ang="0">
                    <a:pos x="6" y="45"/>
                  </a:cxn>
                  <a:cxn ang="0">
                    <a:pos x="6" y="6"/>
                  </a:cxn>
                  <a:cxn ang="0">
                    <a:pos x="5" y="5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2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38" h="51">
                    <a:moveTo>
                      <a:pt x="0" y="0"/>
                    </a:moveTo>
                    <a:lnTo>
                      <a:pt x="38" y="0"/>
                    </a:lnTo>
                    <a:lnTo>
                      <a:pt x="38" y="12"/>
                    </a:lnTo>
                    <a:lnTo>
                      <a:pt x="33" y="12"/>
                    </a:lnTo>
                    <a:lnTo>
                      <a:pt x="33" y="9"/>
                    </a:lnTo>
                    <a:lnTo>
                      <a:pt x="32" y="7"/>
                    </a:lnTo>
                    <a:lnTo>
                      <a:pt x="32" y="6"/>
                    </a:lnTo>
                    <a:lnTo>
                      <a:pt x="31" y="5"/>
                    </a:lnTo>
                    <a:lnTo>
                      <a:pt x="29" y="4"/>
                    </a:lnTo>
                    <a:lnTo>
                      <a:pt x="26" y="4"/>
                    </a:lnTo>
                    <a:lnTo>
                      <a:pt x="16" y="4"/>
                    </a:lnTo>
                    <a:lnTo>
                      <a:pt x="16" y="22"/>
                    </a:lnTo>
                    <a:lnTo>
                      <a:pt x="20" y="22"/>
                    </a:lnTo>
                    <a:lnTo>
                      <a:pt x="22" y="22"/>
                    </a:lnTo>
                    <a:lnTo>
                      <a:pt x="23" y="21"/>
                    </a:lnTo>
                    <a:lnTo>
                      <a:pt x="24" y="20"/>
                    </a:lnTo>
                    <a:lnTo>
                      <a:pt x="25" y="19"/>
                    </a:lnTo>
                    <a:lnTo>
                      <a:pt x="25" y="17"/>
                    </a:lnTo>
                    <a:lnTo>
                      <a:pt x="25" y="15"/>
                    </a:lnTo>
                    <a:lnTo>
                      <a:pt x="29" y="15"/>
                    </a:lnTo>
                    <a:lnTo>
                      <a:pt x="29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4" y="28"/>
                    </a:lnTo>
                    <a:lnTo>
                      <a:pt x="23" y="27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6" y="26"/>
                    </a:lnTo>
                    <a:lnTo>
                      <a:pt x="16" y="48"/>
                    </a:lnTo>
                    <a:lnTo>
                      <a:pt x="24" y="48"/>
                    </a:lnTo>
                    <a:lnTo>
                      <a:pt x="27" y="48"/>
                    </a:lnTo>
                    <a:lnTo>
                      <a:pt x="29" y="47"/>
                    </a:lnTo>
                    <a:lnTo>
                      <a:pt x="31" y="46"/>
                    </a:lnTo>
                    <a:lnTo>
                      <a:pt x="32" y="45"/>
                    </a:lnTo>
                    <a:lnTo>
                      <a:pt x="32" y="43"/>
                    </a:lnTo>
                    <a:lnTo>
                      <a:pt x="33" y="40"/>
                    </a:lnTo>
                    <a:lnTo>
                      <a:pt x="33" y="37"/>
                    </a:lnTo>
                    <a:lnTo>
                      <a:pt x="38" y="37"/>
                    </a:lnTo>
                    <a:lnTo>
                      <a:pt x="38" y="51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2" y="48"/>
                    </a:lnTo>
                    <a:lnTo>
                      <a:pt x="4" y="48"/>
                    </a:lnTo>
                    <a:lnTo>
                      <a:pt x="5" y="47"/>
                    </a:lnTo>
                    <a:lnTo>
                      <a:pt x="5" y="46"/>
                    </a:lnTo>
                    <a:lnTo>
                      <a:pt x="6" y="45"/>
                    </a:lnTo>
                    <a:lnTo>
                      <a:pt x="6" y="6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8" name="Freeform 13"/>
              <p:cNvSpPr>
                <a:spLocks/>
              </p:cNvSpPr>
              <p:nvPr userDrawn="1"/>
            </p:nvSpPr>
            <p:spPr bwMode="auto">
              <a:xfrm>
                <a:off x="942975" y="6524625"/>
                <a:ext cx="80963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0"/>
                  </a:cxn>
                  <a:cxn ang="0">
                    <a:pos x="45" y="14"/>
                  </a:cxn>
                  <a:cxn ang="0">
                    <a:pos x="40" y="14"/>
                  </a:cxn>
                  <a:cxn ang="0">
                    <a:pos x="39" y="11"/>
                  </a:cxn>
                  <a:cxn ang="0">
                    <a:pos x="39" y="8"/>
                  </a:cxn>
                  <a:cxn ang="0">
                    <a:pos x="38" y="6"/>
                  </a:cxn>
                  <a:cxn ang="0">
                    <a:pos x="37" y="5"/>
                  </a:cxn>
                  <a:cxn ang="0">
                    <a:pos x="36" y="4"/>
                  </a:cxn>
                  <a:cxn ang="0">
                    <a:pos x="34" y="4"/>
                  </a:cxn>
                  <a:cxn ang="0">
                    <a:pos x="31" y="4"/>
                  </a:cxn>
                  <a:cxn ang="0">
                    <a:pos x="28" y="4"/>
                  </a:cxn>
                  <a:cxn ang="0">
                    <a:pos x="28" y="46"/>
                  </a:cxn>
                  <a:cxn ang="0">
                    <a:pos x="28" y="47"/>
                  </a:cxn>
                  <a:cxn ang="0">
                    <a:pos x="29" y="47"/>
                  </a:cxn>
                  <a:cxn ang="0">
                    <a:pos x="30" y="48"/>
                  </a:cxn>
                  <a:cxn ang="0">
                    <a:pos x="32" y="48"/>
                  </a:cxn>
                  <a:cxn ang="0">
                    <a:pos x="35" y="48"/>
                  </a:cxn>
                  <a:cxn ang="0">
                    <a:pos x="35" y="51"/>
                  </a:cxn>
                  <a:cxn ang="0">
                    <a:pos x="10" y="51"/>
                  </a:cxn>
                  <a:cxn ang="0">
                    <a:pos x="10" y="48"/>
                  </a:cxn>
                  <a:cxn ang="0">
                    <a:pos x="13" y="48"/>
                  </a:cxn>
                  <a:cxn ang="0">
                    <a:pos x="15" y="48"/>
                  </a:cxn>
                  <a:cxn ang="0">
                    <a:pos x="16" y="47"/>
                  </a:cxn>
                  <a:cxn ang="0">
                    <a:pos x="17" y="47"/>
                  </a:cxn>
                  <a:cxn ang="0">
                    <a:pos x="18" y="46"/>
                  </a:cxn>
                  <a:cxn ang="0">
                    <a:pos x="18" y="4"/>
                  </a:cxn>
                  <a:cxn ang="0">
                    <a:pos x="14" y="4"/>
                  </a:cxn>
                  <a:cxn ang="0">
                    <a:pos x="12" y="4"/>
                  </a:cxn>
                  <a:cxn ang="0">
                    <a:pos x="9" y="4"/>
                  </a:cxn>
                  <a:cxn ang="0">
                    <a:pos x="8" y="5"/>
                  </a:cxn>
                  <a:cxn ang="0">
                    <a:pos x="7" y="6"/>
                  </a:cxn>
                  <a:cxn ang="0">
                    <a:pos x="6" y="8"/>
                  </a:cxn>
                  <a:cxn ang="0">
                    <a:pos x="6" y="11"/>
                  </a:cxn>
                  <a:cxn ang="0">
                    <a:pos x="5" y="14"/>
                  </a:cxn>
                  <a:cxn ang="0">
                    <a:pos x="0" y="14"/>
                  </a:cxn>
                  <a:cxn ang="0">
                    <a:pos x="0" y="0"/>
                  </a:cxn>
                </a:cxnLst>
                <a:rect l="0" t="0" r="r" b="b"/>
                <a:pathLst>
                  <a:path w="45" h="51">
                    <a:moveTo>
                      <a:pt x="0" y="0"/>
                    </a:moveTo>
                    <a:lnTo>
                      <a:pt x="45" y="0"/>
                    </a:lnTo>
                    <a:lnTo>
                      <a:pt x="45" y="14"/>
                    </a:lnTo>
                    <a:lnTo>
                      <a:pt x="40" y="14"/>
                    </a:lnTo>
                    <a:lnTo>
                      <a:pt x="39" y="11"/>
                    </a:lnTo>
                    <a:lnTo>
                      <a:pt x="39" y="8"/>
                    </a:lnTo>
                    <a:lnTo>
                      <a:pt x="38" y="6"/>
                    </a:lnTo>
                    <a:lnTo>
                      <a:pt x="37" y="5"/>
                    </a:lnTo>
                    <a:lnTo>
                      <a:pt x="36" y="4"/>
                    </a:lnTo>
                    <a:lnTo>
                      <a:pt x="34" y="4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8" y="46"/>
                    </a:lnTo>
                    <a:lnTo>
                      <a:pt x="28" y="47"/>
                    </a:lnTo>
                    <a:lnTo>
                      <a:pt x="29" y="47"/>
                    </a:lnTo>
                    <a:lnTo>
                      <a:pt x="30" y="48"/>
                    </a:lnTo>
                    <a:lnTo>
                      <a:pt x="32" y="48"/>
                    </a:lnTo>
                    <a:lnTo>
                      <a:pt x="35" y="48"/>
                    </a:lnTo>
                    <a:lnTo>
                      <a:pt x="35" y="51"/>
                    </a:lnTo>
                    <a:lnTo>
                      <a:pt x="10" y="51"/>
                    </a:lnTo>
                    <a:lnTo>
                      <a:pt x="10" y="48"/>
                    </a:lnTo>
                    <a:lnTo>
                      <a:pt x="13" y="48"/>
                    </a:lnTo>
                    <a:lnTo>
                      <a:pt x="15" y="48"/>
                    </a:lnTo>
                    <a:lnTo>
                      <a:pt x="16" y="47"/>
                    </a:lnTo>
                    <a:lnTo>
                      <a:pt x="17" y="47"/>
                    </a:lnTo>
                    <a:lnTo>
                      <a:pt x="18" y="46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7" y="6"/>
                    </a:lnTo>
                    <a:lnTo>
                      <a:pt x="6" y="8"/>
                    </a:lnTo>
                    <a:lnTo>
                      <a:pt x="6" y="11"/>
                    </a:lnTo>
                    <a:lnTo>
                      <a:pt x="5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9" name="Freeform 14"/>
              <p:cNvSpPr>
                <a:spLocks/>
              </p:cNvSpPr>
              <p:nvPr userDrawn="1"/>
            </p:nvSpPr>
            <p:spPr bwMode="auto">
              <a:xfrm>
                <a:off x="1033463" y="6524625"/>
                <a:ext cx="42862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24" y="3"/>
                  </a:cxn>
                  <a:cxn ang="0">
                    <a:pos x="21" y="3"/>
                  </a:cxn>
                  <a:cxn ang="0">
                    <a:pos x="19" y="4"/>
                  </a:cxn>
                  <a:cxn ang="0">
                    <a:pos x="18" y="4"/>
                  </a:cxn>
                  <a:cxn ang="0">
                    <a:pos x="17" y="5"/>
                  </a:cxn>
                  <a:cxn ang="0">
                    <a:pos x="17" y="6"/>
                  </a:cxn>
                  <a:cxn ang="0">
                    <a:pos x="17" y="45"/>
                  </a:cxn>
                  <a:cxn ang="0">
                    <a:pos x="17" y="47"/>
                  </a:cxn>
                  <a:cxn ang="0">
                    <a:pos x="18" y="47"/>
                  </a:cxn>
                  <a:cxn ang="0">
                    <a:pos x="19" y="48"/>
                  </a:cxn>
                  <a:cxn ang="0">
                    <a:pos x="21" y="48"/>
                  </a:cxn>
                  <a:cxn ang="0">
                    <a:pos x="24" y="48"/>
                  </a:cxn>
                  <a:cxn ang="0">
                    <a:pos x="24" y="51"/>
                  </a:cxn>
                  <a:cxn ang="0">
                    <a:pos x="0" y="51"/>
                  </a:cxn>
                  <a:cxn ang="0">
                    <a:pos x="0" y="48"/>
                  </a:cxn>
                  <a:cxn ang="0">
                    <a:pos x="3" y="48"/>
                  </a:cxn>
                  <a:cxn ang="0">
                    <a:pos x="5" y="48"/>
                  </a:cxn>
                  <a:cxn ang="0">
                    <a:pos x="6" y="47"/>
                  </a:cxn>
                  <a:cxn ang="0">
                    <a:pos x="6" y="47"/>
                  </a:cxn>
                  <a:cxn ang="0">
                    <a:pos x="7" y="45"/>
                  </a:cxn>
                  <a:cxn ang="0">
                    <a:pos x="7" y="6"/>
                  </a:cxn>
                  <a:cxn ang="0">
                    <a:pos x="6" y="5"/>
                  </a:cxn>
                  <a:cxn ang="0">
                    <a:pos x="6" y="4"/>
                  </a:cxn>
                  <a:cxn ang="0">
                    <a:pos x="5" y="4"/>
                  </a:cxn>
                  <a:cxn ang="0">
                    <a:pos x="3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24" h="51">
                    <a:moveTo>
                      <a:pt x="0" y="0"/>
                    </a:moveTo>
                    <a:lnTo>
                      <a:pt x="24" y="0"/>
                    </a:lnTo>
                    <a:lnTo>
                      <a:pt x="24" y="3"/>
                    </a:lnTo>
                    <a:lnTo>
                      <a:pt x="21" y="3"/>
                    </a:lnTo>
                    <a:lnTo>
                      <a:pt x="19" y="4"/>
                    </a:lnTo>
                    <a:lnTo>
                      <a:pt x="18" y="4"/>
                    </a:lnTo>
                    <a:lnTo>
                      <a:pt x="17" y="5"/>
                    </a:lnTo>
                    <a:lnTo>
                      <a:pt x="17" y="6"/>
                    </a:lnTo>
                    <a:lnTo>
                      <a:pt x="17" y="45"/>
                    </a:lnTo>
                    <a:lnTo>
                      <a:pt x="17" y="47"/>
                    </a:lnTo>
                    <a:lnTo>
                      <a:pt x="18" y="47"/>
                    </a:lnTo>
                    <a:lnTo>
                      <a:pt x="19" y="48"/>
                    </a:lnTo>
                    <a:lnTo>
                      <a:pt x="21" y="48"/>
                    </a:lnTo>
                    <a:lnTo>
                      <a:pt x="24" y="48"/>
                    </a:lnTo>
                    <a:lnTo>
                      <a:pt x="24" y="51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3" y="48"/>
                    </a:lnTo>
                    <a:lnTo>
                      <a:pt x="5" y="48"/>
                    </a:lnTo>
                    <a:lnTo>
                      <a:pt x="6" y="47"/>
                    </a:lnTo>
                    <a:lnTo>
                      <a:pt x="6" y="47"/>
                    </a:lnTo>
                    <a:lnTo>
                      <a:pt x="7" y="45"/>
                    </a:lnTo>
                    <a:lnTo>
                      <a:pt x="7" y="6"/>
                    </a:lnTo>
                    <a:lnTo>
                      <a:pt x="6" y="5"/>
                    </a:lnTo>
                    <a:lnTo>
                      <a:pt x="6" y="4"/>
                    </a:lnTo>
                    <a:lnTo>
                      <a:pt x="5" y="4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0" name="Freeform 15"/>
              <p:cNvSpPr>
                <a:spLocks noEditPoints="1"/>
              </p:cNvSpPr>
              <p:nvPr userDrawn="1"/>
            </p:nvSpPr>
            <p:spPr bwMode="auto">
              <a:xfrm>
                <a:off x="655638" y="6523038"/>
                <a:ext cx="88900" cy="95250"/>
              </a:xfrm>
              <a:custGeom>
                <a:avLst/>
                <a:gdLst/>
                <a:ahLst/>
                <a:cxnLst>
                  <a:cxn ang="0">
                    <a:pos x="21" y="4"/>
                  </a:cxn>
                  <a:cxn ang="0">
                    <a:pos x="16" y="7"/>
                  </a:cxn>
                  <a:cxn ang="0">
                    <a:pos x="13" y="11"/>
                  </a:cxn>
                  <a:cxn ang="0">
                    <a:pos x="12" y="18"/>
                  </a:cxn>
                  <a:cxn ang="0">
                    <a:pos x="12" y="31"/>
                  </a:cxn>
                  <a:cxn ang="0">
                    <a:pos x="13" y="38"/>
                  </a:cxn>
                  <a:cxn ang="0">
                    <a:pos x="15" y="44"/>
                  </a:cxn>
                  <a:cxn ang="0">
                    <a:pos x="19" y="48"/>
                  </a:cxn>
                  <a:cxn ang="0">
                    <a:pos x="25" y="50"/>
                  </a:cxn>
                  <a:cxn ang="0">
                    <a:pos x="31" y="48"/>
                  </a:cxn>
                  <a:cxn ang="0">
                    <a:pos x="35" y="44"/>
                  </a:cxn>
                  <a:cxn ang="0">
                    <a:pos x="37" y="38"/>
                  </a:cxn>
                  <a:cxn ang="0">
                    <a:pos x="38" y="31"/>
                  </a:cxn>
                  <a:cxn ang="0">
                    <a:pos x="38" y="18"/>
                  </a:cxn>
                  <a:cxn ang="0">
                    <a:pos x="36" y="11"/>
                  </a:cxn>
                  <a:cxn ang="0">
                    <a:pos x="33" y="7"/>
                  </a:cxn>
                  <a:cxn ang="0">
                    <a:pos x="28" y="4"/>
                  </a:cxn>
                  <a:cxn ang="0">
                    <a:pos x="25" y="0"/>
                  </a:cxn>
                  <a:cxn ang="0">
                    <a:pos x="35" y="2"/>
                  </a:cxn>
                  <a:cxn ang="0">
                    <a:pos x="42" y="5"/>
                  </a:cxn>
                  <a:cxn ang="0">
                    <a:pos x="47" y="12"/>
                  </a:cxn>
                  <a:cxn ang="0">
                    <a:pos x="49" y="21"/>
                  </a:cxn>
                  <a:cxn ang="0">
                    <a:pos x="49" y="32"/>
                  </a:cxn>
                  <a:cxn ang="0">
                    <a:pos x="47" y="41"/>
                  </a:cxn>
                  <a:cxn ang="0">
                    <a:pos x="42" y="48"/>
                  </a:cxn>
                  <a:cxn ang="0">
                    <a:pos x="35" y="51"/>
                  </a:cxn>
                  <a:cxn ang="0">
                    <a:pos x="25" y="53"/>
                  </a:cxn>
                  <a:cxn ang="0">
                    <a:pos x="15" y="51"/>
                  </a:cxn>
                  <a:cxn ang="0">
                    <a:pos x="7" y="48"/>
                  </a:cxn>
                  <a:cxn ang="0">
                    <a:pos x="3" y="41"/>
                  </a:cxn>
                  <a:cxn ang="0">
                    <a:pos x="0" y="32"/>
                  </a:cxn>
                  <a:cxn ang="0">
                    <a:pos x="0" y="21"/>
                  </a:cxn>
                  <a:cxn ang="0">
                    <a:pos x="3" y="12"/>
                  </a:cxn>
                  <a:cxn ang="0">
                    <a:pos x="7" y="5"/>
                  </a:cxn>
                  <a:cxn ang="0">
                    <a:pos x="15" y="2"/>
                  </a:cxn>
                  <a:cxn ang="0">
                    <a:pos x="25" y="0"/>
                  </a:cxn>
                </a:cxnLst>
                <a:rect l="0" t="0" r="r" b="b"/>
                <a:pathLst>
                  <a:path w="49" h="53">
                    <a:moveTo>
                      <a:pt x="25" y="4"/>
                    </a:moveTo>
                    <a:lnTo>
                      <a:pt x="21" y="4"/>
                    </a:lnTo>
                    <a:lnTo>
                      <a:pt x="19" y="5"/>
                    </a:lnTo>
                    <a:lnTo>
                      <a:pt x="16" y="7"/>
                    </a:lnTo>
                    <a:lnTo>
                      <a:pt x="15" y="9"/>
                    </a:lnTo>
                    <a:lnTo>
                      <a:pt x="13" y="11"/>
                    </a:lnTo>
                    <a:lnTo>
                      <a:pt x="13" y="15"/>
                    </a:lnTo>
                    <a:lnTo>
                      <a:pt x="12" y="18"/>
                    </a:lnTo>
                    <a:lnTo>
                      <a:pt x="12" y="22"/>
                    </a:lnTo>
                    <a:lnTo>
                      <a:pt x="12" y="31"/>
                    </a:lnTo>
                    <a:lnTo>
                      <a:pt x="12" y="35"/>
                    </a:lnTo>
                    <a:lnTo>
                      <a:pt x="13" y="38"/>
                    </a:lnTo>
                    <a:lnTo>
                      <a:pt x="13" y="42"/>
                    </a:lnTo>
                    <a:lnTo>
                      <a:pt x="15" y="44"/>
                    </a:lnTo>
                    <a:lnTo>
                      <a:pt x="16" y="46"/>
                    </a:lnTo>
                    <a:lnTo>
                      <a:pt x="19" y="48"/>
                    </a:lnTo>
                    <a:lnTo>
                      <a:pt x="21" y="49"/>
                    </a:lnTo>
                    <a:lnTo>
                      <a:pt x="25" y="50"/>
                    </a:lnTo>
                    <a:lnTo>
                      <a:pt x="28" y="49"/>
                    </a:lnTo>
                    <a:lnTo>
                      <a:pt x="31" y="48"/>
                    </a:lnTo>
                    <a:lnTo>
                      <a:pt x="33" y="46"/>
                    </a:lnTo>
                    <a:lnTo>
                      <a:pt x="35" y="44"/>
                    </a:lnTo>
                    <a:lnTo>
                      <a:pt x="36" y="42"/>
                    </a:lnTo>
                    <a:lnTo>
                      <a:pt x="37" y="38"/>
                    </a:lnTo>
                    <a:lnTo>
                      <a:pt x="38" y="35"/>
                    </a:lnTo>
                    <a:lnTo>
                      <a:pt x="38" y="31"/>
                    </a:lnTo>
                    <a:lnTo>
                      <a:pt x="38" y="22"/>
                    </a:lnTo>
                    <a:lnTo>
                      <a:pt x="38" y="18"/>
                    </a:lnTo>
                    <a:lnTo>
                      <a:pt x="37" y="15"/>
                    </a:lnTo>
                    <a:lnTo>
                      <a:pt x="36" y="11"/>
                    </a:lnTo>
                    <a:lnTo>
                      <a:pt x="35" y="9"/>
                    </a:lnTo>
                    <a:lnTo>
                      <a:pt x="33" y="7"/>
                    </a:lnTo>
                    <a:lnTo>
                      <a:pt x="31" y="5"/>
                    </a:lnTo>
                    <a:lnTo>
                      <a:pt x="28" y="4"/>
                    </a:lnTo>
                    <a:lnTo>
                      <a:pt x="25" y="4"/>
                    </a:lnTo>
                    <a:close/>
                    <a:moveTo>
                      <a:pt x="25" y="0"/>
                    </a:moveTo>
                    <a:lnTo>
                      <a:pt x="30" y="1"/>
                    </a:lnTo>
                    <a:lnTo>
                      <a:pt x="35" y="2"/>
                    </a:lnTo>
                    <a:lnTo>
                      <a:pt x="39" y="3"/>
                    </a:lnTo>
                    <a:lnTo>
                      <a:pt x="42" y="5"/>
                    </a:lnTo>
                    <a:lnTo>
                      <a:pt x="45" y="8"/>
                    </a:lnTo>
                    <a:lnTo>
                      <a:pt x="47" y="12"/>
                    </a:lnTo>
                    <a:lnTo>
                      <a:pt x="48" y="16"/>
                    </a:lnTo>
                    <a:lnTo>
                      <a:pt x="49" y="21"/>
                    </a:lnTo>
                    <a:lnTo>
                      <a:pt x="49" y="27"/>
                    </a:lnTo>
                    <a:lnTo>
                      <a:pt x="49" y="32"/>
                    </a:lnTo>
                    <a:lnTo>
                      <a:pt x="48" y="37"/>
                    </a:lnTo>
                    <a:lnTo>
                      <a:pt x="47" y="41"/>
                    </a:lnTo>
                    <a:lnTo>
                      <a:pt x="45" y="45"/>
                    </a:lnTo>
                    <a:lnTo>
                      <a:pt x="42" y="48"/>
                    </a:lnTo>
                    <a:lnTo>
                      <a:pt x="39" y="50"/>
                    </a:lnTo>
                    <a:lnTo>
                      <a:pt x="35" y="51"/>
                    </a:lnTo>
                    <a:lnTo>
                      <a:pt x="30" y="52"/>
                    </a:lnTo>
                    <a:lnTo>
                      <a:pt x="25" y="53"/>
                    </a:lnTo>
                    <a:lnTo>
                      <a:pt x="19" y="52"/>
                    </a:lnTo>
                    <a:lnTo>
                      <a:pt x="15" y="51"/>
                    </a:lnTo>
                    <a:lnTo>
                      <a:pt x="11" y="50"/>
                    </a:lnTo>
                    <a:lnTo>
                      <a:pt x="7" y="48"/>
                    </a:lnTo>
                    <a:lnTo>
                      <a:pt x="5" y="45"/>
                    </a:lnTo>
                    <a:lnTo>
                      <a:pt x="3" y="41"/>
                    </a:lnTo>
                    <a:lnTo>
                      <a:pt x="1" y="37"/>
                    </a:lnTo>
                    <a:lnTo>
                      <a:pt x="0" y="32"/>
                    </a:lnTo>
                    <a:lnTo>
                      <a:pt x="0" y="27"/>
                    </a:lnTo>
                    <a:lnTo>
                      <a:pt x="0" y="21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5" y="8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5" y="2"/>
                    </a:lnTo>
                    <a:lnTo>
                      <a:pt x="19" y="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sp>
          <p:nvSpPr>
            <p:cNvPr id="32" name="Rectangle 31"/>
            <p:cNvSpPr/>
            <p:nvPr userDrawn="1"/>
          </p:nvSpPr>
          <p:spPr>
            <a:xfrm>
              <a:off x="35718" y="6664325"/>
              <a:ext cx="1238250" cy="193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40" i="0" dirty="0">
                  <a:latin typeface="+mn-lt"/>
                </a:rPr>
                <a:t>Local Touch – Global Reach</a:t>
              </a:r>
            </a:p>
          </p:txBody>
        </p:sp>
      </p:grpSp>
      <p:sp>
        <p:nvSpPr>
          <p:cNvPr id="33" name="Rectangle 26"/>
          <p:cNvSpPr>
            <a:spLocks noChangeArrowheads="1"/>
          </p:cNvSpPr>
          <p:nvPr userDrawn="1"/>
        </p:nvSpPr>
        <p:spPr bwMode="auto">
          <a:xfrm>
            <a:off x="0" y="829056"/>
            <a:ext cx="9144000" cy="9144"/>
          </a:xfrm>
          <a:prstGeom prst="rect">
            <a:avLst/>
          </a:prstGeom>
          <a:gradFill rotWithShape="1">
            <a:gsLst>
              <a:gs pos="0">
                <a:srgbClr val="FFC000"/>
              </a:gs>
              <a:gs pos="100000">
                <a:srgbClr val="FF401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ransition spd="med" advClick="0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FF4019"/>
          </a:solidFill>
          <a:latin typeface="Trebuchet MS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ct val="0"/>
        </a:spcBef>
        <a:spcAft>
          <a:spcPct val="50000"/>
        </a:spcAft>
        <a:buClrTx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66725" indent="-233363" algn="l" rtl="0" eaLnBrk="0" fontAlgn="base" hangingPunct="0">
        <a:spcBef>
          <a:spcPct val="0"/>
        </a:spcBef>
        <a:spcAft>
          <a:spcPct val="50000"/>
        </a:spcAft>
        <a:buClrTx/>
        <a:buFont typeface="Arial" charset="0"/>
        <a:buChar char="–"/>
        <a:defRPr sz="1400">
          <a:solidFill>
            <a:schemeClr val="tx1"/>
          </a:solidFill>
          <a:latin typeface="+mn-lt"/>
        </a:defRPr>
      </a:lvl2pPr>
      <a:lvl3pPr marL="688975" indent="-220663" algn="l" rtl="0" eaLnBrk="0" fontAlgn="base" hangingPunct="0">
        <a:spcBef>
          <a:spcPct val="0"/>
        </a:spcBef>
        <a:spcAft>
          <a:spcPct val="50000"/>
        </a:spcAft>
        <a:buClrTx/>
        <a:buChar char="•"/>
        <a:defRPr sz="1200">
          <a:solidFill>
            <a:schemeClr val="tx1"/>
          </a:solidFill>
          <a:latin typeface="+mn-lt"/>
        </a:defRPr>
      </a:lvl3pPr>
      <a:lvl4pPr marL="919163" indent="-228600" algn="l" rtl="0" eaLnBrk="0" fontAlgn="base" hangingPunct="0">
        <a:spcBef>
          <a:spcPct val="0"/>
        </a:spcBef>
        <a:spcAft>
          <a:spcPct val="50000"/>
        </a:spcAft>
        <a:buClrTx/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1149350" indent="-228600" algn="l" rtl="0" eaLnBrk="0" fontAlgn="base" hangingPunct="0">
        <a:spcBef>
          <a:spcPct val="0"/>
        </a:spcBef>
        <a:spcAft>
          <a:spcPct val="50000"/>
        </a:spcAft>
        <a:buClrTx/>
        <a:buChar char="•"/>
        <a:defRPr sz="1200">
          <a:solidFill>
            <a:schemeClr val="tx1"/>
          </a:solidFill>
          <a:latin typeface="+mn-lt"/>
        </a:defRPr>
      </a:lvl5pPr>
      <a:lvl6pPr marL="16065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6pPr>
      <a:lvl7pPr marL="20637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7pPr>
      <a:lvl8pPr marL="25209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8pPr>
      <a:lvl9pPr marL="29781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spade-flower.png"/>
          <p:cNvPicPr>
            <a:picLocks noChangeAspect="1"/>
          </p:cNvPicPr>
          <p:nvPr userDrawn="1"/>
        </p:nvPicPr>
        <p:blipFill>
          <a:blip r:embed="rId13" cstate="print">
            <a:duotone>
              <a:prstClr val="black"/>
              <a:srgbClr val="FFAE0D">
                <a:tint val="45000"/>
                <a:satMod val="400000"/>
              </a:srgbClr>
            </a:duotone>
          </a:blip>
          <a:srcRect t="23439" r="24428"/>
          <a:stretch>
            <a:fillRect/>
          </a:stretch>
        </p:blipFill>
        <p:spPr>
          <a:xfrm>
            <a:off x="7053202" y="4198"/>
            <a:ext cx="2090797" cy="2596127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 rot="10800000" flipH="1">
            <a:off x="5619751" y="5086348"/>
            <a:ext cx="3533774" cy="1771649"/>
            <a:chOff x="2053085" y="0"/>
            <a:chExt cx="7099541" cy="3786997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 flipH="1">
              <a:off x="2053085" y="1"/>
              <a:ext cx="7090913" cy="37869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4019"/>
                </a:gs>
                <a:gs pos="36000">
                  <a:srgbClr val="F26531"/>
                </a:gs>
                <a:gs pos="100000">
                  <a:srgbClr val="FFC000"/>
                </a:gs>
              </a:gsLst>
              <a:lin ang="7800000" scaled="0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 flipH="1">
              <a:off x="3459192" y="0"/>
              <a:ext cx="5693434" cy="365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4019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</p:grp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73050" y="0"/>
            <a:ext cx="8675688" cy="831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73050" y="1050925"/>
            <a:ext cx="8675688" cy="1509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gray">
          <a:xfrm>
            <a:off x="8691563" y="6500813"/>
            <a:ext cx="0" cy="2397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gray">
          <a:xfrm>
            <a:off x="8691563" y="6499225"/>
            <a:ext cx="452437" cy="242888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anchor="ctr" anchorCtr="1"/>
          <a:lstStyle/>
          <a:p>
            <a:pPr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fld id="{A03C8E3D-7E94-4E63-BE20-DBBC657670B3}" type="slidenum">
              <a:rPr lang="en-US" sz="800">
                <a:solidFill>
                  <a:schemeClr val="bg1"/>
                </a:solidFill>
                <a:latin typeface="Arial Narrow" pitchFamily="34" charset="0"/>
              </a:rPr>
              <a:pPr eaLnBrk="0" fontAlgn="auto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8" name="Text Box 9"/>
          <p:cNvSpPr txBox="1">
            <a:spLocks noChangeArrowheads="1"/>
          </p:cNvSpPr>
          <p:nvPr userDrawn="1"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sp>
        <p:nvSpPr>
          <p:cNvPr id="29" name="Rectangle 26"/>
          <p:cNvSpPr>
            <a:spLocks noChangeArrowheads="1"/>
          </p:cNvSpPr>
          <p:nvPr userDrawn="1"/>
        </p:nvSpPr>
        <p:spPr bwMode="auto">
          <a:xfrm>
            <a:off x="0" y="829056"/>
            <a:ext cx="9144000" cy="9144"/>
          </a:xfrm>
          <a:prstGeom prst="rect">
            <a:avLst/>
          </a:prstGeom>
          <a:gradFill rotWithShape="1">
            <a:gsLst>
              <a:gs pos="0">
                <a:srgbClr val="FFC000"/>
              </a:gs>
              <a:gs pos="100000">
                <a:srgbClr val="FF401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35718" y="6410325"/>
            <a:ext cx="1238250" cy="447675"/>
            <a:chOff x="35718" y="6410325"/>
            <a:chExt cx="1238250" cy="447675"/>
          </a:xfrm>
        </p:grpSpPr>
        <p:grpSp>
          <p:nvGrpSpPr>
            <p:cNvPr id="31" name="Group 33"/>
            <p:cNvGrpSpPr/>
            <p:nvPr userDrawn="1"/>
          </p:nvGrpSpPr>
          <p:grpSpPr>
            <a:xfrm>
              <a:off x="112713" y="6410325"/>
              <a:ext cx="1063625" cy="252413"/>
              <a:chOff x="112713" y="6438900"/>
              <a:chExt cx="1063625" cy="252413"/>
            </a:xfrm>
          </p:grpSpPr>
          <p:sp>
            <p:nvSpPr>
              <p:cNvPr id="33" name="Rectangle 6"/>
              <p:cNvSpPr>
                <a:spLocks noChangeArrowheads="1"/>
              </p:cNvSpPr>
              <p:nvPr userDrawn="1"/>
            </p:nvSpPr>
            <p:spPr bwMode="auto">
              <a:xfrm>
                <a:off x="112713" y="6438900"/>
                <a:ext cx="1063625" cy="252413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4" name="Rectangle 7"/>
              <p:cNvSpPr>
                <a:spLocks noChangeArrowheads="1"/>
              </p:cNvSpPr>
              <p:nvPr userDrawn="1"/>
            </p:nvSpPr>
            <p:spPr bwMode="auto">
              <a:xfrm>
                <a:off x="120650" y="6446839"/>
                <a:ext cx="1047750" cy="236537"/>
              </a:xfrm>
              <a:prstGeom prst="rect">
                <a:avLst/>
              </a:prstGeom>
              <a:solidFill>
                <a:srgbClr val="F35D2F"/>
              </a:solidFill>
              <a:ln w="0">
                <a:solidFill>
                  <a:srgbClr val="FF3617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5" name="Rectangle 8"/>
              <p:cNvSpPr>
                <a:spLocks noChangeArrowheads="1"/>
              </p:cNvSpPr>
              <p:nvPr userDrawn="1"/>
            </p:nvSpPr>
            <p:spPr bwMode="auto">
              <a:xfrm>
                <a:off x="125413" y="6453188"/>
                <a:ext cx="341312" cy="225425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6" name="Freeform 9"/>
              <p:cNvSpPr>
                <a:spLocks/>
              </p:cNvSpPr>
              <p:nvPr userDrawn="1"/>
            </p:nvSpPr>
            <p:spPr bwMode="auto">
              <a:xfrm>
                <a:off x="141288" y="6464300"/>
                <a:ext cx="309562" cy="198438"/>
              </a:xfrm>
              <a:custGeom>
                <a:avLst/>
                <a:gdLst/>
                <a:ahLst/>
                <a:cxnLst>
                  <a:cxn ang="0">
                    <a:pos x="88" y="5"/>
                  </a:cxn>
                  <a:cxn ang="0">
                    <a:pos x="94" y="13"/>
                  </a:cxn>
                  <a:cxn ang="0">
                    <a:pos x="99" y="18"/>
                  </a:cxn>
                  <a:cxn ang="0">
                    <a:pos x="106" y="21"/>
                  </a:cxn>
                  <a:cxn ang="0">
                    <a:pos x="114" y="23"/>
                  </a:cxn>
                  <a:cxn ang="0">
                    <a:pos x="125" y="26"/>
                  </a:cxn>
                  <a:cxn ang="0">
                    <a:pos x="139" y="29"/>
                  </a:cxn>
                  <a:cxn ang="0">
                    <a:pos x="149" y="32"/>
                  </a:cxn>
                  <a:cxn ang="0">
                    <a:pos x="158" y="37"/>
                  </a:cxn>
                  <a:cxn ang="0">
                    <a:pos x="165" y="44"/>
                  </a:cxn>
                  <a:cxn ang="0">
                    <a:pos x="169" y="52"/>
                  </a:cxn>
                  <a:cxn ang="0">
                    <a:pos x="171" y="61"/>
                  </a:cxn>
                  <a:cxn ang="0">
                    <a:pos x="169" y="71"/>
                  </a:cxn>
                  <a:cxn ang="0">
                    <a:pos x="165" y="79"/>
                  </a:cxn>
                  <a:cxn ang="0">
                    <a:pos x="159" y="85"/>
                  </a:cxn>
                  <a:cxn ang="0">
                    <a:pos x="152" y="90"/>
                  </a:cxn>
                  <a:cxn ang="0">
                    <a:pos x="143" y="93"/>
                  </a:cxn>
                  <a:cxn ang="0">
                    <a:pos x="133" y="94"/>
                  </a:cxn>
                  <a:cxn ang="0">
                    <a:pos x="126" y="94"/>
                  </a:cxn>
                  <a:cxn ang="0">
                    <a:pos x="121" y="93"/>
                  </a:cxn>
                  <a:cxn ang="0">
                    <a:pos x="116" y="91"/>
                  </a:cxn>
                  <a:cxn ang="0">
                    <a:pos x="111" y="88"/>
                  </a:cxn>
                  <a:cxn ang="0">
                    <a:pos x="104" y="83"/>
                  </a:cxn>
                  <a:cxn ang="0">
                    <a:pos x="99" y="80"/>
                  </a:cxn>
                  <a:cxn ang="0">
                    <a:pos x="99" y="81"/>
                  </a:cxn>
                  <a:cxn ang="0">
                    <a:pos x="102" y="87"/>
                  </a:cxn>
                  <a:cxn ang="0">
                    <a:pos x="111" y="98"/>
                  </a:cxn>
                  <a:cxn ang="0">
                    <a:pos x="122" y="104"/>
                  </a:cxn>
                  <a:cxn ang="0">
                    <a:pos x="128" y="107"/>
                  </a:cxn>
                  <a:cxn ang="0">
                    <a:pos x="129" y="109"/>
                  </a:cxn>
                  <a:cxn ang="0">
                    <a:pos x="42" y="109"/>
                  </a:cxn>
                  <a:cxn ang="0">
                    <a:pos x="42" y="108"/>
                  </a:cxn>
                  <a:cxn ang="0">
                    <a:pos x="43" y="107"/>
                  </a:cxn>
                  <a:cxn ang="0">
                    <a:pos x="54" y="101"/>
                  </a:cxn>
                  <a:cxn ang="0">
                    <a:pos x="64" y="93"/>
                  </a:cxn>
                  <a:cxn ang="0">
                    <a:pos x="72" y="81"/>
                  </a:cxn>
                  <a:cxn ang="0">
                    <a:pos x="72" y="81"/>
                  </a:cxn>
                  <a:cxn ang="0">
                    <a:pos x="71" y="80"/>
                  </a:cxn>
                  <a:cxn ang="0">
                    <a:pos x="63" y="86"/>
                  </a:cxn>
                  <a:cxn ang="0">
                    <a:pos x="57" y="90"/>
                  </a:cxn>
                  <a:cxn ang="0">
                    <a:pos x="52" y="92"/>
                  </a:cxn>
                  <a:cxn ang="0">
                    <a:pos x="47" y="93"/>
                  </a:cxn>
                  <a:cxn ang="0">
                    <a:pos x="43" y="94"/>
                  </a:cxn>
                  <a:cxn ang="0">
                    <a:pos x="29" y="94"/>
                  </a:cxn>
                  <a:cxn ang="0">
                    <a:pos x="19" y="90"/>
                  </a:cxn>
                  <a:cxn ang="0">
                    <a:pos x="11" y="85"/>
                  </a:cxn>
                  <a:cxn ang="0">
                    <a:pos x="5" y="79"/>
                  </a:cxn>
                  <a:cxn ang="0">
                    <a:pos x="1" y="71"/>
                  </a:cxn>
                  <a:cxn ang="0">
                    <a:pos x="0" y="61"/>
                  </a:cxn>
                  <a:cxn ang="0">
                    <a:pos x="1" y="52"/>
                  </a:cxn>
                  <a:cxn ang="0">
                    <a:pos x="6" y="44"/>
                  </a:cxn>
                  <a:cxn ang="0">
                    <a:pos x="13" y="37"/>
                  </a:cxn>
                  <a:cxn ang="0">
                    <a:pos x="22" y="32"/>
                  </a:cxn>
                  <a:cxn ang="0">
                    <a:pos x="39" y="27"/>
                  </a:cxn>
                  <a:cxn ang="0">
                    <a:pos x="45" y="26"/>
                  </a:cxn>
                  <a:cxn ang="0">
                    <a:pos x="57" y="23"/>
                  </a:cxn>
                  <a:cxn ang="0">
                    <a:pos x="65" y="21"/>
                  </a:cxn>
                  <a:cxn ang="0">
                    <a:pos x="72" y="18"/>
                  </a:cxn>
                  <a:cxn ang="0">
                    <a:pos x="77" y="13"/>
                  </a:cxn>
                  <a:cxn ang="0">
                    <a:pos x="83" y="5"/>
                  </a:cxn>
                </a:cxnLst>
                <a:rect l="0" t="0" r="r" b="b"/>
                <a:pathLst>
                  <a:path w="171" h="109">
                    <a:moveTo>
                      <a:pt x="85" y="0"/>
                    </a:moveTo>
                    <a:lnTo>
                      <a:pt x="88" y="5"/>
                    </a:lnTo>
                    <a:lnTo>
                      <a:pt x="91" y="9"/>
                    </a:lnTo>
                    <a:lnTo>
                      <a:pt x="94" y="13"/>
                    </a:lnTo>
                    <a:lnTo>
                      <a:pt x="96" y="15"/>
                    </a:lnTo>
                    <a:lnTo>
                      <a:pt x="99" y="18"/>
                    </a:lnTo>
                    <a:lnTo>
                      <a:pt x="102" y="19"/>
                    </a:lnTo>
                    <a:lnTo>
                      <a:pt x="106" y="21"/>
                    </a:lnTo>
                    <a:lnTo>
                      <a:pt x="110" y="22"/>
                    </a:lnTo>
                    <a:lnTo>
                      <a:pt x="114" y="23"/>
                    </a:lnTo>
                    <a:lnTo>
                      <a:pt x="119" y="25"/>
                    </a:lnTo>
                    <a:lnTo>
                      <a:pt x="125" y="26"/>
                    </a:lnTo>
                    <a:lnTo>
                      <a:pt x="132" y="27"/>
                    </a:lnTo>
                    <a:lnTo>
                      <a:pt x="139" y="29"/>
                    </a:lnTo>
                    <a:lnTo>
                      <a:pt x="144" y="31"/>
                    </a:lnTo>
                    <a:lnTo>
                      <a:pt x="149" y="32"/>
                    </a:lnTo>
                    <a:lnTo>
                      <a:pt x="153" y="34"/>
                    </a:lnTo>
                    <a:lnTo>
                      <a:pt x="158" y="37"/>
                    </a:lnTo>
                    <a:lnTo>
                      <a:pt x="162" y="40"/>
                    </a:lnTo>
                    <a:lnTo>
                      <a:pt x="165" y="44"/>
                    </a:lnTo>
                    <a:lnTo>
                      <a:pt x="168" y="47"/>
                    </a:lnTo>
                    <a:lnTo>
                      <a:pt x="169" y="52"/>
                    </a:lnTo>
                    <a:lnTo>
                      <a:pt x="171" y="56"/>
                    </a:lnTo>
                    <a:lnTo>
                      <a:pt x="171" y="61"/>
                    </a:lnTo>
                    <a:lnTo>
                      <a:pt x="171" y="66"/>
                    </a:lnTo>
                    <a:lnTo>
                      <a:pt x="169" y="71"/>
                    </a:lnTo>
                    <a:lnTo>
                      <a:pt x="168" y="75"/>
                    </a:lnTo>
                    <a:lnTo>
                      <a:pt x="165" y="79"/>
                    </a:lnTo>
                    <a:lnTo>
                      <a:pt x="163" y="82"/>
                    </a:lnTo>
                    <a:lnTo>
                      <a:pt x="159" y="85"/>
                    </a:lnTo>
                    <a:lnTo>
                      <a:pt x="156" y="88"/>
                    </a:lnTo>
                    <a:lnTo>
                      <a:pt x="152" y="90"/>
                    </a:lnTo>
                    <a:lnTo>
                      <a:pt x="148" y="92"/>
                    </a:lnTo>
                    <a:lnTo>
                      <a:pt x="143" y="93"/>
                    </a:lnTo>
                    <a:lnTo>
                      <a:pt x="138" y="94"/>
                    </a:lnTo>
                    <a:lnTo>
                      <a:pt x="133" y="94"/>
                    </a:lnTo>
                    <a:lnTo>
                      <a:pt x="128" y="94"/>
                    </a:lnTo>
                    <a:lnTo>
                      <a:pt x="126" y="94"/>
                    </a:lnTo>
                    <a:lnTo>
                      <a:pt x="123" y="93"/>
                    </a:lnTo>
                    <a:lnTo>
                      <a:pt x="121" y="93"/>
                    </a:lnTo>
                    <a:lnTo>
                      <a:pt x="119" y="92"/>
                    </a:lnTo>
                    <a:lnTo>
                      <a:pt x="116" y="91"/>
                    </a:lnTo>
                    <a:lnTo>
                      <a:pt x="114" y="90"/>
                    </a:lnTo>
                    <a:lnTo>
                      <a:pt x="111" y="88"/>
                    </a:lnTo>
                    <a:lnTo>
                      <a:pt x="107" y="86"/>
                    </a:lnTo>
                    <a:lnTo>
                      <a:pt x="104" y="83"/>
                    </a:lnTo>
                    <a:lnTo>
                      <a:pt x="99" y="80"/>
                    </a:lnTo>
                    <a:lnTo>
                      <a:pt x="99" y="80"/>
                    </a:lnTo>
                    <a:lnTo>
                      <a:pt x="99" y="81"/>
                    </a:lnTo>
                    <a:lnTo>
                      <a:pt x="99" y="81"/>
                    </a:lnTo>
                    <a:lnTo>
                      <a:pt x="99" y="81"/>
                    </a:lnTo>
                    <a:lnTo>
                      <a:pt x="102" y="87"/>
                    </a:lnTo>
                    <a:lnTo>
                      <a:pt x="107" y="93"/>
                    </a:lnTo>
                    <a:lnTo>
                      <a:pt x="111" y="98"/>
                    </a:lnTo>
                    <a:lnTo>
                      <a:pt x="117" y="101"/>
                    </a:lnTo>
                    <a:lnTo>
                      <a:pt x="122" y="104"/>
                    </a:lnTo>
                    <a:lnTo>
                      <a:pt x="128" y="107"/>
                    </a:lnTo>
                    <a:lnTo>
                      <a:pt x="128" y="107"/>
                    </a:lnTo>
                    <a:lnTo>
                      <a:pt x="129" y="108"/>
                    </a:lnTo>
                    <a:lnTo>
                      <a:pt x="129" y="109"/>
                    </a:lnTo>
                    <a:lnTo>
                      <a:pt x="128" y="109"/>
                    </a:lnTo>
                    <a:lnTo>
                      <a:pt x="42" y="109"/>
                    </a:lnTo>
                    <a:lnTo>
                      <a:pt x="42" y="109"/>
                    </a:lnTo>
                    <a:lnTo>
                      <a:pt x="42" y="108"/>
                    </a:lnTo>
                    <a:lnTo>
                      <a:pt x="43" y="107"/>
                    </a:lnTo>
                    <a:lnTo>
                      <a:pt x="43" y="107"/>
                    </a:lnTo>
                    <a:lnTo>
                      <a:pt x="49" y="104"/>
                    </a:lnTo>
                    <a:lnTo>
                      <a:pt x="54" y="101"/>
                    </a:lnTo>
                    <a:lnTo>
                      <a:pt x="59" y="98"/>
                    </a:lnTo>
                    <a:lnTo>
                      <a:pt x="64" y="93"/>
                    </a:lnTo>
                    <a:lnTo>
                      <a:pt x="68" y="87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72" y="80"/>
                    </a:lnTo>
                    <a:lnTo>
                      <a:pt x="71" y="80"/>
                    </a:lnTo>
                    <a:lnTo>
                      <a:pt x="67" y="83"/>
                    </a:lnTo>
                    <a:lnTo>
                      <a:pt x="63" y="86"/>
                    </a:lnTo>
                    <a:lnTo>
                      <a:pt x="60" y="88"/>
                    </a:lnTo>
                    <a:lnTo>
                      <a:pt x="57" y="90"/>
                    </a:lnTo>
                    <a:lnTo>
                      <a:pt x="54" y="91"/>
                    </a:lnTo>
                    <a:lnTo>
                      <a:pt x="52" y="92"/>
                    </a:lnTo>
                    <a:lnTo>
                      <a:pt x="50" y="93"/>
                    </a:lnTo>
                    <a:lnTo>
                      <a:pt x="47" y="93"/>
                    </a:lnTo>
                    <a:lnTo>
                      <a:pt x="45" y="94"/>
                    </a:lnTo>
                    <a:lnTo>
                      <a:pt x="43" y="94"/>
                    </a:lnTo>
                    <a:lnTo>
                      <a:pt x="36" y="94"/>
                    </a:lnTo>
                    <a:lnTo>
                      <a:pt x="29" y="94"/>
                    </a:lnTo>
                    <a:lnTo>
                      <a:pt x="23" y="92"/>
                    </a:lnTo>
                    <a:lnTo>
                      <a:pt x="19" y="90"/>
                    </a:lnTo>
                    <a:lnTo>
                      <a:pt x="15" y="88"/>
                    </a:lnTo>
                    <a:lnTo>
                      <a:pt x="11" y="85"/>
                    </a:lnTo>
                    <a:lnTo>
                      <a:pt x="8" y="82"/>
                    </a:lnTo>
                    <a:lnTo>
                      <a:pt x="5" y="79"/>
                    </a:lnTo>
                    <a:lnTo>
                      <a:pt x="3" y="75"/>
                    </a:lnTo>
                    <a:lnTo>
                      <a:pt x="1" y="71"/>
                    </a:lnTo>
                    <a:lnTo>
                      <a:pt x="0" y="66"/>
                    </a:lnTo>
                    <a:lnTo>
                      <a:pt x="0" y="61"/>
                    </a:lnTo>
                    <a:lnTo>
                      <a:pt x="0" y="56"/>
                    </a:lnTo>
                    <a:lnTo>
                      <a:pt x="1" y="52"/>
                    </a:lnTo>
                    <a:lnTo>
                      <a:pt x="3" y="47"/>
                    </a:lnTo>
                    <a:lnTo>
                      <a:pt x="6" y="44"/>
                    </a:lnTo>
                    <a:lnTo>
                      <a:pt x="9" y="40"/>
                    </a:lnTo>
                    <a:lnTo>
                      <a:pt x="13" y="37"/>
                    </a:lnTo>
                    <a:lnTo>
                      <a:pt x="17" y="34"/>
                    </a:lnTo>
                    <a:lnTo>
                      <a:pt x="22" y="32"/>
                    </a:lnTo>
                    <a:lnTo>
                      <a:pt x="32" y="29"/>
                    </a:lnTo>
                    <a:lnTo>
                      <a:pt x="39" y="27"/>
                    </a:lnTo>
                    <a:lnTo>
                      <a:pt x="46" y="26"/>
                    </a:lnTo>
                    <a:lnTo>
                      <a:pt x="45" y="26"/>
                    </a:lnTo>
                    <a:lnTo>
                      <a:pt x="51" y="25"/>
                    </a:lnTo>
                    <a:lnTo>
                      <a:pt x="57" y="23"/>
                    </a:lnTo>
                    <a:lnTo>
                      <a:pt x="61" y="22"/>
                    </a:lnTo>
                    <a:lnTo>
                      <a:pt x="65" y="21"/>
                    </a:lnTo>
                    <a:lnTo>
                      <a:pt x="69" y="19"/>
                    </a:lnTo>
                    <a:lnTo>
                      <a:pt x="72" y="18"/>
                    </a:lnTo>
                    <a:lnTo>
                      <a:pt x="74" y="15"/>
                    </a:lnTo>
                    <a:lnTo>
                      <a:pt x="77" y="13"/>
                    </a:lnTo>
                    <a:lnTo>
                      <a:pt x="80" y="9"/>
                    </a:lnTo>
                    <a:lnTo>
                      <a:pt x="83" y="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35D2F"/>
              </a:solidFill>
              <a:ln w="0">
                <a:solidFill>
                  <a:srgbClr val="FF361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7" name="Freeform 10"/>
              <p:cNvSpPr>
                <a:spLocks/>
              </p:cNvSpPr>
              <p:nvPr userDrawn="1"/>
            </p:nvSpPr>
            <p:spPr bwMode="auto">
              <a:xfrm>
                <a:off x="561975" y="6505575"/>
                <a:ext cx="79375" cy="11271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6" y="1"/>
                  </a:cxn>
                  <a:cxn ang="0">
                    <a:pos x="41" y="16"/>
                  </a:cxn>
                  <a:cxn ang="0">
                    <a:pos x="34" y="13"/>
                  </a:cxn>
                  <a:cxn ang="0">
                    <a:pos x="33" y="8"/>
                  </a:cxn>
                  <a:cxn ang="0">
                    <a:pos x="29" y="5"/>
                  </a:cxn>
                  <a:cxn ang="0">
                    <a:pos x="24" y="3"/>
                  </a:cxn>
                  <a:cxn ang="0">
                    <a:pos x="19" y="4"/>
                  </a:cxn>
                  <a:cxn ang="0">
                    <a:pos x="15" y="7"/>
                  </a:cxn>
                  <a:cxn ang="0">
                    <a:pos x="13" y="11"/>
                  </a:cxn>
                  <a:cxn ang="0">
                    <a:pos x="13" y="16"/>
                  </a:cxn>
                  <a:cxn ang="0">
                    <a:pos x="15" y="20"/>
                  </a:cxn>
                  <a:cxn ang="0">
                    <a:pos x="22" y="24"/>
                  </a:cxn>
                  <a:cxn ang="0">
                    <a:pos x="27" y="25"/>
                  </a:cxn>
                  <a:cxn ang="0">
                    <a:pos x="32" y="26"/>
                  </a:cxn>
                  <a:cxn ang="0">
                    <a:pos x="38" y="29"/>
                  </a:cxn>
                  <a:cxn ang="0">
                    <a:pos x="41" y="33"/>
                  </a:cxn>
                  <a:cxn ang="0">
                    <a:pos x="44" y="39"/>
                  </a:cxn>
                  <a:cxn ang="0">
                    <a:pos x="43" y="47"/>
                  </a:cxn>
                  <a:cxn ang="0">
                    <a:pos x="41" y="53"/>
                  </a:cxn>
                  <a:cxn ang="0">
                    <a:pos x="36" y="58"/>
                  </a:cxn>
                  <a:cxn ang="0">
                    <a:pos x="30" y="60"/>
                  </a:cxn>
                  <a:cxn ang="0">
                    <a:pos x="23" y="62"/>
                  </a:cxn>
                  <a:cxn ang="0">
                    <a:pos x="14" y="62"/>
                  </a:cxn>
                  <a:cxn ang="0">
                    <a:pos x="5" y="60"/>
                  </a:cxn>
                  <a:cxn ang="0">
                    <a:pos x="0" y="44"/>
                  </a:cxn>
                  <a:cxn ang="0">
                    <a:pos x="7" y="47"/>
                  </a:cxn>
                  <a:cxn ang="0">
                    <a:pos x="9" y="52"/>
                  </a:cxn>
                  <a:cxn ang="0">
                    <a:pos x="11" y="56"/>
                  </a:cxn>
                  <a:cxn ang="0">
                    <a:pos x="16" y="58"/>
                  </a:cxn>
                  <a:cxn ang="0">
                    <a:pos x="23" y="58"/>
                  </a:cxn>
                  <a:cxn ang="0">
                    <a:pos x="28" y="55"/>
                  </a:cxn>
                  <a:cxn ang="0">
                    <a:pos x="31" y="50"/>
                  </a:cxn>
                  <a:cxn ang="0">
                    <a:pos x="31" y="44"/>
                  </a:cxn>
                  <a:cxn ang="0">
                    <a:pos x="28" y="39"/>
                  </a:cxn>
                  <a:cxn ang="0">
                    <a:pos x="16" y="35"/>
                  </a:cxn>
                  <a:cxn ang="0">
                    <a:pos x="10" y="32"/>
                  </a:cxn>
                  <a:cxn ang="0">
                    <a:pos x="5" y="29"/>
                  </a:cxn>
                  <a:cxn ang="0">
                    <a:pos x="2" y="24"/>
                  </a:cxn>
                  <a:cxn ang="0">
                    <a:pos x="0" y="17"/>
                  </a:cxn>
                  <a:cxn ang="0">
                    <a:pos x="2" y="11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7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62">
                    <a:moveTo>
                      <a:pt x="23" y="0"/>
                    </a:moveTo>
                    <a:lnTo>
                      <a:pt x="27" y="0"/>
                    </a:lnTo>
                    <a:lnTo>
                      <a:pt x="32" y="0"/>
                    </a:lnTo>
                    <a:lnTo>
                      <a:pt x="36" y="1"/>
                    </a:lnTo>
                    <a:lnTo>
                      <a:pt x="41" y="3"/>
                    </a:lnTo>
                    <a:lnTo>
                      <a:pt x="41" y="16"/>
                    </a:lnTo>
                    <a:lnTo>
                      <a:pt x="35" y="16"/>
                    </a:lnTo>
                    <a:lnTo>
                      <a:pt x="34" y="13"/>
                    </a:lnTo>
                    <a:lnTo>
                      <a:pt x="34" y="10"/>
                    </a:lnTo>
                    <a:lnTo>
                      <a:pt x="33" y="8"/>
                    </a:lnTo>
                    <a:lnTo>
                      <a:pt x="31" y="6"/>
                    </a:lnTo>
                    <a:lnTo>
                      <a:pt x="29" y="5"/>
                    </a:lnTo>
                    <a:lnTo>
                      <a:pt x="27" y="4"/>
                    </a:lnTo>
                    <a:lnTo>
                      <a:pt x="24" y="3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6" y="5"/>
                    </a:lnTo>
                    <a:lnTo>
                      <a:pt x="15" y="7"/>
                    </a:lnTo>
                    <a:lnTo>
                      <a:pt x="13" y="8"/>
                    </a:lnTo>
                    <a:lnTo>
                      <a:pt x="13" y="11"/>
                    </a:lnTo>
                    <a:lnTo>
                      <a:pt x="12" y="14"/>
                    </a:lnTo>
                    <a:lnTo>
                      <a:pt x="13" y="16"/>
                    </a:lnTo>
                    <a:lnTo>
                      <a:pt x="14" y="18"/>
                    </a:lnTo>
                    <a:lnTo>
                      <a:pt x="15" y="20"/>
                    </a:lnTo>
                    <a:lnTo>
                      <a:pt x="17" y="22"/>
                    </a:lnTo>
                    <a:lnTo>
                      <a:pt x="22" y="24"/>
                    </a:lnTo>
                    <a:lnTo>
                      <a:pt x="24" y="24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32" y="26"/>
                    </a:lnTo>
                    <a:lnTo>
                      <a:pt x="35" y="28"/>
                    </a:lnTo>
                    <a:lnTo>
                      <a:pt x="38" y="29"/>
                    </a:lnTo>
                    <a:lnTo>
                      <a:pt x="40" y="31"/>
                    </a:lnTo>
                    <a:lnTo>
                      <a:pt x="41" y="33"/>
                    </a:lnTo>
                    <a:lnTo>
                      <a:pt x="43" y="36"/>
                    </a:lnTo>
                    <a:lnTo>
                      <a:pt x="44" y="39"/>
                    </a:lnTo>
                    <a:lnTo>
                      <a:pt x="44" y="42"/>
                    </a:lnTo>
                    <a:lnTo>
                      <a:pt x="43" y="47"/>
                    </a:lnTo>
                    <a:lnTo>
                      <a:pt x="42" y="50"/>
                    </a:lnTo>
                    <a:lnTo>
                      <a:pt x="41" y="53"/>
                    </a:lnTo>
                    <a:lnTo>
                      <a:pt x="38" y="56"/>
                    </a:lnTo>
                    <a:lnTo>
                      <a:pt x="36" y="58"/>
                    </a:lnTo>
                    <a:lnTo>
                      <a:pt x="33" y="59"/>
                    </a:lnTo>
                    <a:lnTo>
                      <a:pt x="30" y="60"/>
                    </a:lnTo>
                    <a:lnTo>
                      <a:pt x="26" y="61"/>
                    </a:lnTo>
                    <a:lnTo>
                      <a:pt x="23" y="62"/>
                    </a:lnTo>
                    <a:lnTo>
                      <a:pt x="19" y="62"/>
                    </a:lnTo>
                    <a:lnTo>
                      <a:pt x="14" y="62"/>
                    </a:lnTo>
                    <a:lnTo>
                      <a:pt x="10" y="61"/>
                    </a:lnTo>
                    <a:lnTo>
                      <a:pt x="5" y="60"/>
                    </a:lnTo>
                    <a:lnTo>
                      <a:pt x="0" y="59"/>
                    </a:lnTo>
                    <a:lnTo>
                      <a:pt x="0" y="44"/>
                    </a:lnTo>
                    <a:lnTo>
                      <a:pt x="7" y="44"/>
                    </a:lnTo>
                    <a:lnTo>
                      <a:pt x="7" y="47"/>
                    </a:lnTo>
                    <a:lnTo>
                      <a:pt x="8" y="50"/>
                    </a:lnTo>
                    <a:lnTo>
                      <a:pt x="9" y="52"/>
                    </a:lnTo>
                    <a:lnTo>
                      <a:pt x="10" y="55"/>
                    </a:lnTo>
                    <a:lnTo>
                      <a:pt x="11" y="56"/>
                    </a:lnTo>
                    <a:lnTo>
                      <a:pt x="14" y="57"/>
                    </a:lnTo>
                    <a:lnTo>
                      <a:pt x="16" y="58"/>
                    </a:lnTo>
                    <a:lnTo>
                      <a:pt x="20" y="58"/>
                    </a:lnTo>
                    <a:lnTo>
                      <a:pt x="23" y="58"/>
                    </a:lnTo>
                    <a:lnTo>
                      <a:pt x="26" y="57"/>
                    </a:lnTo>
                    <a:lnTo>
                      <a:pt x="28" y="55"/>
                    </a:lnTo>
                    <a:lnTo>
                      <a:pt x="30" y="53"/>
                    </a:lnTo>
                    <a:lnTo>
                      <a:pt x="31" y="50"/>
                    </a:lnTo>
                    <a:lnTo>
                      <a:pt x="31" y="47"/>
                    </a:lnTo>
                    <a:lnTo>
                      <a:pt x="31" y="44"/>
                    </a:lnTo>
                    <a:lnTo>
                      <a:pt x="30" y="41"/>
                    </a:lnTo>
                    <a:lnTo>
                      <a:pt x="28" y="39"/>
                    </a:lnTo>
                    <a:lnTo>
                      <a:pt x="25" y="37"/>
                    </a:lnTo>
                    <a:lnTo>
                      <a:pt x="16" y="35"/>
                    </a:lnTo>
                    <a:lnTo>
                      <a:pt x="13" y="34"/>
                    </a:lnTo>
                    <a:lnTo>
                      <a:pt x="10" y="32"/>
                    </a:lnTo>
                    <a:lnTo>
                      <a:pt x="8" y="31"/>
                    </a:lnTo>
                    <a:lnTo>
                      <a:pt x="5" y="29"/>
                    </a:lnTo>
                    <a:lnTo>
                      <a:pt x="3" y="27"/>
                    </a:lnTo>
                    <a:lnTo>
                      <a:pt x="2" y="24"/>
                    </a:lnTo>
                    <a:lnTo>
                      <a:pt x="1" y="21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1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4" y="1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" name="Freeform 11"/>
              <p:cNvSpPr>
                <a:spLocks/>
              </p:cNvSpPr>
              <p:nvPr userDrawn="1"/>
            </p:nvSpPr>
            <p:spPr bwMode="auto">
              <a:xfrm>
                <a:off x="762000" y="6523038"/>
                <a:ext cx="90488" cy="95250"/>
              </a:xfrm>
              <a:custGeom>
                <a:avLst/>
                <a:gdLst/>
                <a:ahLst/>
                <a:cxnLst>
                  <a:cxn ang="0">
                    <a:pos x="31" y="1"/>
                  </a:cxn>
                  <a:cxn ang="0">
                    <a:pos x="39" y="2"/>
                  </a:cxn>
                  <a:cxn ang="0">
                    <a:pos x="44" y="15"/>
                  </a:cxn>
                  <a:cxn ang="0">
                    <a:pos x="38" y="12"/>
                  </a:cxn>
                  <a:cxn ang="0">
                    <a:pos x="37" y="7"/>
                  </a:cxn>
                  <a:cxn ang="0">
                    <a:pos x="33" y="4"/>
                  </a:cxn>
                  <a:cxn ang="0">
                    <a:pos x="26" y="4"/>
                  </a:cxn>
                  <a:cxn ang="0">
                    <a:pos x="20" y="5"/>
                  </a:cxn>
                  <a:cxn ang="0">
                    <a:pos x="16" y="8"/>
                  </a:cxn>
                  <a:cxn ang="0">
                    <a:pos x="13" y="13"/>
                  </a:cxn>
                  <a:cxn ang="0">
                    <a:pos x="12" y="18"/>
                  </a:cxn>
                  <a:cxn ang="0">
                    <a:pos x="12" y="25"/>
                  </a:cxn>
                  <a:cxn ang="0">
                    <a:pos x="12" y="34"/>
                  </a:cxn>
                  <a:cxn ang="0">
                    <a:pos x="13" y="40"/>
                  </a:cxn>
                  <a:cxn ang="0">
                    <a:pos x="16" y="45"/>
                  </a:cxn>
                  <a:cxn ang="0">
                    <a:pos x="20" y="48"/>
                  </a:cxn>
                  <a:cxn ang="0">
                    <a:pos x="26" y="50"/>
                  </a:cxn>
                  <a:cxn ang="0">
                    <a:pos x="30" y="49"/>
                  </a:cxn>
                  <a:cxn ang="0">
                    <a:pos x="34" y="46"/>
                  </a:cxn>
                  <a:cxn ang="0">
                    <a:pos x="35" y="46"/>
                  </a:cxn>
                  <a:cxn ang="0">
                    <a:pos x="35" y="35"/>
                  </a:cxn>
                  <a:cxn ang="0">
                    <a:pos x="34" y="33"/>
                  </a:cxn>
                  <a:cxn ang="0">
                    <a:pos x="32" y="32"/>
                  </a:cxn>
                  <a:cxn ang="0">
                    <a:pos x="26" y="29"/>
                  </a:cxn>
                  <a:cxn ang="0">
                    <a:pos x="47" y="29"/>
                  </a:cxn>
                  <a:cxn ang="0">
                    <a:pos x="50" y="32"/>
                  </a:cxn>
                  <a:cxn ang="0">
                    <a:pos x="46" y="33"/>
                  </a:cxn>
                  <a:cxn ang="0">
                    <a:pos x="45" y="34"/>
                  </a:cxn>
                  <a:cxn ang="0">
                    <a:pos x="41" y="50"/>
                  </a:cxn>
                  <a:cxn ang="0">
                    <a:pos x="34" y="51"/>
                  </a:cxn>
                  <a:cxn ang="0">
                    <a:pos x="27" y="53"/>
                  </a:cxn>
                  <a:cxn ang="0">
                    <a:pos x="19" y="52"/>
                  </a:cxn>
                  <a:cxn ang="0">
                    <a:pos x="11" y="50"/>
                  </a:cxn>
                  <a:cxn ang="0">
                    <a:pos x="5" y="45"/>
                  </a:cxn>
                  <a:cxn ang="0">
                    <a:pos x="1" y="37"/>
                  </a:cxn>
                  <a:cxn ang="0">
                    <a:pos x="0" y="28"/>
                  </a:cxn>
                  <a:cxn ang="0">
                    <a:pos x="1" y="16"/>
                  </a:cxn>
                  <a:cxn ang="0">
                    <a:pos x="5" y="8"/>
                  </a:cxn>
                  <a:cxn ang="0">
                    <a:pos x="11" y="3"/>
                  </a:cxn>
                  <a:cxn ang="0">
                    <a:pos x="21" y="1"/>
                  </a:cxn>
                </a:cxnLst>
                <a:rect l="0" t="0" r="r" b="b"/>
                <a:pathLst>
                  <a:path w="50" h="53">
                    <a:moveTo>
                      <a:pt x="26" y="0"/>
                    </a:moveTo>
                    <a:lnTo>
                      <a:pt x="31" y="1"/>
                    </a:lnTo>
                    <a:lnTo>
                      <a:pt x="35" y="1"/>
                    </a:lnTo>
                    <a:lnTo>
                      <a:pt x="39" y="2"/>
                    </a:lnTo>
                    <a:lnTo>
                      <a:pt x="44" y="3"/>
                    </a:lnTo>
                    <a:lnTo>
                      <a:pt x="44" y="15"/>
                    </a:lnTo>
                    <a:lnTo>
                      <a:pt x="39" y="15"/>
                    </a:lnTo>
                    <a:lnTo>
                      <a:pt x="38" y="12"/>
                    </a:lnTo>
                    <a:lnTo>
                      <a:pt x="37" y="9"/>
                    </a:lnTo>
                    <a:lnTo>
                      <a:pt x="37" y="7"/>
                    </a:lnTo>
                    <a:lnTo>
                      <a:pt x="35" y="5"/>
                    </a:lnTo>
                    <a:lnTo>
                      <a:pt x="33" y="4"/>
                    </a:lnTo>
                    <a:lnTo>
                      <a:pt x="30" y="4"/>
                    </a:lnTo>
                    <a:lnTo>
                      <a:pt x="26" y="4"/>
                    </a:lnTo>
                    <a:lnTo>
                      <a:pt x="23" y="4"/>
                    </a:lnTo>
                    <a:lnTo>
                      <a:pt x="20" y="5"/>
                    </a:lnTo>
                    <a:lnTo>
                      <a:pt x="18" y="6"/>
                    </a:lnTo>
                    <a:lnTo>
                      <a:pt x="16" y="8"/>
                    </a:lnTo>
                    <a:lnTo>
                      <a:pt x="15" y="10"/>
                    </a:lnTo>
                    <a:lnTo>
                      <a:pt x="13" y="13"/>
                    </a:lnTo>
                    <a:lnTo>
                      <a:pt x="13" y="15"/>
                    </a:lnTo>
                    <a:lnTo>
                      <a:pt x="12" y="18"/>
                    </a:lnTo>
                    <a:lnTo>
                      <a:pt x="12" y="21"/>
                    </a:lnTo>
                    <a:lnTo>
                      <a:pt x="12" y="25"/>
                    </a:lnTo>
                    <a:lnTo>
                      <a:pt x="12" y="31"/>
                    </a:lnTo>
                    <a:lnTo>
                      <a:pt x="12" y="34"/>
                    </a:lnTo>
                    <a:lnTo>
                      <a:pt x="12" y="37"/>
                    </a:lnTo>
                    <a:lnTo>
                      <a:pt x="13" y="40"/>
                    </a:lnTo>
                    <a:lnTo>
                      <a:pt x="14" y="42"/>
                    </a:lnTo>
                    <a:lnTo>
                      <a:pt x="16" y="45"/>
                    </a:lnTo>
                    <a:lnTo>
                      <a:pt x="17" y="47"/>
                    </a:lnTo>
                    <a:lnTo>
                      <a:pt x="20" y="48"/>
                    </a:lnTo>
                    <a:lnTo>
                      <a:pt x="22" y="49"/>
                    </a:lnTo>
                    <a:lnTo>
                      <a:pt x="26" y="50"/>
                    </a:lnTo>
                    <a:lnTo>
                      <a:pt x="28" y="49"/>
                    </a:lnTo>
                    <a:lnTo>
                      <a:pt x="30" y="49"/>
                    </a:lnTo>
                    <a:lnTo>
                      <a:pt x="32" y="48"/>
                    </a:lnTo>
                    <a:lnTo>
                      <a:pt x="34" y="46"/>
                    </a:lnTo>
                    <a:lnTo>
                      <a:pt x="34" y="46"/>
                    </a:lnTo>
                    <a:lnTo>
                      <a:pt x="35" y="46"/>
                    </a:lnTo>
                    <a:lnTo>
                      <a:pt x="35" y="45"/>
                    </a:lnTo>
                    <a:lnTo>
                      <a:pt x="35" y="35"/>
                    </a:lnTo>
                    <a:lnTo>
                      <a:pt x="35" y="34"/>
                    </a:lnTo>
                    <a:lnTo>
                      <a:pt x="34" y="33"/>
                    </a:lnTo>
                    <a:lnTo>
                      <a:pt x="33" y="32"/>
                    </a:lnTo>
                    <a:lnTo>
                      <a:pt x="32" y="32"/>
                    </a:lnTo>
                    <a:lnTo>
                      <a:pt x="26" y="32"/>
                    </a:lnTo>
                    <a:lnTo>
                      <a:pt x="26" y="29"/>
                    </a:lnTo>
                    <a:lnTo>
                      <a:pt x="31" y="29"/>
                    </a:lnTo>
                    <a:lnTo>
                      <a:pt x="47" y="29"/>
                    </a:lnTo>
                    <a:lnTo>
                      <a:pt x="50" y="29"/>
                    </a:lnTo>
                    <a:lnTo>
                      <a:pt x="50" y="32"/>
                    </a:lnTo>
                    <a:lnTo>
                      <a:pt x="48" y="32"/>
                    </a:lnTo>
                    <a:lnTo>
                      <a:pt x="46" y="33"/>
                    </a:lnTo>
                    <a:lnTo>
                      <a:pt x="46" y="33"/>
                    </a:lnTo>
                    <a:lnTo>
                      <a:pt x="45" y="34"/>
                    </a:lnTo>
                    <a:lnTo>
                      <a:pt x="45" y="49"/>
                    </a:lnTo>
                    <a:lnTo>
                      <a:pt x="41" y="50"/>
                    </a:lnTo>
                    <a:lnTo>
                      <a:pt x="38" y="51"/>
                    </a:lnTo>
                    <a:lnTo>
                      <a:pt x="34" y="51"/>
                    </a:lnTo>
                    <a:lnTo>
                      <a:pt x="31" y="52"/>
                    </a:lnTo>
                    <a:lnTo>
                      <a:pt x="27" y="53"/>
                    </a:lnTo>
                    <a:lnTo>
                      <a:pt x="24" y="53"/>
                    </a:lnTo>
                    <a:lnTo>
                      <a:pt x="19" y="52"/>
                    </a:lnTo>
                    <a:lnTo>
                      <a:pt x="15" y="51"/>
                    </a:lnTo>
                    <a:lnTo>
                      <a:pt x="11" y="50"/>
                    </a:lnTo>
                    <a:lnTo>
                      <a:pt x="8" y="48"/>
                    </a:lnTo>
                    <a:lnTo>
                      <a:pt x="5" y="45"/>
                    </a:lnTo>
                    <a:lnTo>
                      <a:pt x="3" y="41"/>
                    </a:lnTo>
                    <a:lnTo>
                      <a:pt x="1" y="37"/>
                    </a:lnTo>
                    <a:lnTo>
                      <a:pt x="1" y="33"/>
                    </a:lnTo>
                    <a:lnTo>
                      <a:pt x="0" y="28"/>
                    </a:lnTo>
                    <a:lnTo>
                      <a:pt x="1" y="22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5" y="8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1" y="1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" name="Freeform 12"/>
              <p:cNvSpPr>
                <a:spLocks/>
              </p:cNvSpPr>
              <p:nvPr userDrawn="1"/>
            </p:nvSpPr>
            <p:spPr bwMode="auto">
              <a:xfrm>
                <a:off x="863600" y="6524625"/>
                <a:ext cx="68263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0"/>
                  </a:cxn>
                  <a:cxn ang="0">
                    <a:pos x="38" y="12"/>
                  </a:cxn>
                  <a:cxn ang="0">
                    <a:pos x="33" y="12"/>
                  </a:cxn>
                  <a:cxn ang="0">
                    <a:pos x="33" y="9"/>
                  </a:cxn>
                  <a:cxn ang="0">
                    <a:pos x="32" y="7"/>
                  </a:cxn>
                  <a:cxn ang="0">
                    <a:pos x="32" y="6"/>
                  </a:cxn>
                  <a:cxn ang="0">
                    <a:pos x="31" y="5"/>
                  </a:cxn>
                  <a:cxn ang="0">
                    <a:pos x="29" y="4"/>
                  </a:cxn>
                  <a:cxn ang="0">
                    <a:pos x="26" y="4"/>
                  </a:cxn>
                  <a:cxn ang="0">
                    <a:pos x="16" y="4"/>
                  </a:cxn>
                  <a:cxn ang="0">
                    <a:pos x="16" y="22"/>
                  </a:cxn>
                  <a:cxn ang="0">
                    <a:pos x="20" y="22"/>
                  </a:cxn>
                  <a:cxn ang="0">
                    <a:pos x="22" y="22"/>
                  </a:cxn>
                  <a:cxn ang="0">
                    <a:pos x="23" y="21"/>
                  </a:cxn>
                  <a:cxn ang="0">
                    <a:pos x="24" y="20"/>
                  </a:cxn>
                  <a:cxn ang="0">
                    <a:pos x="25" y="19"/>
                  </a:cxn>
                  <a:cxn ang="0">
                    <a:pos x="25" y="17"/>
                  </a:cxn>
                  <a:cxn ang="0">
                    <a:pos x="25" y="15"/>
                  </a:cxn>
                  <a:cxn ang="0">
                    <a:pos x="29" y="15"/>
                  </a:cxn>
                  <a:cxn ang="0">
                    <a:pos x="29" y="33"/>
                  </a:cxn>
                  <a:cxn ang="0">
                    <a:pos x="25" y="33"/>
                  </a:cxn>
                  <a:cxn ang="0">
                    <a:pos x="25" y="31"/>
                  </a:cxn>
                  <a:cxn ang="0">
                    <a:pos x="25" y="29"/>
                  </a:cxn>
                  <a:cxn ang="0">
                    <a:pos x="24" y="28"/>
                  </a:cxn>
                  <a:cxn ang="0">
                    <a:pos x="23" y="27"/>
                  </a:cxn>
                  <a:cxn ang="0">
                    <a:pos x="22" y="26"/>
                  </a:cxn>
                  <a:cxn ang="0">
                    <a:pos x="20" y="26"/>
                  </a:cxn>
                  <a:cxn ang="0">
                    <a:pos x="16" y="26"/>
                  </a:cxn>
                  <a:cxn ang="0">
                    <a:pos x="16" y="48"/>
                  </a:cxn>
                  <a:cxn ang="0">
                    <a:pos x="24" y="48"/>
                  </a:cxn>
                  <a:cxn ang="0">
                    <a:pos x="27" y="48"/>
                  </a:cxn>
                  <a:cxn ang="0">
                    <a:pos x="29" y="47"/>
                  </a:cxn>
                  <a:cxn ang="0">
                    <a:pos x="31" y="46"/>
                  </a:cxn>
                  <a:cxn ang="0">
                    <a:pos x="32" y="45"/>
                  </a:cxn>
                  <a:cxn ang="0">
                    <a:pos x="32" y="43"/>
                  </a:cxn>
                  <a:cxn ang="0">
                    <a:pos x="33" y="40"/>
                  </a:cxn>
                  <a:cxn ang="0">
                    <a:pos x="33" y="37"/>
                  </a:cxn>
                  <a:cxn ang="0">
                    <a:pos x="38" y="37"/>
                  </a:cxn>
                  <a:cxn ang="0">
                    <a:pos x="38" y="51"/>
                  </a:cxn>
                  <a:cxn ang="0">
                    <a:pos x="0" y="51"/>
                  </a:cxn>
                  <a:cxn ang="0">
                    <a:pos x="0" y="48"/>
                  </a:cxn>
                  <a:cxn ang="0">
                    <a:pos x="2" y="48"/>
                  </a:cxn>
                  <a:cxn ang="0">
                    <a:pos x="4" y="48"/>
                  </a:cxn>
                  <a:cxn ang="0">
                    <a:pos x="5" y="47"/>
                  </a:cxn>
                  <a:cxn ang="0">
                    <a:pos x="5" y="46"/>
                  </a:cxn>
                  <a:cxn ang="0">
                    <a:pos x="6" y="45"/>
                  </a:cxn>
                  <a:cxn ang="0">
                    <a:pos x="6" y="6"/>
                  </a:cxn>
                  <a:cxn ang="0">
                    <a:pos x="5" y="5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2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38" h="51">
                    <a:moveTo>
                      <a:pt x="0" y="0"/>
                    </a:moveTo>
                    <a:lnTo>
                      <a:pt x="38" y="0"/>
                    </a:lnTo>
                    <a:lnTo>
                      <a:pt x="38" y="12"/>
                    </a:lnTo>
                    <a:lnTo>
                      <a:pt x="33" y="12"/>
                    </a:lnTo>
                    <a:lnTo>
                      <a:pt x="33" y="9"/>
                    </a:lnTo>
                    <a:lnTo>
                      <a:pt x="32" y="7"/>
                    </a:lnTo>
                    <a:lnTo>
                      <a:pt x="32" y="6"/>
                    </a:lnTo>
                    <a:lnTo>
                      <a:pt x="31" y="5"/>
                    </a:lnTo>
                    <a:lnTo>
                      <a:pt x="29" y="4"/>
                    </a:lnTo>
                    <a:lnTo>
                      <a:pt x="26" y="4"/>
                    </a:lnTo>
                    <a:lnTo>
                      <a:pt x="16" y="4"/>
                    </a:lnTo>
                    <a:lnTo>
                      <a:pt x="16" y="22"/>
                    </a:lnTo>
                    <a:lnTo>
                      <a:pt x="20" y="22"/>
                    </a:lnTo>
                    <a:lnTo>
                      <a:pt x="22" y="22"/>
                    </a:lnTo>
                    <a:lnTo>
                      <a:pt x="23" y="21"/>
                    </a:lnTo>
                    <a:lnTo>
                      <a:pt x="24" y="20"/>
                    </a:lnTo>
                    <a:lnTo>
                      <a:pt x="25" y="19"/>
                    </a:lnTo>
                    <a:lnTo>
                      <a:pt x="25" y="17"/>
                    </a:lnTo>
                    <a:lnTo>
                      <a:pt x="25" y="15"/>
                    </a:lnTo>
                    <a:lnTo>
                      <a:pt x="29" y="15"/>
                    </a:lnTo>
                    <a:lnTo>
                      <a:pt x="29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4" y="28"/>
                    </a:lnTo>
                    <a:lnTo>
                      <a:pt x="23" y="27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6" y="26"/>
                    </a:lnTo>
                    <a:lnTo>
                      <a:pt x="16" y="48"/>
                    </a:lnTo>
                    <a:lnTo>
                      <a:pt x="24" y="48"/>
                    </a:lnTo>
                    <a:lnTo>
                      <a:pt x="27" y="48"/>
                    </a:lnTo>
                    <a:lnTo>
                      <a:pt x="29" y="47"/>
                    </a:lnTo>
                    <a:lnTo>
                      <a:pt x="31" y="46"/>
                    </a:lnTo>
                    <a:lnTo>
                      <a:pt x="32" y="45"/>
                    </a:lnTo>
                    <a:lnTo>
                      <a:pt x="32" y="43"/>
                    </a:lnTo>
                    <a:lnTo>
                      <a:pt x="33" y="40"/>
                    </a:lnTo>
                    <a:lnTo>
                      <a:pt x="33" y="37"/>
                    </a:lnTo>
                    <a:lnTo>
                      <a:pt x="38" y="37"/>
                    </a:lnTo>
                    <a:lnTo>
                      <a:pt x="38" y="51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2" y="48"/>
                    </a:lnTo>
                    <a:lnTo>
                      <a:pt x="4" y="48"/>
                    </a:lnTo>
                    <a:lnTo>
                      <a:pt x="5" y="47"/>
                    </a:lnTo>
                    <a:lnTo>
                      <a:pt x="5" y="46"/>
                    </a:lnTo>
                    <a:lnTo>
                      <a:pt x="6" y="45"/>
                    </a:lnTo>
                    <a:lnTo>
                      <a:pt x="6" y="6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0" name="Freeform 13"/>
              <p:cNvSpPr>
                <a:spLocks/>
              </p:cNvSpPr>
              <p:nvPr userDrawn="1"/>
            </p:nvSpPr>
            <p:spPr bwMode="auto">
              <a:xfrm>
                <a:off x="942975" y="6524625"/>
                <a:ext cx="80963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0"/>
                  </a:cxn>
                  <a:cxn ang="0">
                    <a:pos x="45" y="14"/>
                  </a:cxn>
                  <a:cxn ang="0">
                    <a:pos x="40" y="14"/>
                  </a:cxn>
                  <a:cxn ang="0">
                    <a:pos x="39" y="11"/>
                  </a:cxn>
                  <a:cxn ang="0">
                    <a:pos x="39" y="8"/>
                  </a:cxn>
                  <a:cxn ang="0">
                    <a:pos x="38" y="6"/>
                  </a:cxn>
                  <a:cxn ang="0">
                    <a:pos x="37" y="5"/>
                  </a:cxn>
                  <a:cxn ang="0">
                    <a:pos x="36" y="4"/>
                  </a:cxn>
                  <a:cxn ang="0">
                    <a:pos x="34" y="4"/>
                  </a:cxn>
                  <a:cxn ang="0">
                    <a:pos x="31" y="4"/>
                  </a:cxn>
                  <a:cxn ang="0">
                    <a:pos x="28" y="4"/>
                  </a:cxn>
                  <a:cxn ang="0">
                    <a:pos x="28" y="46"/>
                  </a:cxn>
                  <a:cxn ang="0">
                    <a:pos x="28" y="47"/>
                  </a:cxn>
                  <a:cxn ang="0">
                    <a:pos x="29" y="47"/>
                  </a:cxn>
                  <a:cxn ang="0">
                    <a:pos x="30" y="48"/>
                  </a:cxn>
                  <a:cxn ang="0">
                    <a:pos x="32" y="48"/>
                  </a:cxn>
                  <a:cxn ang="0">
                    <a:pos x="35" y="48"/>
                  </a:cxn>
                  <a:cxn ang="0">
                    <a:pos x="35" y="51"/>
                  </a:cxn>
                  <a:cxn ang="0">
                    <a:pos x="10" y="51"/>
                  </a:cxn>
                  <a:cxn ang="0">
                    <a:pos x="10" y="48"/>
                  </a:cxn>
                  <a:cxn ang="0">
                    <a:pos x="13" y="48"/>
                  </a:cxn>
                  <a:cxn ang="0">
                    <a:pos x="15" y="48"/>
                  </a:cxn>
                  <a:cxn ang="0">
                    <a:pos x="16" y="47"/>
                  </a:cxn>
                  <a:cxn ang="0">
                    <a:pos x="17" y="47"/>
                  </a:cxn>
                  <a:cxn ang="0">
                    <a:pos x="18" y="46"/>
                  </a:cxn>
                  <a:cxn ang="0">
                    <a:pos x="18" y="4"/>
                  </a:cxn>
                  <a:cxn ang="0">
                    <a:pos x="14" y="4"/>
                  </a:cxn>
                  <a:cxn ang="0">
                    <a:pos x="12" y="4"/>
                  </a:cxn>
                  <a:cxn ang="0">
                    <a:pos x="9" y="4"/>
                  </a:cxn>
                  <a:cxn ang="0">
                    <a:pos x="8" y="5"/>
                  </a:cxn>
                  <a:cxn ang="0">
                    <a:pos x="7" y="6"/>
                  </a:cxn>
                  <a:cxn ang="0">
                    <a:pos x="6" y="8"/>
                  </a:cxn>
                  <a:cxn ang="0">
                    <a:pos x="6" y="11"/>
                  </a:cxn>
                  <a:cxn ang="0">
                    <a:pos x="5" y="14"/>
                  </a:cxn>
                  <a:cxn ang="0">
                    <a:pos x="0" y="14"/>
                  </a:cxn>
                  <a:cxn ang="0">
                    <a:pos x="0" y="0"/>
                  </a:cxn>
                </a:cxnLst>
                <a:rect l="0" t="0" r="r" b="b"/>
                <a:pathLst>
                  <a:path w="45" h="51">
                    <a:moveTo>
                      <a:pt x="0" y="0"/>
                    </a:moveTo>
                    <a:lnTo>
                      <a:pt x="45" y="0"/>
                    </a:lnTo>
                    <a:lnTo>
                      <a:pt x="45" y="14"/>
                    </a:lnTo>
                    <a:lnTo>
                      <a:pt x="40" y="14"/>
                    </a:lnTo>
                    <a:lnTo>
                      <a:pt x="39" y="11"/>
                    </a:lnTo>
                    <a:lnTo>
                      <a:pt x="39" y="8"/>
                    </a:lnTo>
                    <a:lnTo>
                      <a:pt x="38" y="6"/>
                    </a:lnTo>
                    <a:lnTo>
                      <a:pt x="37" y="5"/>
                    </a:lnTo>
                    <a:lnTo>
                      <a:pt x="36" y="4"/>
                    </a:lnTo>
                    <a:lnTo>
                      <a:pt x="34" y="4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8" y="46"/>
                    </a:lnTo>
                    <a:lnTo>
                      <a:pt x="28" y="47"/>
                    </a:lnTo>
                    <a:lnTo>
                      <a:pt x="29" y="47"/>
                    </a:lnTo>
                    <a:lnTo>
                      <a:pt x="30" y="48"/>
                    </a:lnTo>
                    <a:lnTo>
                      <a:pt x="32" y="48"/>
                    </a:lnTo>
                    <a:lnTo>
                      <a:pt x="35" y="48"/>
                    </a:lnTo>
                    <a:lnTo>
                      <a:pt x="35" y="51"/>
                    </a:lnTo>
                    <a:lnTo>
                      <a:pt x="10" y="51"/>
                    </a:lnTo>
                    <a:lnTo>
                      <a:pt x="10" y="48"/>
                    </a:lnTo>
                    <a:lnTo>
                      <a:pt x="13" y="48"/>
                    </a:lnTo>
                    <a:lnTo>
                      <a:pt x="15" y="48"/>
                    </a:lnTo>
                    <a:lnTo>
                      <a:pt x="16" y="47"/>
                    </a:lnTo>
                    <a:lnTo>
                      <a:pt x="17" y="47"/>
                    </a:lnTo>
                    <a:lnTo>
                      <a:pt x="18" y="46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7" y="6"/>
                    </a:lnTo>
                    <a:lnTo>
                      <a:pt x="6" y="8"/>
                    </a:lnTo>
                    <a:lnTo>
                      <a:pt x="6" y="11"/>
                    </a:lnTo>
                    <a:lnTo>
                      <a:pt x="5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6" name="Freeform 14"/>
              <p:cNvSpPr>
                <a:spLocks/>
              </p:cNvSpPr>
              <p:nvPr userDrawn="1"/>
            </p:nvSpPr>
            <p:spPr bwMode="auto">
              <a:xfrm>
                <a:off x="1033463" y="6524625"/>
                <a:ext cx="42862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24" y="3"/>
                  </a:cxn>
                  <a:cxn ang="0">
                    <a:pos x="21" y="3"/>
                  </a:cxn>
                  <a:cxn ang="0">
                    <a:pos x="19" y="4"/>
                  </a:cxn>
                  <a:cxn ang="0">
                    <a:pos x="18" y="4"/>
                  </a:cxn>
                  <a:cxn ang="0">
                    <a:pos x="17" y="5"/>
                  </a:cxn>
                  <a:cxn ang="0">
                    <a:pos x="17" y="6"/>
                  </a:cxn>
                  <a:cxn ang="0">
                    <a:pos x="17" y="45"/>
                  </a:cxn>
                  <a:cxn ang="0">
                    <a:pos x="17" y="47"/>
                  </a:cxn>
                  <a:cxn ang="0">
                    <a:pos x="18" y="47"/>
                  </a:cxn>
                  <a:cxn ang="0">
                    <a:pos x="19" y="48"/>
                  </a:cxn>
                  <a:cxn ang="0">
                    <a:pos x="21" y="48"/>
                  </a:cxn>
                  <a:cxn ang="0">
                    <a:pos x="24" y="48"/>
                  </a:cxn>
                  <a:cxn ang="0">
                    <a:pos x="24" y="51"/>
                  </a:cxn>
                  <a:cxn ang="0">
                    <a:pos x="0" y="51"/>
                  </a:cxn>
                  <a:cxn ang="0">
                    <a:pos x="0" y="48"/>
                  </a:cxn>
                  <a:cxn ang="0">
                    <a:pos x="3" y="48"/>
                  </a:cxn>
                  <a:cxn ang="0">
                    <a:pos x="5" y="48"/>
                  </a:cxn>
                  <a:cxn ang="0">
                    <a:pos x="6" y="47"/>
                  </a:cxn>
                  <a:cxn ang="0">
                    <a:pos x="6" y="47"/>
                  </a:cxn>
                  <a:cxn ang="0">
                    <a:pos x="7" y="45"/>
                  </a:cxn>
                  <a:cxn ang="0">
                    <a:pos x="7" y="6"/>
                  </a:cxn>
                  <a:cxn ang="0">
                    <a:pos x="6" y="5"/>
                  </a:cxn>
                  <a:cxn ang="0">
                    <a:pos x="6" y="4"/>
                  </a:cxn>
                  <a:cxn ang="0">
                    <a:pos x="5" y="4"/>
                  </a:cxn>
                  <a:cxn ang="0">
                    <a:pos x="3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24" h="51">
                    <a:moveTo>
                      <a:pt x="0" y="0"/>
                    </a:moveTo>
                    <a:lnTo>
                      <a:pt x="24" y="0"/>
                    </a:lnTo>
                    <a:lnTo>
                      <a:pt x="24" y="3"/>
                    </a:lnTo>
                    <a:lnTo>
                      <a:pt x="21" y="3"/>
                    </a:lnTo>
                    <a:lnTo>
                      <a:pt x="19" y="4"/>
                    </a:lnTo>
                    <a:lnTo>
                      <a:pt x="18" y="4"/>
                    </a:lnTo>
                    <a:lnTo>
                      <a:pt x="17" y="5"/>
                    </a:lnTo>
                    <a:lnTo>
                      <a:pt x="17" y="6"/>
                    </a:lnTo>
                    <a:lnTo>
                      <a:pt x="17" y="45"/>
                    </a:lnTo>
                    <a:lnTo>
                      <a:pt x="17" y="47"/>
                    </a:lnTo>
                    <a:lnTo>
                      <a:pt x="18" y="47"/>
                    </a:lnTo>
                    <a:lnTo>
                      <a:pt x="19" y="48"/>
                    </a:lnTo>
                    <a:lnTo>
                      <a:pt x="21" y="48"/>
                    </a:lnTo>
                    <a:lnTo>
                      <a:pt x="24" y="48"/>
                    </a:lnTo>
                    <a:lnTo>
                      <a:pt x="24" y="51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3" y="48"/>
                    </a:lnTo>
                    <a:lnTo>
                      <a:pt x="5" y="48"/>
                    </a:lnTo>
                    <a:lnTo>
                      <a:pt x="6" y="47"/>
                    </a:lnTo>
                    <a:lnTo>
                      <a:pt x="6" y="47"/>
                    </a:lnTo>
                    <a:lnTo>
                      <a:pt x="7" y="45"/>
                    </a:lnTo>
                    <a:lnTo>
                      <a:pt x="7" y="6"/>
                    </a:lnTo>
                    <a:lnTo>
                      <a:pt x="6" y="5"/>
                    </a:lnTo>
                    <a:lnTo>
                      <a:pt x="6" y="4"/>
                    </a:lnTo>
                    <a:lnTo>
                      <a:pt x="5" y="4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7" name="Freeform 15"/>
              <p:cNvSpPr>
                <a:spLocks noEditPoints="1"/>
              </p:cNvSpPr>
              <p:nvPr userDrawn="1"/>
            </p:nvSpPr>
            <p:spPr bwMode="auto">
              <a:xfrm>
                <a:off x="655638" y="6523038"/>
                <a:ext cx="88900" cy="95250"/>
              </a:xfrm>
              <a:custGeom>
                <a:avLst/>
                <a:gdLst/>
                <a:ahLst/>
                <a:cxnLst>
                  <a:cxn ang="0">
                    <a:pos x="21" y="4"/>
                  </a:cxn>
                  <a:cxn ang="0">
                    <a:pos x="16" y="7"/>
                  </a:cxn>
                  <a:cxn ang="0">
                    <a:pos x="13" y="11"/>
                  </a:cxn>
                  <a:cxn ang="0">
                    <a:pos x="12" y="18"/>
                  </a:cxn>
                  <a:cxn ang="0">
                    <a:pos x="12" y="31"/>
                  </a:cxn>
                  <a:cxn ang="0">
                    <a:pos x="13" y="38"/>
                  </a:cxn>
                  <a:cxn ang="0">
                    <a:pos x="15" y="44"/>
                  </a:cxn>
                  <a:cxn ang="0">
                    <a:pos x="19" y="48"/>
                  </a:cxn>
                  <a:cxn ang="0">
                    <a:pos x="25" y="50"/>
                  </a:cxn>
                  <a:cxn ang="0">
                    <a:pos x="31" y="48"/>
                  </a:cxn>
                  <a:cxn ang="0">
                    <a:pos x="35" y="44"/>
                  </a:cxn>
                  <a:cxn ang="0">
                    <a:pos x="37" y="38"/>
                  </a:cxn>
                  <a:cxn ang="0">
                    <a:pos x="38" y="31"/>
                  </a:cxn>
                  <a:cxn ang="0">
                    <a:pos x="38" y="18"/>
                  </a:cxn>
                  <a:cxn ang="0">
                    <a:pos x="36" y="11"/>
                  </a:cxn>
                  <a:cxn ang="0">
                    <a:pos x="33" y="7"/>
                  </a:cxn>
                  <a:cxn ang="0">
                    <a:pos x="28" y="4"/>
                  </a:cxn>
                  <a:cxn ang="0">
                    <a:pos x="25" y="0"/>
                  </a:cxn>
                  <a:cxn ang="0">
                    <a:pos x="35" y="2"/>
                  </a:cxn>
                  <a:cxn ang="0">
                    <a:pos x="42" y="5"/>
                  </a:cxn>
                  <a:cxn ang="0">
                    <a:pos x="47" y="12"/>
                  </a:cxn>
                  <a:cxn ang="0">
                    <a:pos x="49" y="21"/>
                  </a:cxn>
                  <a:cxn ang="0">
                    <a:pos x="49" y="32"/>
                  </a:cxn>
                  <a:cxn ang="0">
                    <a:pos x="47" y="41"/>
                  </a:cxn>
                  <a:cxn ang="0">
                    <a:pos x="42" y="48"/>
                  </a:cxn>
                  <a:cxn ang="0">
                    <a:pos x="35" y="51"/>
                  </a:cxn>
                  <a:cxn ang="0">
                    <a:pos x="25" y="53"/>
                  </a:cxn>
                  <a:cxn ang="0">
                    <a:pos x="15" y="51"/>
                  </a:cxn>
                  <a:cxn ang="0">
                    <a:pos x="7" y="48"/>
                  </a:cxn>
                  <a:cxn ang="0">
                    <a:pos x="3" y="41"/>
                  </a:cxn>
                  <a:cxn ang="0">
                    <a:pos x="0" y="32"/>
                  </a:cxn>
                  <a:cxn ang="0">
                    <a:pos x="0" y="21"/>
                  </a:cxn>
                  <a:cxn ang="0">
                    <a:pos x="3" y="12"/>
                  </a:cxn>
                  <a:cxn ang="0">
                    <a:pos x="7" y="5"/>
                  </a:cxn>
                  <a:cxn ang="0">
                    <a:pos x="15" y="2"/>
                  </a:cxn>
                  <a:cxn ang="0">
                    <a:pos x="25" y="0"/>
                  </a:cxn>
                </a:cxnLst>
                <a:rect l="0" t="0" r="r" b="b"/>
                <a:pathLst>
                  <a:path w="49" h="53">
                    <a:moveTo>
                      <a:pt x="25" y="4"/>
                    </a:moveTo>
                    <a:lnTo>
                      <a:pt x="21" y="4"/>
                    </a:lnTo>
                    <a:lnTo>
                      <a:pt x="19" y="5"/>
                    </a:lnTo>
                    <a:lnTo>
                      <a:pt x="16" y="7"/>
                    </a:lnTo>
                    <a:lnTo>
                      <a:pt x="15" y="9"/>
                    </a:lnTo>
                    <a:lnTo>
                      <a:pt x="13" y="11"/>
                    </a:lnTo>
                    <a:lnTo>
                      <a:pt x="13" y="15"/>
                    </a:lnTo>
                    <a:lnTo>
                      <a:pt x="12" y="18"/>
                    </a:lnTo>
                    <a:lnTo>
                      <a:pt x="12" y="22"/>
                    </a:lnTo>
                    <a:lnTo>
                      <a:pt x="12" y="31"/>
                    </a:lnTo>
                    <a:lnTo>
                      <a:pt x="12" y="35"/>
                    </a:lnTo>
                    <a:lnTo>
                      <a:pt x="13" y="38"/>
                    </a:lnTo>
                    <a:lnTo>
                      <a:pt x="13" y="42"/>
                    </a:lnTo>
                    <a:lnTo>
                      <a:pt x="15" y="44"/>
                    </a:lnTo>
                    <a:lnTo>
                      <a:pt x="16" y="46"/>
                    </a:lnTo>
                    <a:lnTo>
                      <a:pt x="19" y="48"/>
                    </a:lnTo>
                    <a:lnTo>
                      <a:pt x="21" y="49"/>
                    </a:lnTo>
                    <a:lnTo>
                      <a:pt x="25" y="50"/>
                    </a:lnTo>
                    <a:lnTo>
                      <a:pt x="28" y="49"/>
                    </a:lnTo>
                    <a:lnTo>
                      <a:pt x="31" y="48"/>
                    </a:lnTo>
                    <a:lnTo>
                      <a:pt x="33" y="46"/>
                    </a:lnTo>
                    <a:lnTo>
                      <a:pt x="35" y="44"/>
                    </a:lnTo>
                    <a:lnTo>
                      <a:pt x="36" y="42"/>
                    </a:lnTo>
                    <a:lnTo>
                      <a:pt x="37" y="38"/>
                    </a:lnTo>
                    <a:lnTo>
                      <a:pt x="38" y="35"/>
                    </a:lnTo>
                    <a:lnTo>
                      <a:pt x="38" y="31"/>
                    </a:lnTo>
                    <a:lnTo>
                      <a:pt x="38" y="22"/>
                    </a:lnTo>
                    <a:lnTo>
                      <a:pt x="38" y="18"/>
                    </a:lnTo>
                    <a:lnTo>
                      <a:pt x="37" y="15"/>
                    </a:lnTo>
                    <a:lnTo>
                      <a:pt x="36" y="11"/>
                    </a:lnTo>
                    <a:lnTo>
                      <a:pt x="35" y="9"/>
                    </a:lnTo>
                    <a:lnTo>
                      <a:pt x="33" y="7"/>
                    </a:lnTo>
                    <a:lnTo>
                      <a:pt x="31" y="5"/>
                    </a:lnTo>
                    <a:lnTo>
                      <a:pt x="28" y="4"/>
                    </a:lnTo>
                    <a:lnTo>
                      <a:pt x="25" y="4"/>
                    </a:lnTo>
                    <a:close/>
                    <a:moveTo>
                      <a:pt x="25" y="0"/>
                    </a:moveTo>
                    <a:lnTo>
                      <a:pt x="30" y="1"/>
                    </a:lnTo>
                    <a:lnTo>
                      <a:pt x="35" y="2"/>
                    </a:lnTo>
                    <a:lnTo>
                      <a:pt x="39" y="3"/>
                    </a:lnTo>
                    <a:lnTo>
                      <a:pt x="42" y="5"/>
                    </a:lnTo>
                    <a:lnTo>
                      <a:pt x="45" y="8"/>
                    </a:lnTo>
                    <a:lnTo>
                      <a:pt x="47" y="12"/>
                    </a:lnTo>
                    <a:lnTo>
                      <a:pt x="48" y="16"/>
                    </a:lnTo>
                    <a:lnTo>
                      <a:pt x="49" y="21"/>
                    </a:lnTo>
                    <a:lnTo>
                      <a:pt x="49" y="27"/>
                    </a:lnTo>
                    <a:lnTo>
                      <a:pt x="49" y="32"/>
                    </a:lnTo>
                    <a:lnTo>
                      <a:pt x="48" y="37"/>
                    </a:lnTo>
                    <a:lnTo>
                      <a:pt x="47" y="41"/>
                    </a:lnTo>
                    <a:lnTo>
                      <a:pt x="45" y="45"/>
                    </a:lnTo>
                    <a:lnTo>
                      <a:pt x="42" y="48"/>
                    </a:lnTo>
                    <a:lnTo>
                      <a:pt x="39" y="50"/>
                    </a:lnTo>
                    <a:lnTo>
                      <a:pt x="35" y="51"/>
                    </a:lnTo>
                    <a:lnTo>
                      <a:pt x="30" y="52"/>
                    </a:lnTo>
                    <a:lnTo>
                      <a:pt x="25" y="53"/>
                    </a:lnTo>
                    <a:lnTo>
                      <a:pt x="19" y="52"/>
                    </a:lnTo>
                    <a:lnTo>
                      <a:pt x="15" y="51"/>
                    </a:lnTo>
                    <a:lnTo>
                      <a:pt x="11" y="50"/>
                    </a:lnTo>
                    <a:lnTo>
                      <a:pt x="7" y="48"/>
                    </a:lnTo>
                    <a:lnTo>
                      <a:pt x="5" y="45"/>
                    </a:lnTo>
                    <a:lnTo>
                      <a:pt x="3" y="41"/>
                    </a:lnTo>
                    <a:lnTo>
                      <a:pt x="1" y="37"/>
                    </a:lnTo>
                    <a:lnTo>
                      <a:pt x="0" y="32"/>
                    </a:lnTo>
                    <a:lnTo>
                      <a:pt x="0" y="27"/>
                    </a:lnTo>
                    <a:lnTo>
                      <a:pt x="0" y="21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5" y="8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5" y="2"/>
                    </a:lnTo>
                    <a:lnTo>
                      <a:pt x="19" y="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sp>
          <p:nvSpPr>
            <p:cNvPr id="32" name="Rectangle 31"/>
            <p:cNvSpPr/>
            <p:nvPr userDrawn="1"/>
          </p:nvSpPr>
          <p:spPr>
            <a:xfrm>
              <a:off x="35718" y="6664325"/>
              <a:ext cx="1238250" cy="193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40" i="0" dirty="0">
                  <a:latin typeface="+mn-lt"/>
                </a:rPr>
                <a:t>Local Touch – Global Reach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 spd="med" advClick="0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FF4019"/>
          </a:solidFill>
          <a:latin typeface="Trebuchet MS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363" algn="l" rtl="0" eaLnBrk="0" fontAlgn="base" hangingPunct="0">
        <a:spcBef>
          <a:spcPct val="0"/>
        </a:spcBef>
        <a:spcAft>
          <a:spcPct val="50000"/>
        </a:spcAft>
        <a:buClrTx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2pPr>
      <a:lvl3pPr marL="457200" indent="-220663" algn="l" rtl="0" eaLnBrk="0" fontAlgn="base" hangingPunct="0">
        <a:spcBef>
          <a:spcPct val="0"/>
        </a:spcBef>
        <a:spcAft>
          <a:spcPct val="50000"/>
        </a:spcAft>
        <a:buClrTx/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687388" indent="-228600" algn="l" rtl="0" eaLnBrk="0" fontAlgn="base" hangingPunct="0">
        <a:spcBef>
          <a:spcPct val="0"/>
        </a:spcBef>
        <a:spcAft>
          <a:spcPct val="50000"/>
        </a:spcAft>
        <a:buClrTx/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Tx/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batsov/ruby-style-guid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smtClean="0"/>
              <a:t>Ruby Training:</a:t>
            </a:r>
            <a:br>
              <a:rPr lang="en-US" sz="3600" smtClean="0"/>
            </a:br>
            <a:r>
              <a:rPr lang="en-US" sz="3600" smtClean="0"/>
              <a:t>Class Objects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087938"/>
            <a:ext cx="6005512" cy="1107996"/>
          </a:xfrm>
        </p:spPr>
        <p:txBody>
          <a:bodyPr/>
          <a:lstStyle/>
          <a:p>
            <a:r>
              <a:rPr lang="en-US" sz="1800" dirty="0" smtClean="0">
                <a:solidFill>
                  <a:srgbClr val="0070C0"/>
                </a:solidFill>
              </a:rPr>
              <a:t>Matthew Eakin, Manager</a:t>
            </a:r>
          </a:p>
          <a:p>
            <a:r>
              <a:rPr lang="en-US" sz="1800" dirty="0" smtClean="0">
                <a:solidFill>
                  <a:srgbClr val="0070C0"/>
                </a:solidFill>
              </a:rPr>
              <a:t>Managed Testing Practice</a:t>
            </a:r>
          </a:p>
          <a:p>
            <a:r>
              <a:rPr lang="en-US" sz="1800" dirty="0" smtClean="0">
                <a:solidFill>
                  <a:srgbClr val="0070C0"/>
                </a:solidFill>
              </a:rPr>
              <a:t>Sogeti</a:t>
            </a:r>
            <a:r>
              <a:rPr lang="en-US" sz="1800" smtClean="0">
                <a:solidFill>
                  <a:srgbClr val="0070C0"/>
                </a:solidFill>
              </a:rPr>
              <a:t>, USA</a:t>
            </a:r>
          </a:p>
          <a:p>
            <a:r>
              <a:rPr lang="en-US" sz="1800" smtClean="0">
                <a:solidFill>
                  <a:srgbClr val="0070C0"/>
                </a:solidFill>
              </a:rPr>
              <a:t>Matthew.Eakin@us.sogeti.com</a:t>
            </a:r>
            <a:endParaRPr lang="en-US" sz="18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Class Variables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95325" y="1123950"/>
            <a:ext cx="8124825" cy="486287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DE3819"/>
              </a:buClr>
            </a:pPr>
            <a:r>
              <a:rPr lang="en-US" sz="1600" smtClean="0"/>
              <a:t>Class variables stay alive for the life of the class</a:t>
            </a:r>
          </a:p>
          <a:p>
            <a:pPr>
              <a:buClr>
                <a:srgbClr val="DE3819"/>
              </a:buClr>
            </a:pPr>
            <a:endParaRPr lang="en-US" sz="1600" smtClean="0"/>
          </a:p>
          <a:p>
            <a:pPr>
              <a:buClr>
                <a:srgbClr val="DE3819"/>
              </a:buClr>
            </a:pPr>
            <a:r>
              <a:rPr lang="en-US" sz="1600" smtClean="0"/>
              <a:t>They need to be initialized when the class is initialized</a:t>
            </a:r>
          </a:p>
          <a:p>
            <a:pPr>
              <a:buClr>
                <a:srgbClr val="DE3819"/>
              </a:buClr>
            </a:pPr>
            <a:endParaRPr lang="en-US" sz="1600" smtClean="0"/>
          </a:p>
          <a:p>
            <a:pPr>
              <a:buClr>
                <a:srgbClr val="DE3819"/>
              </a:buClr>
            </a:pPr>
            <a:r>
              <a:rPr lang="en-US" sz="1600" smtClean="0"/>
              <a:t>Update the Person class object as follows:</a:t>
            </a:r>
          </a:p>
          <a:p>
            <a:pPr lvl="1">
              <a:buFont typeface="Arial" charset="0"/>
              <a:buNone/>
            </a:pPr>
            <a:r>
              <a:rPr lang="en-US" sz="1200" smtClean="0"/>
              <a:t>class Person</a:t>
            </a:r>
          </a:p>
          <a:p>
            <a:pPr lvl="1">
              <a:buFont typeface="Arial" charset="0"/>
              <a:buNone/>
            </a:pPr>
            <a:r>
              <a:rPr lang="en-US" sz="1200" smtClean="0"/>
              <a:t>  MY_NAME = "Matthew Eakin"</a:t>
            </a:r>
          </a:p>
          <a:p>
            <a:pPr lvl="1">
              <a:buFont typeface="Arial" charset="0"/>
              <a:buNone/>
            </a:pPr>
            <a:r>
              <a:rPr lang="en-US" sz="1200" b="1" smtClean="0">
                <a:solidFill>
                  <a:srgbClr val="FF0000"/>
                </a:solidFill>
              </a:rPr>
              <a:t>  @@neighbor_name = ''</a:t>
            </a:r>
          </a:p>
          <a:p>
            <a:pPr lvl="1">
              <a:buFont typeface="Arial" charset="0"/>
              <a:buNone/>
            </a:pPr>
            <a:r>
              <a:rPr lang="en-US" sz="1200" smtClean="0"/>
              <a:t>  def initialize(name)</a:t>
            </a:r>
          </a:p>
          <a:p>
            <a:pPr lvl="1">
              <a:buFont typeface="Arial" charset="0"/>
              <a:buNone/>
            </a:pPr>
            <a:r>
              <a:rPr lang="en-US" sz="1200" b="1" smtClean="0">
                <a:solidFill>
                  <a:srgbClr val="FF0000"/>
                </a:solidFill>
              </a:rPr>
              <a:t>    @@neighbor_name = name</a:t>
            </a:r>
          </a:p>
          <a:p>
            <a:pPr lvl="1">
              <a:buFont typeface="Arial" charset="0"/>
              <a:buNone/>
            </a:pPr>
            <a:r>
              <a:rPr lang="en-US" sz="1200" smtClean="0"/>
              <a:t>  end</a:t>
            </a:r>
          </a:p>
          <a:p>
            <a:pPr>
              <a:buClr>
                <a:srgbClr val="DE3819"/>
              </a:buClr>
            </a:pPr>
            <a:r>
              <a:rPr lang="en-US" sz="1600" smtClean="0"/>
              <a:t>Remove the “neighbor” parameter and add the class variable to the greet_neighbor method:</a:t>
            </a:r>
          </a:p>
          <a:p>
            <a:pPr lvl="1">
              <a:buFont typeface="Arial" charset="0"/>
              <a:buNone/>
            </a:pPr>
            <a:r>
              <a:rPr lang="en-US" sz="1200" smtClean="0"/>
              <a:t> def hello_neighbor</a:t>
            </a:r>
          </a:p>
          <a:p>
            <a:pPr lvl="1">
              <a:buFont typeface="Arial" charset="0"/>
              <a:buNone/>
            </a:pPr>
            <a:r>
              <a:rPr lang="en-US" sz="1200" smtClean="0"/>
              <a:t>  	puts "hello #{</a:t>
            </a:r>
            <a:r>
              <a:rPr lang="en-US" sz="1200" b="1" smtClean="0">
                <a:solidFill>
                  <a:srgbClr val="FF0000"/>
                </a:solidFill>
              </a:rPr>
              <a:t>@@neighbor_name</a:t>
            </a:r>
            <a:r>
              <a:rPr lang="en-US" sz="1200" smtClean="0"/>
              <a:t>} my name is #{MY_NAME}"</a:t>
            </a:r>
          </a:p>
          <a:p>
            <a:pPr lvl="1">
              <a:buFont typeface="Arial" charset="0"/>
              <a:buNone/>
            </a:pPr>
            <a:r>
              <a:rPr lang="en-US" sz="1200" smtClean="0"/>
              <a:t>  end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2124075" y="2819400"/>
            <a:ext cx="2638425" cy="69532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2238375" y="2828925"/>
            <a:ext cx="2505075" cy="122872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3048003" y="4819650"/>
            <a:ext cx="3219447" cy="6762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>
            <a:off x="2066927" y="4848225"/>
            <a:ext cx="1095373" cy="42862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Calling Methods within a class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95325" y="1123950"/>
            <a:ext cx="8124825" cy="510909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DE3819"/>
              </a:buClr>
            </a:pPr>
            <a:r>
              <a:rPr lang="en-US" sz="1600" smtClean="0"/>
              <a:t>Recall that the sytax to call a method is:</a:t>
            </a:r>
          </a:p>
          <a:p>
            <a:pPr>
              <a:buClr>
                <a:srgbClr val="DE3819"/>
              </a:buClr>
            </a:pPr>
            <a:r>
              <a:rPr lang="en-US" smtClean="0"/>
              <a:t>	Object.method</a:t>
            </a:r>
          </a:p>
          <a:p>
            <a:pPr>
              <a:buClr>
                <a:srgbClr val="DE3819"/>
              </a:buClr>
            </a:pPr>
            <a:endParaRPr lang="en-US" sz="1600" smtClean="0"/>
          </a:p>
          <a:p>
            <a:pPr>
              <a:buClr>
                <a:srgbClr val="DE3819"/>
              </a:buClr>
            </a:pPr>
            <a:r>
              <a:rPr lang="en-US" smtClean="0"/>
              <a:t>To call the greet_neighbor method in the Person we need to update our calls as follows:</a:t>
            </a:r>
          </a:p>
          <a:p>
            <a:pPr>
              <a:buClr>
                <a:srgbClr val="DE3819"/>
              </a:buClr>
            </a:pPr>
            <a:r>
              <a:rPr lang="en-US" sz="1200" b="0" smtClean="0"/>
              <a:t>neighbor_dad = Person.new("Jamey")</a:t>
            </a:r>
          </a:p>
          <a:p>
            <a:pPr>
              <a:buClr>
                <a:srgbClr val="DE3819"/>
              </a:buClr>
            </a:pPr>
            <a:r>
              <a:rPr lang="en-US" sz="1200" b="0" smtClean="0"/>
              <a:t>neighbor_mom = Person.new("Heidi")</a:t>
            </a:r>
          </a:p>
          <a:p>
            <a:pPr>
              <a:buClr>
                <a:srgbClr val="DE3819"/>
              </a:buClr>
            </a:pPr>
            <a:r>
              <a:rPr lang="en-US" sz="1200" b="0" smtClean="0"/>
              <a:t>#hello_neighbor(neighbor_dad)</a:t>
            </a:r>
          </a:p>
          <a:p>
            <a:pPr>
              <a:buClr>
                <a:srgbClr val="DE3819"/>
              </a:buClr>
            </a:pPr>
            <a:r>
              <a:rPr lang="en-US" sz="1200" b="0" smtClean="0"/>
              <a:t>#hello_neighbor(neighbor_mom)</a:t>
            </a:r>
          </a:p>
          <a:p>
            <a:pPr>
              <a:buClr>
                <a:srgbClr val="DE3819"/>
              </a:buClr>
            </a:pPr>
            <a:r>
              <a:rPr lang="en-US" sz="1200" smtClean="0">
                <a:solidFill>
                  <a:srgbClr val="FF0000"/>
                </a:solidFill>
              </a:rPr>
              <a:t>neighbor_dad.hello_neighbor</a:t>
            </a:r>
          </a:p>
          <a:p>
            <a:pPr>
              <a:buClr>
                <a:srgbClr val="DE3819"/>
              </a:buClr>
            </a:pPr>
            <a:r>
              <a:rPr lang="en-US" sz="1200" smtClean="0">
                <a:solidFill>
                  <a:srgbClr val="FF0000"/>
                </a:solidFill>
              </a:rPr>
              <a:t>neighbor_mom.hello_neighbor</a:t>
            </a:r>
          </a:p>
          <a:p>
            <a:pPr lvl="1">
              <a:buFont typeface="Arial" charset="0"/>
              <a:buNone/>
            </a:pPr>
            <a:r>
              <a:rPr lang="en-US" b="1" smtClean="0"/>
              <a:t>Run the Project and you should get the following results:</a:t>
            </a:r>
          </a:p>
          <a:p>
            <a:pPr lvl="1">
              <a:buFont typeface="Arial" charset="0"/>
              <a:buNone/>
            </a:pPr>
            <a:endParaRPr lang="en-US" b="1" smtClean="0"/>
          </a:p>
          <a:p>
            <a:pPr lvl="1">
              <a:buFont typeface="Arial" charset="0"/>
              <a:buNone/>
            </a:pPr>
            <a:endParaRPr lang="en-US" b="1" smtClean="0"/>
          </a:p>
          <a:p>
            <a:pPr lvl="1">
              <a:buFont typeface="Arial" charset="0"/>
              <a:buNone/>
            </a:pPr>
            <a:endParaRPr lang="en-US" b="1" smtClean="0"/>
          </a:p>
          <a:p>
            <a:pPr lvl="1">
              <a:buFont typeface="Arial" charset="0"/>
              <a:buNone/>
            </a:pPr>
            <a:r>
              <a:rPr lang="en-US" b="1" smtClean="0"/>
              <a:t>Do you see anything wrong?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4301" y="4733924"/>
            <a:ext cx="4624388" cy="160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How does Ruby feel about Class Variables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95325" y="866776"/>
            <a:ext cx="8124825" cy="2323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DE3819"/>
              </a:buClr>
            </a:pPr>
            <a:r>
              <a:rPr lang="en-US" sz="1600" smtClean="0"/>
              <a:t>Take a look at your Person class. RubyMine is giving you the following message:</a:t>
            </a:r>
          </a:p>
          <a:p>
            <a:pPr>
              <a:buClr>
                <a:srgbClr val="DE3819"/>
              </a:buClr>
            </a:pPr>
            <a:endParaRPr lang="en-US" sz="1600" smtClean="0"/>
          </a:p>
          <a:p>
            <a:pPr>
              <a:buClr>
                <a:srgbClr val="DE3819"/>
              </a:buClr>
            </a:pPr>
            <a:endParaRPr lang="en-US" smtClean="0"/>
          </a:p>
          <a:p>
            <a:pPr>
              <a:buClr>
                <a:srgbClr val="DE3819"/>
              </a:buClr>
            </a:pPr>
            <a:endParaRPr lang="en-US" sz="1600" smtClean="0"/>
          </a:p>
          <a:p>
            <a:pPr>
              <a:buClr>
                <a:srgbClr val="DE3819"/>
              </a:buClr>
            </a:pPr>
            <a:endParaRPr lang="en-US" sz="1000" smtClean="0"/>
          </a:p>
          <a:p>
            <a:pPr>
              <a:buClr>
                <a:srgbClr val="DE3819"/>
              </a:buClr>
            </a:pPr>
            <a:r>
              <a:rPr lang="en-US" sz="1600" smtClean="0"/>
              <a:t>Don’t following the link, it’s broken. Instead, go to the Ruby Style Guide</a:t>
            </a:r>
          </a:p>
          <a:p>
            <a:pPr>
              <a:buClr>
                <a:srgbClr val="DE3819"/>
              </a:buClr>
            </a:pPr>
            <a:r>
              <a:rPr lang="en-US" smtClean="0"/>
              <a:t>(</a:t>
            </a:r>
            <a:r>
              <a:rPr lang="en-US" smtClean="0">
                <a:hlinkClick r:id="rId3"/>
              </a:rPr>
              <a:t>https://github.com/bbatsov/ruby-style-guide#classes</a:t>
            </a:r>
            <a:r>
              <a:rPr lang="en-US" smtClean="0"/>
              <a:t>)</a:t>
            </a:r>
            <a:endParaRPr lang="en-US" sz="160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43175" y="1114425"/>
            <a:ext cx="37147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71575" y="3270449"/>
            <a:ext cx="7394575" cy="309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attr_accessor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114425"/>
            <a:ext cx="8124825" cy="3939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DE3819"/>
              </a:buClr>
            </a:pPr>
            <a:r>
              <a:rPr lang="en-US" sz="1600" smtClean="0"/>
              <a:t>“attr_accessor” – acts like the old “get” and “set” methods of prior programming languages</a:t>
            </a:r>
          </a:p>
          <a:p>
            <a:pPr>
              <a:buClr>
                <a:srgbClr val="DE3819"/>
              </a:buClr>
            </a:pPr>
            <a:endParaRPr lang="en-US" smtClean="0"/>
          </a:p>
          <a:p>
            <a:pPr>
              <a:buClr>
                <a:srgbClr val="DE3819"/>
              </a:buClr>
            </a:pPr>
            <a:r>
              <a:rPr lang="en-US" smtClean="0"/>
              <a:t>Syntax:</a:t>
            </a:r>
          </a:p>
          <a:p>
            <a:pPr>
              <a:buClr>
                <a:srgbClr val="DE3819"/>
              </a:buClr>
            </a:pPr>
            <a:r>
              <a:rPr lang="en-US" smtClean="0"/>
              <a:t>	attr_accessor :&lt;variable_name&gt;, :&lt;another_variable&gt;</a:t>
            </a:r>
          </a:p>
          <a:p>
            <a:pPr>
              <a:buClr>
                <a:srgbClr val="DE3819"/>
              </a:buClr>
            </a:pPr>
            <a:endParaRPr lang="en-US" sz="1600" smtClean="0"/>
          </a:p>
          <a:p>
            <a:pPr>
              <a:buClr>
                <a:srgbClr val="DE3819"/>
              </a:buClr>
            </a:pPr>
            <a:r>
              <a:rPr lang="en-US" sz="1600" smtClean="0"/>
              <a:t>To access an attr_accessor variable from within the class object you use the “@” designation (instance variables inside the class)</a:t>
            </a:r>
          </a:p>
          <a:p>
            <a:pPr>
              <a:buClr>
                <a:srgbClr val="DE3819"/>
              </a:buClr>
            </a:pPr>
            <a:endParaRPr lang="en-US" smtClean="0"/>
          </a:p>
          <a:p>
            <a:pPr>
              <a:buClr>
                <a:srgbClr val="DE3819"/>
              </a:buClr>
            </a:pPr>
            <a:r>
              <a:rPr lang="en-US" smtClean="0"/>
              <a:t>To access an attr_accessor variable from outside the class object you use the “Object.variable” designation (similar to calling a method)</a:t>
            </a:r>
          </a:p>
          <a:p>
            <a:pPr>
              <a:buClr>
                <a:srgbClr val="DE3819"/>
              </a:buClr>
            </a:pPr>
            <a:endParaRPr lang="en-US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Using attr_accessor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114425"/>
            <a:ext cx="8124825" cy="329320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DE3819"/>
              </a:buClr>
            </a:pPr>
            <a:r>
              <a:rPr lang="en-US" sz="1600" smtClean="0"/>
              <a:t>Let’s refactor our Person class object code like this:</a:t>
            </a:r>
          </a:p>
          <a:p>
            <a:pPr>
              <a:buClr>
                <a:srgbClr val="DE3819"/>
              </a:buClr>
            </a:pPr>
            <a:r>
              <a:rPr lang="en-US" sz="1000" b="0" smtClean="0"/>
              <a:t>class Person</a:t>
            </a:r>
          </a:p>
          <a:p>
            <a:pPr>
              <a:buClr>
                <a:srgbClr val="DE3819"/>
              </a:buClr>
            </a:pPr>
            <a:r>
              <a:rPr lang="en-US" sz="1000" b="0" smtClean="0"/>
              <a:t>  MY_NAME = "Matthew Eakin"</a:t>
            </a:r>
          </a:p>
          <a:p>
            <a:pPr>
              <a:buClr>
                <a:srgbClr val="DE3819"/>
              </a:buClr>
            </a:pPr>
            <a:r>
              <a:rPr lang="en-US" sz="1000" smtClean="0">
                <a:solidFill>
                  <a:srgbClr val="FF0000"/>
                </a:solidFill>
              </a:rPr>
              <a:t>  attr_accessor :neighbor_name</a:t>
            </a:r>
          </a:p>
          <a:p>
            <a:pPr>
              <a:buClr>
                <a:srgbClr val="DE3819"/>
              </a:buClr>
            </a:pPr>
            <a:r>
              <a:rPr lang="en-US" sz="1000" b="0" smtClean="0"/>
              <a:t>  def initialize(name)</a:t>
            </a:r>
          </a:p>
          <a:p>
            <a:pPr>
              <a:buClr>
                <a:srgbClr val="DE3819"/>
              </a:buClr>
            </a:pPr>
            <a:r>
              <a:rPr lang="en-US" sz="1000" smtClean="0">
                <a:solidFill>
                  <a:srgbClr val="FF0000"/>
                </a:solidFill>
              </a:rPr>
              <a:t>    @neighbor_name</a:t>
            </a:r>
            <a:r>
              <a:rPr lang="en-US" sz="1000" b="0" smtClean="0"/>
              <a:t> = name</a:t>
            </a:r>
          </a:p>
          <a:p>
            <a:pPr>
              <a:buClr>
                <a:srgbClr val="DE3819"/>
              </a:buClr>
            </a:pPr>
            <a:r>
              <a:rPr lang="en-US" sz="1000" b="0" smtClean="0"/>
              <a:t>  end</a:t>
            </a:r>
          </a:p>
          <a:p>
            <a:pPr>
              <a:buClr>
                <a:srgbClr val="DE3819"/>
              </a:buClr>
            </a:pPr>
            <a:r>
              <a:rPr lang="en-US" sz="1000" b="0" smtClean="0"/>
              <a:t>  def hello_neighbor</a:t>
            </a:r>
          </a:p>
          <a:p>
            <a:pPr>
              <a:buClr>
                <a:srgbClr val="DE3819"/>
              </a:buClr>
            </a:pPr>
            <a:r>
              <a:rPr lang="en-US" sz="1000" b="0" smtClean="0"/>
              <a:t>  	puts "hello #{</a:t>
            </a:r>
            <a:r>
              <a:rPr lang="en-US" sz="1000" smtClean="0">
                <a:solidFill>
                  <a:srgbClr val="FF0000"/>
                </a:solidFill>
              </a:rPr>
              <a:t>@neighbor_name</a:t>
            </a:r>
            <a:r>
              <a:rPr lang="en-US" sz="1000" b="0" smtClean="0"/>
              <a:t>} my name is #{MY_NAME}"</a:t>
            </a:r>
          </a:p>
          <a:p>
            <a:pPr>
              <a:buClr>
                <a:srgbClr val="DE3819"/>
              </a:buClr>
            </a:pPr>
            <a:r>
              <a:rPr lang="en-US" sz="1000" b="0" smtClean="0"/>
              <a:t>  end</a:t>
            </a:r>
          </a:p>
          <a:p>
            <a:pPr>
              <a:buClr>
                <a:srgbClr val="DE3819"/>
              </a:buClr>
            </a:pPr>
            <a:r>
              <a:rPr lang="en-US" sz="1000" b="0" smtClean="0"/>
              <a:t>end</a:t>
            </a:r>
          </a:p>
          <a:p>
            <a:pPr>
              <a:buClr>
                <a:srgbClr val="DE3819"/>
              </a:buClr>
            </a:pPr>
            <a:endParaRPr lang="en-US" sz="1600" smtClean="0"/>
          </a:p>
          <a:p>
            <a:pPr>
              <a:buClr>
                <a:srgbClr val="DE3819"/>
              </a:buClr>
            </a:pPr>
            <a:r>
              <a:rPr lang="en-US" smtClean="0"/>
              <a:t>Run the Project w</a:t>
            </a:r>
            <a:r>
              <a:rPr lang="en-US" sz="1600" smtClean="0"/>
              <a:t>ill get these results: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25" y="4486275"/>
            <a:ext cx="6286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Inheritance (subclassing)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838200"/>
            <a:ext cx="8124825" cy="569386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DE3819"/>
              </a:buClr>
            </a:pPr>
            <a:r>
              <a:rPr lang="en-US" sz="1600" smtClean="0"/>
              <a:t>Ruby enables you to create a new class whose behavior is based on, but modified from, the behavior of an existing class</a:t>
            </a:r>
          </a:p>
          <a:p>
            <a:pPr>
              <a:buClr>
                <a:srgbClr val="DE3819"/>
              </a:buClr>
            </a:pPr>
            <a:endParaRPr lang="en-US" sz="1600" smtClean="0"/>
          </a:p>
          <a:p>
            <a:pPr>
              <a:buClr>
                <a:srgbClr val="DE3819"/>
              </a:buClr>
            </a:pPr>
            <a:r>
              <a:rPr lang="en-US" sz="1600" smtClean="0"/>
              <a:t>The “subclass” extends (or inherits) the “superclass”</a:t>
            </a:r>
          </a:p>
          <a:p>
            <a:pPr>
              <a:buClr>
                <a:srgbClr val="DE3819"/>
              </a:buClr>
            </a:pPr>
            <a:endParaRPr lang="en-US" sz="1600" smtClean="0"/>
          </a:p>
          <a:p>
            <a:pPr>
              <a:buClr>
                <a:srgbClr val="DE3819"/>
              </a:buClr>
            </a:pPr>
            <a:r>
              <a:rPr lang="en-US" sz="1600" smtClean="0"/>
              <a:t>“Superclasses” can have multiple “subclasses”. But each “subclass” can have only one “superclass”</a:t>
            </a:r>
          </a:p>
          <a:p>
            <a:pPr>
              <a:buClr>
                <a:srgbClr val="DE3819"/>
              </a:buClr>
            </a:pPr>
            <a:endParaRPr lang="en-US" sz="1600" smtClean="0"/>
          </a:p>
          <a:p>
            <a:pPr>
              <a:buClr>
                <a:srgbClr val="DE3819"/>
              </a:buClr>
            </a:pPr>
            <a:r>
              <a:rPr lang="en-US" smtClean="0"/>
              <a:t>Use the “&lt;“ (less than) symbol to inherit</a:t>
            </a:r>
            <a:endParaRPr lang="en-US" sz="1600" smtClean="0"/>
          </a:p>
          <a:p>
            <a:pPr>
              <a:buClr>
                <a:srgbClr val="DE3819"/>
              </a:buClr>
            </a:pPr>
            <a:endParaRPr lang="en-US" sz="1600" smtClean="0"/>
          </a:p>
          <a:p>
            <a:pPr>
              <a:buClr>
                <a:srgbClr val="DE3819"/>
              </a:buClr>
            </a:pPr>
            <a:r>
              <a:rPr lang="en-US" sz="1600" smtClean="0"/>
              <a:t>Sytax:</a:t>
            </a:r>
          </a:p>
          <a:p>
            <a:pPr>
              <a:buClr>
                <a:srgbClr val="DE3819"/>
              </a:buClr>
            </a:pPr>
            <a:r>
              <a:rPr lang="en-US" b="0" smtClean="0"/>
              <a:t>	</a:t>
            </a:r>
            <a:r>
              <a:rPr lang="en-US" sz="1400" b="0" smtClean="0"/>
              <a:t>class &lt;Subclass&gt; &lt; &lt;SuperClass&gt;</a:t>
            </a:r>
          </a:p>
          <a:p>
            <a:pPr>
              <a:buClr>
                <a:srgbClr val="DE3819"/>
              </a:buClr>
            </a:pPr>
            <a:r>
              <a:rPr lang="en-US" sz="1400" b="0" smtClean="0"/>
              <a:t>	end</a:t>
            </a:r>
          </a:p>
          <a:p>
            <a:pPr lvl="1">
              <a:buFont typeface="Arial" charset="0"/>
              <a:buNone/>
            </a:pPr>
            <a:endParaRPr lang="en-US" sz="1400" b="1" smtClean="0"/>
          </a:p>
          <a:p>
            <a:pPr lvl="1">
              <a:buFont typeface="Arial" charset="0"/>
              <a:buNone/>
            </a:pPr>
            <a:r>
              <a:rPr lang="en-US" sz="1400" b="1" smtClean="0"/>
              <a:t>Example: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	class MainPage &lt; HeaderSection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	end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Creating a Class file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120775"/>
            <a:ext cx="8124825" cy="40472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smtClean="0"/>
              <a:t>To create a class file right-click on the Project or directory you wish to add it to, goto New -&gt; Ruby Class</a:t>
            </a:r>
          </a:p>
          <a:p>
            <a:r>
              <a:rPr lang="en-US" sz="1800" smtClean="0"/>
              <a:t>You will get the New Ruby Class pop-up</a:t>
            </a:r>
          </a:p>
          <a:p>
            <a:pPr lvl="1"/>
            <a:r>
              <a:rPr lang="en-US" sz="1800" smtClean="0"/>
              <a:t>Enter new class name: Person</a:t>
            </a:r>
          </a:p>
          <a:p>
            <a:pPr lvl="1"/>
            <a:endParaRPr lang="en-US" sz="1800" smtClean="0"/>
          </a:p>
          <a:p>
            <a:pPr lvl="1"/>
            <a:endParaRPr lang="en-US" sz="1800" smtClean="0"/>
          </a:p>
          <a:p>
            <a:pPr lvl="1"/>
            <a:r>
              <a:rPr lang="en-US" sz="1800" smtClean="0"/>
              <a:t>Remember, Ruby class names MUST start with a 1</a:t>
            </a:r>
            <a:r>
              <a:rPr lang="en-US" sz="1800" baseline="30000" smtClean="0"/>
              <a:t>st</a:t>
            </a:r>
            <a:r>
              <a:rPr lang="en-US" sz="1800" smtClean="0"/>
              <a:t> letter in CAPS</a:t>
            </a:r>
          </a:p>
          <a:p>
            <a:pPr lvl="1"/>
            <a:r>
              <a:rPr lang="en-US" sz="1800" smtClean="0"/>
              <a:t>It is fine to use multiple words (i.e. NewNeighbor)</a:t>
            </a:r>
          </a:p>
          <a:p>
            <a:pPr lvl="2"/>
            <a:r>
              <a:rPr lang="en-US" smtClean="0"/>
              <a:t>Class name will be as you write it</a:t>
            </a:r>
          </a:p>
          <a:p>
            <a:pPr lvl="2"/>
            <a:r>
              <a:rPr lang="en-US" smtClean="0"/>
              <a:t>Class file name will be all lower case with “_” separators</a:t>
            </a:r>
          </a:p>
          <a:p>
            <a:pPr lvl="2"/>
            <a:r>
              <a:rPr lang="en-US" smtClean="0"/>
              <a:t>i.e. new_neighbor.rb</a:t>
            </a:r>
          </a:p>
        </p:txBody>
      </p:sp>
      <p:pic>
        <p:nvPicPr>
          <p:cNvPr id="9218" name="Picture 2" descr="C:\Users\meakin\AppData\Local\Temp\SNAGHTML138a797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1525" y="2133600"/>
            <a:ext cx="4029075" cy="1276350"/>
          </a:xfrm>
          <a:prstGeom prst="rect">
            <a:avLst/>
          </a:prstGeom>
          <a:noFill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6725" y="5357813"/>
            <a:ext cx="7808913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Finishing the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85148"/>
            <a:ext cx="4337050" cy="738664"/>
          </a:xfrm>
        </p:spPr>
        <p:txBody>
          <a:bodyPr/>
          <a:lstStyle/>
          <a:p>
            <a:r>
              <a:rPr lang="en-US" smtClean="0"/>
              <a:t>Cut and paste the entire Person class from the Step Definitions file into the new Person class file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4850" y="1033463"/>
            <a:ext cx="41529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263524" y="3166348"/>
            <a:ext cx="8404225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 the feature and you should get…</a:t>
            </a: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 l="5704"/>
          <a:stretch>
            <a:fillRect/>
          </a:stretch>
        </p:blipFill>
        <p:spPr bwMode="auto">
          <a:xfrm>
            <a:off x="209550" y="3508356"/>
            <a:ext cx="8629650" cy="1177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Requiring 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85149"/>
            <a:ext cx="8675688" cy="5293757"/>
          </a:xfrm>
        </p:spPr>
        <p:txBody>
          <a:bodyPr/>
          <a:lstStyle/>
          <a:p>
            <a:r>
              <a:rPr lang="en-US" smtClean="0"/>
              <a:t>Now that the class object code is no longer in the same file as the rest of our code, it doesn’t know where it is</a:t>
            </a:r>
          </a:p>
          <a:p>
            <a:endParaRPr lang="en-US" smtClean="0"/>
          </a:p>
          <a:p>
            <a:r>
              <a:rPr lang="en-US" smtClean="0"/>
              <a:t>We need to “require” the new class file</a:t>
            </a:r>
          </a:p>
          <a:p>
            <a:endParaRPr lang="en-US" smtClean="0"/>
          </a:p>
          <a:p>
            <a:r>
              <a:rPr lang="en-US" smtClean="0"/>
              <a:t>Update code as follows and run			Will get the following results:</a:t>
            </a:r>
          </a:p>
          <a:p>
            <a:r>
              <a:rPr lang="en-US" smtClean="0">
                <a:solidFill>
                  <a:srgbClr val="FF0000"/>
                </a:solidFill>
              </a:rPr>
              <a:t>require './person'</a:t>
            </a:r>
          </a:p>
          <a:p>
            <a:endParaRPr lang="en-US" b="0" smtClean="0"/>
          </a:p>
          <a:p>
            <a:r>
              <a:rPr lang="en-US" b="0" smtClean="0"/>
              <a:t>neighbor_dad = Person.new("Jamey")</a:t>
            </a:r>
          </a:p>
          <a:p>
            <a:r>
              <a:rPr lang="en-US" b="0" smtClean="0"/>
              <a:t>neighbor_mom = Person.new("Heidi")</a:t>
            </a:r>
          </a:p>
          <a:p>
            <a:r>
              <a:rPr lang="en-US" b="0" smtClean="0"/>
              <a:t>#hello_neighbor(neighbor_dad)</a:t>
            </a:r>
          </a:p>
          <a:p>
            <a:r>
              <a:rPr lang="en-US" b="0" smtClean="0"/>
              <a:t>#hello_neighbor(neighbor_mom)</a:t>
            </a:r>
          </a:p>
          <a:p>
            <a:r>
              <a:rPr lang="en-US" b="0" smtClean="0"/>
              <a:t>neighbor_dad.hello_neighbor</a:t>
            </a:r>
          </a:p>
          <a:p>
            <a:r>
              <a:rPr lang="en-US" b="0" smtClean="0"/>
              <a:t>neighbor_mom.hello_neighbor</a:t>
            </a:r>
          </a:p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1498" y="3209924"/>
            <a:ext cx="4653866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3"/>
          <p:cNvSpPr>
            <a:spLocks noGrp="1"/>
          </p:cNvSpPr>
          <p:nvPr>
            <p:ph type="ctrTitle"/>
          </p:nvPr>
        </p:nvSpPr>
        <p:spPr>
          <a:xfrm>
            <a:off x="592138" y="3405188"/>
            <a:ext cx="7772400" cy="11969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z="3200" smtClean="0"/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90574" y="857250"/>
            <a:ext cx="8158163" cy="4985980"/>
          </a:xfrm>
        </p:spPr>
        <p:txBody>
          <a:bodyPr/>
          <a:lstStyle/>
          <a:p>
            <a:r>
              <a:rPr lang="en-US" smtClean="0"/>
              <a:t>Note: this presentation is the 3</a:t>
            </a:r>
            <a:r>
              <a:rPr lang="en-US" baseline="30000" smtClean="0"/>
              <a:t>rd</a:t>
            </a:r>
            <a:r>
              <a:rPr lang="en-US" smtClean="0"/>
              <a:t> of a three part series (Variables, Methods, Class Objects). The examples are a continuation from the Variables and Methods presentations</a:t>
            </a:r>
          </a:p>
          <a:p>
            <a:endParaRPr lang="en-US" smtClean="0"/>
          </a:p>
          <a:p>
            <a:r>
              <a:rPr lang="en-US" smtClean="0"/>
              <a:t>Creating a Class Object in code</a:t>
            </a:r>
          </a:p>
          <a:p>
            <a:pPr lvl="1"/>
            <a:endParaRPr lang="en-US" sz="1000" smtClean="0"/>
          </a:p>
          <a:p>
            <a:r>
              <a:rPr lang="en-US" smtClean="0"/>
              <a:t>Using a Class Object</a:t>
            </a:r>
          </a:p>
          <a:p>
            <a:endParaRPr lang="en-US" sz="1000" smtClean="0"/>
          </a:p>
          <a:p>
            <a:r>
              <a:rPr lang="en-US" smtClean="0"/>
              <a:t>Class Methods</a:t>
            </a:r>
          </a:p>
          <a:p>
            <a:endParaRPr lang="en-US" sz="1000" smtClean="0"/>
          </a:p>
          <a:p>
            <a:r>
              <a:rPr lang="en-US" smtClean="0"/>
              <a:t>Class Variables</a:t>
            </a:r>
          </a:p>
          <a:p>
            <a:endParaRPr lang="en-US" sz="1000" smtClean="0"/>
          </a:p>
          <a:p>
            <a:r>
              <a:rPr lang="en-US" smtClean="0"/>
              <a:t>attr_accessor</a:t>
            </a:r>
          </a:p>
          <a:p>
            <a:endParaRPr lang="en-US" smtClean="0"/>
          </a:p>
          <a:p>
            <a:r>
              <a:rPr lang="en-US" smtClean="0"/>
              <a:t>Creating a Class Object in a file</a:t>
            </a:r>
          </a:p>
          <a:p>
            <a:endParaRPr lang="en-US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Defining a class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120775"/>
            <a:ext cx="8124825" cy="540147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smtClean="0"/>
              <a:t>Always starts with the keyword “class” followed by the name of the class</a:t>
            </a:r>
          </a:p>
          <a:p>
            <a:pPr lvl="1"/>
            <a:r>
              <a:rPr lang="en-US" sz="1800" smtClean="0"/>
              <a:t>Name should always be in initial capitals</a:t>
            </a:r>
          </a:p>
          <a:p>
            <a:endParaRPr lang="en-US" sz="1800" smtClean="0"/>
          </a:p>
          <a:p>
            <a:r>
              <a:rPr lang="en-US" sz="1800" smtClean="0"/>
              <a:t>Syntax:</a:t>
            </a:r>
          </a:p>
          <a:p>
            <a:pPr lvl="1">
              <a:buFont typeface="Arial" charset="0"/>
              <a:buNone/>
            </a:pPr>
            <a:r>
              <a:rPr lang="en-US" sz="1400" b="1" smtClean="0"/>
              <a:t>class &lt;Name&gt;</a:t>
            </a:r>
          </a:p>
          <a:p>
            <a:pPr lvl="1">
              <a:buFont typeface="Arial" charset="0"/>
              <a:buNone/>
            </a:pPr>
            <a:r>
              <a:rPr lang="en-US" sz="1400" b="1" smtClean="0"/>
              <a:t>end</a:t>
            </a:r>
          </a:p>
          <a:p>
            <a:endParaRPr lang="en-US" sz="1800" smtClean="0"/>
          </a:p>
          <a:p>
            <a:r>
              <a:rPr lang="en-US" sz="1800" smtClean="0"/>
              <a:t>Add this code to the TOP of the code you plan to use it in</a:t>
            </a:r>
          </a:p>
          <a:p>
            <a:pPr lvl="1"/>
            <a:r>
              <a:rPr lang="en-US" sz="1800" smtClean="0"/>
              <a:t>As with methods, class objects need to be initialized before they can be </a:t>
            </a:r>
            <a:r>
              <a:rPr lang="en-US" sz="1800" smtClean="0"/>
              <a:t>called</a:t>
            </a:r>
          </a:p>
          <a:p>
            <a:pPr lvl="1">
              <a:buNone/>
            </a:pPr>
            <a:r>
              <a:rPr lang="en-US" sz="1200" b="1" smtClean="0">
                <a:solidFill>
                  <a:srgbClr val="FF0000"/>
                </a:solidFill>
              </a:rPr>
              <a:t>class Person</a:t>
            </a:r>
          </a:p>
          <a:p>
            <a:pPr lvl="1">
              <a:buNone/>
            </a:pPr>
            <a:r>
              <a:rPr lang="en-US" sz="1200" b="1" smtClean="0">
                <a:solidFill>
                  <a:srgbClr val="FF0000"/>
                </a:solidFill>
              </a:rPr>
              <a:t>end</a:t>
            </a:r>
            <a:endParaRPr lang="en-US" sz="1200" b="1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1200" smtClean="0"/>
              <a:t>def hello_neighbor(neighbor)</a:t>
            </a:r>
          </a:p>
          <a:p>
            <a:pPr lvl="1">
              <a:buNone/>
            </a:pPr>
            <a:r>
              <a:rPr lang="en-US" sz="1200" smtClean="0"/>
              <a:t>  puts "hello #{neighbor} my name is #{$my_name}"</a:t>
            </a:r>
          </a:p>
          <a:p>
            <a:pPr lvl="1">
              <a:buNone/>
            </a:pPr>
            <a:r>
              <a:rPr lang="en-US" sz="1200" smtClean="0"/>
              <a:t> end</a:t>
            </a:r>
          </a:p>
          <a:p>
            <a:pPr lvl="1">
              <a:buNone/>
            </a:pPr>
            <a:r>
              <a:rPr lang="en-US" sz="1200" smtClean="0"/>
              <a:t> #MY_NAME = "Matthew"</a:t>
            </a:r>
          </a:p>
          <a:p>
            <a:pPr lvl="1">
              <a:buNone/>
            </a:pPr>
            <a:r>
              <a:rPr lang="en-US" sz="1200" smtClean="0"/>
              <a:t>$my_name = "Matthew </a:t>
            </a:r>
            <a:r>
              <a:rPr lang="en-US" sz="1200" smtClean="0"/>
              <a:t>Eakin</a:t>
            </a:r>
            <a:r>
              <a:rPr lang="en-US" sz="1200" smtClean="0"/>
              <a:t>"</a:t>
            </a:r>
            <a:endParaRPr lang="en-US" sz="120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Invoking the class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1185149"/>
            <a:ext cx="8396288" cy="4693593"/>
          </a:xfrm>
        </p:spPr>
        <p:txBody>
          <a:bodyPr/>
          <a:lstStyle/>
          <a:p>
            <a:r>
              <a:rPr lang="en-US" smtClean="0"/>
              <a:t>As with most objects in Ruby, to create a new instance of a class object you can use the “new” method</a:t>
            </a:r>
          </a:p>
          <a:p>
            <a:endParaRPr lang="en-US" smtClean="0"/>
          </a:p>
          <a:p>
            <a:r>
              <a:rPr lang="en-US" smtClean="0"/>
              <a:t>Syntax:</a:t>
            </a:r>
          </a:p>
          <a:p>
            <a:r>
              <a:rPr lang="en-US" smtClean="0"/>
              <a:t>	Object.new</a:t>
            </a:r>
          </a:p>
          <a:p>
            <a:endParaRPr lang="en-US" smtClean="0"/>
          </a:p>
          <a:p>
            <a:r>
              <a:rPr lang="en-US" smtClean="0"/>
              <a:t>Update the code as follows and run			Will get these results:</a:t>
            </a:r>
          </a:p>
          <a:p>
            <a:r>
              <a:rPr lang="en-US" sz="1400" b="0" smtClean="0"/>
              <a:t>@my_name = "Matthew Eakin"</a:t>
            </a:r>
          </a:p>
          <a:p>
            <a:r>
              <a:rPr lang="en-US" sz="1400" smtClean="0">
                <a:solidFill>
                  <a:srgbClr val="FF0000"/>
                </a:solidFill>
              </a:rPr>
              <a:t>neighbor_dad = Person.new</a:t>
            </a:r>
          </a:p>
          <a:p>
            <a:r>
              <a:rPr lang="en-US" sz="1400" smtClean="0">
                <a:solidFill>
                  <a:srgbClr val="FF0000"/>
                </a:solidFill>
              </a:rPr>
              <a:t>neighbor_mom = Person.new</a:t>
            </a:r>
          </a:p>
          <a:p>
            <a:r>
              <a:rPr lang="en-US" sz="1400" b="0" smtClean="0"/>
              <a:t>hello_neighbor(neighbor_dad)</a:t>
            </a:r>
          </a:p>
          <a:p>
            <a:r>
              <a:rPr lang="en-US" sz="1400" b="0" smtClean="0"/>
              <a:t>hello_neighbor(neighbor_mom)</a:t>
            </a:r>
            <a:endParaRPr lang="en-US" smtClean="0"/>
          </a:p>
          <a:p>
            <a:r>
              <a:rPr lang="en-US" smtClean="0"/>
              <a:t>							            Results </a:t>
            </a:r>
            <a:r>
              <a:rPr lang="en-US" smtClean="0"/>
              <a:t>are not quite</a:t>
            </a:r>
            <a:endParaRPr lang="en-US" smtClean="0"/>
          </a:p>
          <a:p>
            <a:r>
              <a:rPr lang="en-US" smtClean="0"/>
              <a:t>##Note that a lot of code has been removed</a:t>
            </a:r>
            <a:r>
              <a:rPr lang="en-US" smtClean="0"/>
              <a:t>	</a:t>
            </a:r>
            <a:r>
              <a:rPr lang="en-US" smtClean="0"/>
              <a:t>	      what </a:t>
            </a:r>
            <a:r>
              <a:rPr lang="en-US" smtClean="0"/>
              <a:t>we were hoping </a:t>
            </a:r>
            <a:r>
              <a:rPr lang="en-US" smtClean="0"/>
              <a:t>for </a:t>
            </a:r>
            <a:endParaRPr lang="en-US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2606" y="3609975"/>
            <a:ext cx="4779908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 bwMode="auto">
          <a:xfrm flipH="1" flipV="1">
            <a:off x="6019800" y="4438650"/>
            <a:ext cx="1781176" cy="108585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Class Methods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106488"/>
            <a:ext cx="8124825" cy="526297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DE3819"/>
              </a:buClr>
            </a:pPr>
            <a:r>
              <a:rPr lang="en-US" sz="1600" smtClean="0"/>
              <a:t>Methods in class object work just like they do anywhere else</a:t>
            </a:r>
          </a:p>
          <a:p>
            <a:pPr>
              <a:buClr>
                <a:srgbClr val="DE3819"/>
              </a:buClr>
            </a:pPr>
            <a:endParaRPr lang="en-US" sz="1600" smtClean="0"/>
          </a:p>
          <a:p>
            <a:pPr>
              <a:buClr>
                <a:srgbClr val="DE3819"/>
              </a:buClr>
            </a:pPr>
            <a:r>
              <a:rPr lang="en-US" sz="1600" smtClean="0"/>
              <a:t>Syntax: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def &lt;name&gt;(parameters)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	&lt;code&gt;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end</a:t>
            </a:r>
          </a:p>
          <a:p>
            <a:pPr>
              <a:buClr>
                <a:srgbClr val="DE3819"/>
              </a:buClr>
            </a:pPr>
            <a:endParaRPr lang="en-US" smtClean="0"/>
          </a:p>
          <a:p>
            <a:pPr>
              <a:buClr>
                <a:srgbClr val="DE3819"/>
              </a:buClr>
            </a:pPr>
            <a:r>
              <a:rPr lang="en-US" smtClean="0"/>
              <a:t>“initialize” method is a special type of method which is called at the time of the class creation</a:t>
            </a:r>
          </a:p>
          <a:p>
            <a:pPr lvl="1">
              <a:buClr>
                <a:srgbClr val="DE3819"/>
              </a:buClr>
            </a:pPr>
            <a:r>
              <a:rPr lang="en-US" smtClean="0"/>
              <a:t>It is optional</a:t>
            </a:r>
          </a:p>
          <a:p>
            <a:pPr lvl="1">
              <a:buFont typeface="Arial" charset="0"/>
              <a:buNone/>
            </a:pPr>
            <a:endParaRPr lang="en-US" sz="1400" b="1" smtClean="0"/>
          </a:p>
          <a:p>
            <a:pPr lvl="1">
              <a:buFont typeface="Arial" charset="0"/>
              <a:buNone/>
            </a:pPr>
            <a:r>
              <a:rPr lang="en-US" sz="1400" b="1" smtClean="0"/>
              <a:t>Examples: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class Car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	def initialize(type)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	end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end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5156" y="2405063"/>
            <a:ext cx="4150207" cy="267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9746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Adding a Parameter to a Class Method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106488"/>
            <a:ext cx="8124825" cy="432426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DE3819"/>
              </a:buClr>
            </a:pPr>
            <a:r>
              <a:rPr lang="en-US" sz="1600" smtClean="0"/>
              <a:t>Ruby allows you to pass parameters to class methods just as you would to any other method</a:t>
            </a:r>
          </a:p>
          <a:p>
            <a:pPr>
              <a:buClr>
                <a:srgbClr val="DE3819"/>
              </a:buClr>
            </a:pPr>
            <a:endParaRPr lang="en-US" sz="1600" smtClean="0"/>
          </a:p>
          <a:p>
            <a:pPr>
              <a:buClr>
                <a:srgbClr val="DE3819"/>
              </a:buClr>
            </a:pPr>
            <a:r>
              <a:rPr lang="en-US" sz="1600" smtClean="0"/>
              <a:t>Add the following code to the Person class:</a:t>
            </a:r>
          </a:p>
          <a:p>
            <a:pPr>
              <a:buClr>
                <a:srgbClr val="DE3819"/>
              </a:buClr>
            </a:pPr>
            <a:r>
              <a:rPr lang="en-US" sz="1400" b="0" smtClean="0"/>
              <a:t>class Person</a:t>
            </a:r>
          </a:p>
          <a:p>
            <a:pPr>
              <a:buClr>
                <a:srgbClr val="DE3819"/>
              </a:buClr>
            </a:pPr>
            <a:r>
              <a:rPr lang="en-US" sz="1400" smtClean="0">
                <a:solidFill>
                  <a:srgbClr val="FF0000"/>
                </a:solidFill>
              </a:rPr>
              <a:t>  def initialize(name)</a:t>
            </a:r>
          </a:p>
          <a:p>
            <a:pPr>
              <a:buClr>
                <a:srgbClr val="DE3819"/>
              </a:buClr>
            </a:pPr>
            <a:r>
              <a:rPr lang="en-US" sz="1400" smtClean="0">
                <a:solidFill>
                  <a:srgbClr val="FF0000"/>
                </a:solidFill>
              </a:rPr>
              <a:t>    puts name</a:t>
            </a:r>
          </a:p>
          <a:p>
            <a:pPr>
              <a:buClr>
                <a:srgbClr val="DE3819"/>
              </a:buClr>
            </a:pPr>
            <a:r>
              <a:rPr lang="en-US" sz="1400" smtClean="0">
                <a:solidFill>
                  <a:srgbClr val="FF0000"/>
                </a:solidFill>
              </a:rPr>
              <a:t>  end</a:t>
            </a:r>
          </a:p>
          <a:p>
            <a:pPr>
              <a:buClr>
                <a:srgbClr val="DE3819"/>
              </a:buClr>
            </a:pPr>
            <a:r>
              <a:rPr lang="en-US" sz="1400" b="0" smtClean="0"/>
              <a:t>end</a:t>
            </a:r>
          </a:p>
          <a:p>
            <a:pPr>
              <a:buClr>
                <a:srgbClr val="DE3819"/>
              </a:buClr>
            </a:pPr>
            <a:endParaRPr lang="en-US" sz="1600" smtClean="0"/>
          </a:p>
          <a:p>
            <a:pPr>
              <a:buClr>
                <a:srgbClr val="DE3819"/>
              </a:buClr>
            </a:pPr>
            <a:endParaRPr lang="en-US" smtClean="0"/>
          </a:p>
          <a:p>
            <a:pPr>
              <a:buClr>
                <a:srgbClr val="DE3819"/>
              </a:buClr>
            </a:pPr>
            <a:endParaRPr lang="en-US" sz="1600" smtClean="0"/>
          </a:p>
          <a:p>
            <a:pPr>
              <a:buClr>
                <a:srgbClr val="DE3819"/>
              </a:buClr>
            </a:pPr>
            <a:r>
              <a:rPr lang="en-US" sz="1600" smtClean="0"/>
              <a:t>Did anything break? Of course it did…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4191000" y="4552950"/>
            <a:ext cx="1695450" cy="69532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Invoking the Initialize method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106488"/>
            <a:ext cx="8124825" cy="467820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DE3819"/>
              </a:buClr>
            </a:pPr>
            <a:r>
              <a:rPr lang="en-US" sz="1600" smtClean="0"/>
              <a:t>Every time you call the “new” method you are calling the “initialize” method</a:t>
            </a:r>
          </a:p>
          <a:p>
            <a:pPr>
              <a:buClr>
                <a:srgbClr val="DE3819"/>
              </a:buClr>
            </a:pPr>
            <a:endParaRPr lang="en-US" smtClean="0"/>
          </a:p>
          <a:p>
            <a:pPr>
              <a:buClr>
                <a:srgbClr val="DE3819"/>
              </a:buClr>
            </a:pPr>
            <a:r>
              <a:rPr lang="en-US" sz="1600" smtClean="0"/>
              <a:t>This is where we need to pass our neighbor’s name</a:t>
            </a:r>
          </a:p>
          <a:p>
            <a:pPr>
              <a:buClr>
                <a:srgbClr val="DE3819"/>
              </a:buClr>
            </a:pPr>
            <a:endParaRPr lang="en-US" sz="1600" smtClean="0"/>
          </a:p>
          <a:p>
            <a:pPr>
              <a:buClr>
                <a:srgbClr val="DE3819"/>
              </a:buClr>
            </a:pPr>
            <a:r>
              <a:rPr lang="en-US" sz="1600" smtClean="0"/>
              <a:t>Update your code as follows and run			Will get these results</a:t>
            </a:r>
          </a:p>
          <a:p>
            <a:pPr lvl="1">
              <a:buClr>
                <a:srgbClr val="DE3819"/>
              </a:buClr>
              <a:buNone/>
            </a:pPr>
            <a:r>
              <a:rPr lang="en-US" smtClean="0"/>
              <a:t>@my_name = "Matthew Eakin"</a:t>
            </a:r>
          </a:p>
          <a:p>
            <a:pPr lvl="1">
              <a:buClr>
                <a:srgbClr val="DE3819"/>
              </a:buClr>
              <a:buNone/>
            </a:pPr>
            <a:r>
              <a:rPr lang="en-US" smtClean="0"/>
              <a:t>neighbor_dad = Person.new</a:t>
            </a:r>
            <a:r>
              <a:rPr lang="en-US" b="1" smtClean="0">
                <a:solidFill>
                  <a:srgbClr val="FF0000"/>
                </a:solidFill>
              </a:rPr>
              <a:t>("Jamey")</a:t>
            </a:r>
          </a:p>
          <a:p>
            <a:pPr lvl="1">
              <a:buClr>
                <a:srgbClr val="DE3819"/>
              </a:buClr>
              <a:buNone/>
            </a:pPr>
            <a:r>
              <a:rPr lang="en-US" smtClean="0"/>
              <a:t>neighbor_mom = Person.new</a:t>
            </a:r>
            <a:r>
              <a:rPr lang="en-US" b="1" smtClean="0">
                <a:solidFill>
                  <a:srgbClr val="FF0000"/>
                </a:solidFill>
              </a:rPr>
              <a:t>("Heidi")</a:t>
            </a:r>
          </a:p>
          <a:p>
            <a:pPr lvl="1">
              <a:buClr>
                <a:srgbClr val="DE3819"/>
              </a:buClr>
              <a:buNone/>
            </a:pPr>
            <a:r>
              <a:rPr lang="en-US" smtClean="0"/>
              <a:t>hello_neighbor(neighbor_dad)</a:t>
            </a:r>
          </a:p>
          <a:p>
            <a:pPr lvl="1">
              <a:buClr>
                <a:srgbClr val="DE3819"/>
              </a:buClr>
              <a:buNone/>
            </a:pPr>
            <a:r>
              <a:rPr lang="en-US" smtClean="0"/>
              <a:t>hello_neighbor(neighbor_mom)</a:t>
            </a:r>
          </a:p>
          <a:p>
            <a:pPr lvl="1">
              <a:buClr>
                <a:srgbClr val="DE3819"/>
              </a:buClr>
            </a:pPr>
            <a:endParaRPr lang="en-US" sz="1600" smtClean="0"/>
          </a:p>
          <a:p>
            <a:pPr lvl="1">
              <a:buClr>
                <a:srgbClr val="DE3819"/>
              </a:buClr>
            </a:pPr>
            <a:endParaRPr lang="en-US" smtClean="0"/>
          </a:p>
          <a:p>
            <a:pPr lvl="1">
              <a:buClr>
                <a:srgbClr val="DE3819"/>
              </a:buClr>
            </a:pPr>
            <a:endParaRPr lang="en-US" sz="160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2950" y="2819400"/>
            <a:ext cx="424815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1238" y="3814763"/>
            <a:ext cx="5502977" cy="246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71963" y="2643188"/>
            <a:ext cx="4602631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786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Adding Methods to Classes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66750" y="1168400"/>
            <a:ext cx="8124825" cy="25853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DE3819"/>
              </a:buClr>
            </a:pPr>
            <a:r>
              <a:rPr lang="en-US" sz="1600" smtClean="0"/>
              <a:t>You can add methods to class object just as you would anywhere else</a:t>
            </a:r>
          </a:p>
          <a:p>
            <a:pPr>
              <a:buClr>
                <a:srgbClr val="DE3819"/>
              </a:buClr>
            </a:pPr>
            <a:endParaRPr lang="en-US" smtClean="0"/>
          </a:p>
          <a:p>
            <a:pPr>
              <a:buClr>
                <a:srgbClr val="DE3819"/>
              </a:buClr>
            </a:pPr>
            <a:r>
              <a:rPr lang="en-US" sz="1600" smtClean="0"/>
              <a:t>Earlier we created a </a:t>
            </a:r>
            <a:r>
              <a:rPr lang="en-US" smtClean="0"/>
              <a:t>hello</a:t>
            </a:r>
            <a:r>
              <a:rPr lang="en-US" sz="1600" smtClean="0"/>
              <a:t>_neighbor method in the Step Definition file. Now I would like to say hello to each of my neighbors. To keep the code simple I am going to move the </a:t>
            </a:r>
            <a:r>
              <a:rPr lang="en-US" smtClean="0"/>
              <a:t>hello</a:t>
            </a:r>
            <a:r>
              <a:rPr lang="en-US" sz="1600" smtClean="0"/>
              <a:t>_neighbor method…</a:t>
            </a:r>
          </a:p>
          <a:p>
            <a:pPr>
              <a:buClr>
                <a:srgbClr val="DE3819"/>
              </a:buClr>
            </a:pPr>
            <a:endParaRPr lang="en-US" smtClean="0"/>
          </a:p>
          <a:p>
            <a:pPr>
              <a:buClr>
                <a:srgbClr val="DE3819"/>
              </a:buClr>
            </a:pPr>
            <a:endParaRPr lang="en-US" sz="1600" smtClean="0"/>
          </a:p>
          <a:p>
            <a:pPr>
              <a:buClr>
                <a:srgbClr val="DE3819"/>
              </a:buClr>
            </a:pPr>
            <a:r>
              <a:rPr lang="en-US" smtClean="0"/>
              <a:t>…</a:t>
            </a:r>
            <a:r>
              <a:rPr lang="en-US" sz="1600" smtClean="0"/>
              <a:t>to the Person class: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447925" y="2676525"/>
            <a:ext cx="1914525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1123950" y="3695700"/>
            <a:ext cx="1695450" cy="153352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Ruby Constants in a Class Object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866775"/>
            <a:ext cx="8281988" cy="5216813"/>
          </a:xfrm>
        </p:spPr>
        <p:txBody>
          <a:bodyPr/>
          <a:lstStyle/>
          <a:p>
            <a:r>
              <a:rPr lang="en-US" b="0" smtClean="0"/>
              <a:t>Ruby allows you to put Constants in Class Objects</a:t>
            </a:r>
          </a:p>
          <a:p>
            <a:endParaRPr lang="en-US" b="0" smtClean="0"/>
          </a:p>
          <a:p>
            <a:r>
              <a:rPr lang="en-US" b="0" smtClean="0"/>
              <a:t>They function exactly the same as anywhere else</a:t>
            </a:r>
          </a:p>
          <a:p>
            <a:endParaRPr lang="en-US" sz="1000" smtClean="0"/>
          </a:p>
          <a:p>
            <a:r>
              <a:rPr lang="en-US" smtClean="0"/>
              <a:t>Update your code and run				Will get these results</a:t>
            </a:r>
          </a:p>
          <a:p>
            <a:r>
              <a:rPr lang="en-US" sz="1200" b="0" smtClean="0"/>
              <a:t>class Person</a:t>
            </a:r>
          </a:p>
          <a:p>
            <a:r>
              <a:rPr lang="en-US" sz="1200" smtClean="0">
                <a:solidFill>
                  <a:srgbClr val="FF0000"/>
                </a:solidFill>
              </a:rPr>
              <a:t>  MY_NAME = "Matthew Eakin"</a:t>
            </a:r>
          </a:p>
          <a:p>
            <a:r>
              <a:rPr lang="en-US" sz="1200" b="0" smtClean="0"/>
              <a:t>  def initialize(name)</a:t>
            </a:r>
          </a:p>
          <a:p>
            <a:r>
              <a:rPr lang="en-US" sz="1200" b="0" smtClean="0"/>
              <a:t>    puts name</a:t>
            </a:r>
          </a:p>
          <a:p>
            <a:r>
              <a:rPr lang="en-US" sz="1200" b="0" smtClean="0"/>
              <a:t>  end</a:t>
            </a:r>
          </a:p>
          <a:p>
            <a:r>
              <a:rPr lang="en-US" sz="1200" b="0" smtClean="0"/>
              <a:t>  def hello_neighbor(neighbor)</a:t>
            </a:r>
          </a:p>
          <a:p>
            <a:r>
              <a:rPr lang="en-US" sz="1200" b="0" smtClean="0"/>
              <a:t>  	puts "hello #{neighbor} my name is #{</a:t>
            </a:r>
            <a:r>
              <a:rPr lang="en-US" sz="1200" smtClean="0">
                <a:solidFill>
                  <a:srgbClr val="FF0000"/>
                </a:solidFill>
              </a:rPr>
              <a:t>MY_NAME</a:t>
            </a:r>
            <a:r>
              <a:rPr lang="en-US" sz="1200" b="0" smtClean="0"/>
              <a:t>}"</a:t>
            </a:r>
          </a:p>
          <a:p>
            <a:r>
              <a:rPr lang="en-US" sz="1200" b="0" smtClean="0"/>
              <a:t>  end</a:t>
            </a:r>
          </a:p>
          <a:p>
            <a:r>
              <a:rPr lang="en-US" sz="1200" b="0" smtClean="0"/>
              <a:t>end</a:t>
            </a:r>
          </a:p>
          <a:p>
            <a:r>
              <a:rPr lang="en-US" sz="1200" b="0" smtClean="0"/>
              <a:t>neighbor_dad = Person.new("Jamey")</a:t>
            </a:r>
          </a:p>
          <a:p>
            <a:r>
              <a:rPr lang="en-US" sz="1200" b="0" smtClean="0"/>
              <a:t>neighbor_mom = Person.new("Heidi")</a:t>
            </a:r>
          </a:p>
          <a:p>
            <a:r>
              <a:rPr lang="en-US" sz="1200" smtClean="0">
                <a:solidFill>
                  <a:srgbClr val="FF0000"/>
                </a:solidFill>
              </a:rPr>
              <a:t>#</a:t>
            </a:r>
            <a:r>
              <a:rPr lang="en-US" sz="1200" b="0" smtClean="0"/>
              <a:t>hello_neighbor(neighbor_dad)</a:t>
            </a:r>
          </a:p>
          <a:p>
            <a:r>
              <a:rPr lang="en-US" sz="1200" smtClean="0">
                <a:solidFill>
                  <a:srgbClr val="FF0000"/>
                </a:solidFill>
              </a:rPr>
              <a:t>#</a:t>
            </a:r>
            <a:r>
              <a:rPr lang="en-US" sz="1200" b="0" smtClean="0"/>
              <a:t>hello_neighbor(neighbor_mom)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6062" y="2638425"/>
            <a:ext cx="4042152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gemini_NA_Template">
  <a:themeElements>
    <a:clrScheme name="Capgemini_NA_Template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Capgemini_NA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gemini_NA_Template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_NA_Template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Custom 1">
      <a:dk1>
        <a:srgbClr val="000000"/>
      </a:dk1>
      <a:lt1>
        <a:srgbClr val="FFFFFF"/>
      </a:lt1>
      <a:dk2>
        <a:srgbClr val="C00000"/>
      </a:dk2>
      <a:lt2>
        <a:srgbClr val="FDC89D"/>
      </a:lt2>
      <a:accent1>
        <a:srgbClr val="F2771A"/>
      </a:accent1>
      <a:accent2>
        <a:srgbClr val="B7A28B"/>
      </a:accent2>
      <a:accent3>
        <a:srgbClr val="FFFFFF"/>
      </a:accent3>
      <a:accent4>
        <a:srgbClr val="000000"/>
      </a:accent4>
      <a:accent5>
        <a:srgbClr val="FFC000"/>
      </a:accent5>
      <a:accent6>
        <a:srgbClr val="B7A28B"/>
      </a:accent6>
      <a:hlink>
        <a:srgbClr val="C00000"/>
      </a:hlink>
      <a:folHlink>
        <a:srgbClr val="C000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spAutoFit/>
      </a:bodyPr>
      <a:lstStyle>
        <a:defPPr algn="ctr" eaLnBrk="0" hangingPunct="0">
          <a:lnSpc>
            <a:spcPct val="85000"/>
          </a:lnSpc>
          <a:defRPr sz="1200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98EF2449AF9F4498D324FB6AD56B7A" ma:contentTypeVersion="1" ma:contentTypeDescription="Create a new document." ma:contentTypeScope="" ma:versionID="565edb2c42220b4871901a7070809f69">
  <xsd:schema xmlns:xsd="http://www.w3.org/2001/XMLSchema" xmlns:p="http://schemas.microsoft.com/office/2006/metadata/properties" targetNamespace="http://schemas.microsoft.com/office/2006/metadata/properties" ma:root="true" ma:fieldsID="5e49a7e21c380f19f73599f1bbe7ed9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CF3ED07A-8213-450A-97DC-AC203805C04A}"/>
</file>

<file path=customXml/itemProps2.xml><?xml version="1.0" encoding="utf-8"?>
<ds:datastoreItem xmlns:ds="http://schemas.openxmlformats.org/officeDocument/2006/customXml" ds:itemID="{9B8147A9-B719-433B-B727-FCF6580CE619}"/>
</file>

<file path=customXml/itemProps3.xml><?xml version="1.0" encoding="utf-8"?>
<ds:datastoreItem xmlns:ds="http://schemas.openxmlformats.org/officeDocument/2006/customXml" ds:itemID="{A2D8226D-813A-4BA6-9589-CFC9CD198310}"/>
</file>

<file path=docProps/app.xml><?xml version="1.0" encoding="utf-8"?>
<Properties xmlns="http://schemas.openxmlformats.org/officeDocument/2006/extended-properties" xmlns:vt="http://schemas.openxmlformats.org/officeDocument/2006/docPropsVTypes">
  <TotalTime>27493</TotalTime>
  <Words>833</Words>
  <Application>Microsoft Office PowerPoint</Application>
  <PresentationFormat>On-screen Show (4:3)</PresentationFormat>
  <Paragraphs>227</Paragraphs>
  <Slides>19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Capgemini_NA_Template</vt:lpstr>
      <vt:lpstr>1_Default Design</vt:lpstr>
      <vt:lpstr>Ruby Training: Class Objects</vt:lpstr>
      <vt:lpstr>Agenda</vt:lpstr>
      <vt:lpstr>Defining a class</vt:lpstr>
      <vt:lpstr>Invoking the class</vt:lpstr>
      <vt:lpstr>Class Methods</vt:lpstr>
      <vt:lpstr>Adding a Parameter to a Class Method</vt:lpstr>
      <vt:lpstr>Invoking the Initialize method</vt:lpstr>
      <vt:lpstr>Adding Methods to Classes</vt:lpstr>
      <vt:lpstr>Ruby Constants in a Class Object</vt:lpstr>
      <vt:lpstr>Class Variables</vt:lpstr>
      <vt:lpstr>Calling Methods within a class</vt:lpstr>
      <vt:lpstr>How does Ruby feel about Class Variables</vt:lpstr>
      <vt:lpstr>attr_accessor</vt:lpstr>
      <vt:lpstr>Using attr_accessor</vt:lpstr>
      <vt:lpstr>Inheritance (subclassing)</vt:lpstr>
      <vt:lpstr>Creating a Class file</vt:lpstr>
      <vt:lpstr>Finishing the Project</vt:lpstr>
      <vt:lpstr>Requiring files</vt:lpstr>
      <vt:lpstr>Thank you</vt:lpstr>
    </vt:vector>
  </TitlesOfParts>
  <Company>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Sogeti PowerPoint Template</dc:title>
  <dc:creator>Registered User</dc:creator>
  <cp:lastModifiedBy>meakin</cp:lastModifiedBy>
  <cp:revision>1737</cp:revision>
  <dcterms:created xsi:type="dcterms:W3CDTF">2009-09-29T13:00:13Z</dcterms:created>
  <dcterms:modified xsi:type="dcterms:W3CDTF">2012-08-13T21:59:54Z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ogeti USA">
    <vt:lpwstr>Template</vt:lpwstr>
  </property>
</Properties>
</file>