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14"/>
  </p:notesMasterIdLst>
  <p:sldIdLst>
    <p:sldId id="411" r:id="rId3"/>
    <p:sldId id="584" r:id="rId4"/>
    <p:sldId id="595" r:id="rId5"/>
    <p:sldId id="585" r:id="rId6"/>
    <p:sldId id="596" r:id="rId7"/>
    <p:sldId id="588" r:id="rId8"/>
    <p:sldId id="589" r:id="rId9"/>
    <p:sldId id="597" r:id="rId10"/>
    <p:sldId id="598" r:id="rId11"/>
    <p:sldId id="599" r:id="rId12"/>
    <p:sldId id="258" r:id="rId1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8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7/25/2012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Loops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Coding interators</a:t>
            </a:r>
            <a:endParaRPr lang="en-US" sz="32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7251"/>
            <a:ext cx="8124825" cy="5355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2000" smtClean="0"/>
              <a:t>Write and Run this Code:	</a:t>
            </a:r>
            <a:r>
              <a:rPr lang="en-US" sz="2000" b="0" smtClean="0"/>
              <a:t>	</a:t>
            </a:r>
            <a:r>
              <a:rPr lang="en-US" sz="2000" smtClean="0"/>
              <a:t>Will get these results: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puts "***these are iterators***"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puts "***times iterator***"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3.times { |k| puts "times iterator: #{k}"}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puts </a:t>
            </a:r>
            <a:r>
              <a:rPr lang="en-US" sz="1200" smtClean="0"/>
              <a:t>"***each iterator***"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sogeti_cities = %w(Columbus Dayton Chicago Cincinnati)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sogeti_cities.each do |city|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	puts "each iterator: #{city}"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end</a:t>
            </a:r>
            <a:endParaRPr lang="en-US" sz="1200" smtClean="0"/>
          </a:p>
          <a:p>
            <a:pPr lvl="1">
              <a:buFont typeface="Arial" charset="0"/>
              <a:buNone/>
            </a:pPr>
            <a:r>
              <a:rPr lang="en-US" sz="1200" smtClean="0"/>
              <a:t>puts "***upto iterator***"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5.upto(7) do |p|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	puts p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end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5.upto(7) { |p| puts </a:t>
            </a:r>
            <a:r>
              <a:rPr lang="en-US" sz="1200" smtClean="0"/>
              <a:t>p</a:t>
            </a:r>
            <a:r>
              <a:rPr lang="en-US" sz="1200" smtClean="0"/>
              <a:t>}</a:t>
            </a:r>
            <a:endParaRPr lang="en-US" sz="1200" smtClean="0"/>
          </a:p>
          <a:p>
            <a:pPr lvl="1">
              <a:buFont typeface="Arial" charset="0"/>
              <a:buNone/>
            </a:pPr>
            <a:r>
              <a:rPr lang="en-US" sz="1200" smtClean="0"/>
              <a:t>puts "***downto iterator***"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10.downto(8) do |s|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	puts s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end</a:t>
            </a:r>
            <a:endParaRPr lang="en-US" sz="1200" smtClean="0"/>
          </a:p>
          <a:p>
            <a:pPr lvl="1">
              <a:buFont typeface="Arial" charset="0"/>
              <a:buNone/>
            </a:pPr>
            <a:r>
              <a:rPr lang="en-US" sz="1200" smtClean="0"/>
              <a:t>10.downto(8) { |s| puts </a:t>
            </a:r>
            <a:r>
              <a:rPr lang="en-US" sz="1200" smtClean="0"/>
              <a:t>s</a:t>
            </a:r>
            <a:r>
              <a:rPr lang="en-US" sz="1200" smtClean="0"/>
              <a:t>}</a:t>
            </a:r>
            <a:endParaRPr lang="en-US" sz="12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0188" y="1443038"/>
            <a:ext cx="3309937" cy="500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2331066" y="5686425"/>
            <a:ext cx="3745884" cy="389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369041" y="5162550"/>
            <a:ext cx="4650759" cy="3703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092941" y="4505325"/>
            <a:ext cx="3945909" cy="1798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69041" y="3933825"/>
            <a:ext cx="4650759" cy="2084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83491" y="3065913"/>
            <a:ext cx="3345834" cy="20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07366" y="1961013"/>
            <a:ext cx="2869584" cy="3440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 bwMode="auto">
          <a:xfrm>
            <a:off x="685800" y="1203325"/>
            <a:ext cx="8001000" cy="29238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Create the loops.rb file in any existing project</a:t>
            </a:r>
          </a:p>
          <a:p>
            <a:r>
              <a:rPr lang="en-US" smtClean="0"/>
              <a:t>What </a:t>
            </a:r>
            <a:r>
              <a:rPr lang="en-US" smtClean="0"/>
              <a:t>is a loop?</a:t>
            </a:r>
          </a:p>
          <a:p>
            <a:r>
              <a:rPr lang="en-US" smtClean="0"/>
              <a:t>Types of Loops</a:t>
            </a:r>
          </a:p>
          <a:p>
            <a:pPr lvl="1"/>
            <a:r>
              <a:rPr lang="en-US" smtClean="0"/>
              <a:t>while</a:t>
            </a:r>
          </a:p>
          <a:p>
            <a:pPr lvl="1"/>
            <a:r>
              <a:rPr lang="en-US" smtClean="0"/>
              <a:t>until</a:t>
            </a:r>
          </a:p>
          <a:p>
            <a:pPr lvl="1"/>
            <a:r>
              <a:rPr lang="en-US" smtClean="0"/>
              <a:t>for</a:t>
            </a:r>
          </a:p>
          <a:p>
            <a:pPr lvl="1"/>
            <a:r>
              <a:rPr lang="en-US" smtClean="0"/>
              <a:t>each</a:t>
            </a:r>
          </a:p>
          <a:p>
            <a:pPr lvl="1"/>
            <a:r>
              <a:rPr lang="en-US" smtClean="0"/>
              <a:t>Using the “break” &amp; “next” statement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is a loop?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2092881"/>
          </a:xfrm>
        </p:spPr>
        <p:txBody>
          <a:bodyPr/>
          <a:lstStyle/>
          <a:p>
            <a:r>
              <a:rPr lang="en-US" smtClean="0"/>
              <a:t>Definition:</a:t>
            </a:r>
            <a:r>
              <a:rPr lang="en-US" b="0" smtClean="0"/>
              <a:t> a loop is </a:t>
            </a:r>
            <a:r>
              <a:rPr lang="en-US" b="0" smtClean="0"/>
              <a:t>used </a:t>
            </a:r>
            <a:r>
              <a:rPr lang="en-US" b="0" smtClean="0"/>
              <a:t>to execute the same block of code a specified number </a:t>
            </a:r>
            <a:r>
              <a:rPr lang="en-US" b="0" smtClean="0"/>
              <a:t>of </a:t>
            </a:r>
            <a:r>
              <a:rPr lang="en-US" b="0" smtClean="0"/>
              <a:t>times</a:t>
            </a:r>
          </a:p>
          <a:p>
            <a:endParaRPr lang="en-US" b="0" smtClean="0"/>
          </a:p>
          <a:p>
            <a:r>
              <a:rPr lang="en-US" b="0" smtClean="0"/>
              <a:t>Ruby has numerous loop types it can use:</a:t>
            </a:r>
          </a:p>
          <a:p>
            <a:pPr lvl="1"/>
            <a:r>
              <a:rPr lang="en-US" smtClean="0"/>
              <a:t>w</a:t>
            </a:r>
            <a:r>
              <a:rPr lang="en-US" b="0" smtClean="0"/>
              <a:t>hile</a:t>
            </a:r>
          </a:p>
          <a:p>
            <a:pPr lvl="1"/>
            <a:r>
              <a:rPr lang="en-US" smtClean="0"/>
              <a:t>u</a:t>
            </a:r>
            <a:r>
              <a:rPr lang="en-US" b="0" smtClean="0"/>
              <a:t>ntil</a:t>
            </a:r>
          </a:p>
          <a:p>
            <a:pPr lvl="1"/>
            <a:endParaRPr lang="en-US" b="0"/>
          </a:p>
        </p:txBody>
      </p:sp>
    </p:spTree>
  </p:cSld>
  <p:clrMapOvr>
    <a:masterClrMapping/>
  </p:clrMapOvr>
  <p:transition spd="med"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while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51090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A </a:t>
            </a:r>
            <a:r>
              <a:rPr lang="en-US" sz="1800" smtClean="0"/>
              <a:t>“while”</a:t>
            </a:r>
            <a:r>
              <a:rPr lang="en-US" sz="1800" b="0" smtClean="0"/>
              <a:t> </a:t>
            </a:r>
            <a:r>
              <a:rPr lang="en-US" sz="1800" b="0" smtClean="0"/>
              <a:t>loop will execute a loop WHILE a condition is true</a:t>
            </a:r>
          </a:p>
          <a:p>
            <a:endParaRPr lang="en-US" sz="1800" b="0" smtClean="0"/>
          </a:p>
          <a:p>
            <a:r>
              <a:rPr lang="en-US" sz="1800" smtClean="0"/>
              <a:t>Syntax: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while conditional [do]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pPr>
              <a:buClr>
                <a:srgbClr val="DE3819"/>
              </a:buClr>
            </a:pPr>
            <a:r>
              <a:rPr lang="en-US" smtClean="0"/>
              <a:t>Write and Run this Code:	</a:t>
            </a:r>
            <a:r>
              <a:rPr lang="en-US" b="0" smtClean="0"/>
              <a:t>			</a:t>
            </a:r>
            <a:r>
              <a:rPr lang="en-US" smtClean="0"/>
              <a:t>Will get these results: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a = 0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num = 5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w</a:t>
            </a:r>
            <a:r>
              <a:rPr lang="en-US" sz="1400" smtClean="0"/>
              <a:t>hile </a:t>
            </a:r>
            <a:r>
              <a:rPr lang="en-US" sz="1400" smtClean="0"/>
              <a:t>a &lt; num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puts “inside the while </a:t>
            </a:r>
            <a:r>
              <a:rPr lang="en-US" sz="1400" smtClean="0"/>
              <a:t>loop a </a:t>
            </a:r>
            <a:r>
              <a:rPr lang="en-US" sz="1400" smtClean="0"/>
              <a:t>= #{a}”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a += 1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963" y="4286250"/>
            <a:ext cx="471688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until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51090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An </a:t>
            </a:r>
            <a:r>
              <a:rPr lang="en-US" sz="1800" smtClean="0"/>
              <a:t>“until”</a:t>
            </a:r>
            <a:r>
              <a:rPr lang="en-US" sz="1800" b="0" smtClean="0"/>
              <a:t> </a:t>
            </a:r>
            <a:r>
              <a:rPr lang="en-US" sz="1800" b="0" smtClean="0"/>
              <a:t>loop will execute a loop UNTIL a conditional is true</a:t>
            </a:r>
          </a:p>
          <a:p>
            <a:endParaRPr lang="en-US" sz="1800" b="0" smtClean="0"/>
          </a:p>
          <a:p>
            <a:r>
              <a:rPr lang="en-US" sz="1800" smtClean="0"/>
              <a:t>Syntax: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until conditional [do]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pPr>
              <a:buClr>
                <a:srgbClr val="DE3819"/>
              </a:buClr>
            </a:pPr>
            <a:r>
              <a:rPr lang="en-US" smtClean="0"/>
              <a:t>Write and Run this Code:	</a:t>
            </a:r>
            <a:r>
              <a:rPr lang="en-US" b="0" smtClean="0"/>
              <a:t>			</a:t>
            </a:r>
            <a:r>
              <a:rPr lang="en-US" smtClean="0"/>
              <a:t>Will 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"***here is the until loop***"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b = 10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until b &lt; num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puts "inside the until loop b = #{b}"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b -= 1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935" y="4371975"/>
            <a:ext cx="3812904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w</a:t>
            </a:r>
            <a:r>
              <a:rPr lang="en-US" sz="3200" smtClean="0"/>
              <a:t>hile and until loops as modifiers</a:t>
            </a:r>
            <a:endParaRPr lang="en-US" sz="32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95300" y="1120775"/>
            <a:ext cx="8315325" cy="46012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Both the while and until loops can be written as modifiers</a:t>
            </a:r>
            <a:endParaRPr lang="en-US" sz="2000" smtClean="0"/>
          </a:p>
          <a:p>
            <a:r>
              <a:rPr lang="en-US" sz="2000" smtClean="0"/>
              <a:t>Syntax: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400" smtClean="0"/>
              <a:t>&lt;action&gt; while &lt;condition&gt;</a:t>
            </a:r>
            <a:endParaRPr lang="en-US" sz="14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400" smtClean="0"/>
              <a:t>&lt;action&gt; until &lt;condition&gt;</a:t>
            </a:r>
            <a:endParaRPr lang="en-US" sz="2000" smtClean="0"/>
          </a:p>
          <a:p>
            <a:endParaRPr lang="en-US" sz="2000" smtClean="0"/>
          </a:p>
          <a:p>
            <a:pPr>
              <a:buClr>
                <a:srgbClr val="DE3819"/>
              </a:buClr>
            </a:pPr>
            <a:r>
              <a:rPr lang="en-US" sz="2000" smtClean="0"/>
              <a:t>Write and Run this Code:	</a:t>
            </a:r>
            <a:r>
              <a:rPr lang="en-US" sz="2000" b="0" smtClean="0"/>
              <a:t>	</a:t>
            </a:r>
            <a:r>
              <a:rPr lang="en-US" sz="2000" b="0" smtClean="0"/>
              <a:t>	</a:t>
            </a:r>
            <a:r>
              <a:rPr lang="en-US" sz="2000" smtClean="0"/>
              <a:t>Will </a:t>
            </a:r>
            <a:r>
              <a:rPr lang="en-US" sz="2000" smtClean="0"/>
              <a:t>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a = 0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"***here is the while modifier loop***"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"inside the while modifier loop a = #{a}" while (a += 1) &lt; num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b = 10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"***here is the until modifier loop***"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"inside the until modifier loop b = #{b}" until (b -= 1) &lt; num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399" y="3667125"/>
            <a:ext cx="3074276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for/in</a:t>
            </a:r>
            <a:endParaRPr lang="en-US" sz="32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46012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The </a:t>
            </a:r>
            <a:r>
              <a:rPr lang="en-US" sz="1800" smtClean="0"/>
              <a:t>“for”</a:t>
            </a:r>
            <a:r>
              <a:rPr lang="en-US" sz="1800" b="0" smtClean="0"/>
              <a:t> </a:t>
            </a:r>
            <a:r>
              <a:rPr lang="en-US" sz="1800" b="0" smtClean="0"/>
              <a:t>loop, </a:t>
            </a:r>
            <a:r>
              <a:rPr lang="en-US" sz="1800" b="0" smtClean="0"/>
              <a:t>or </a:t>
            </a:r>
            <a:r>
              <a:rPr lang="en-US" sz="1800" smtClean="0"/>
              <a:t>“for/in”</a:t>
            </a:r>
            <a:r>
              <a:rPr lang="en-US" sz="1800" b="0" smtClean="0"/>
              <a:t> </a:t>
            </a:r>
            <a:r>
              <a:rPr lang="en-US" sz="1800" b="0" smtClean="0"/>
              <a:t>loop, iterates through the elements of an </a:t>
            </a:r>
            <a:r>
              <a:rPr lang="en-US" sz="1800" b="0" smtClean="0"/>
              <a:t>enumerable </a:t>
            </a:r>
            <a:r>
              <a:rPr lang="en-US" sz="1800" b="0" smtClean="0"/>
              <a:t>object (such </a:t>
            </a:r>
            <a:r>
              <a:rPr lang="en-US" sz="1800" b="0" smtClean="0"/>
              <a:t>as an array). On each iteration, it assigns an element to a specified </a:t>
            </a:r>
            <a:r>
              <a:rPr lang="en-US" sz="1800" b="0" smtClean="0"/>
              <a:t>loop </a:t>
            </a:r>
            <a:r>
              <a:rPr lang="en-US" sz="1800" b="0" smtClean="0"/>
              <a:t>variable and </a:t>
            </a:r>
            <a:r>
              <a:rPr lang="en-US" sz="1800" b="0" smtClean="0"/>
              <a:t>then executes the body of </a:t>
            </a:r>
            <a:r>
              <a:rPr lang="en-US" sz="1800" b="0" smtClean="0"/>
              <a:t>the </a:t>
            </a:r>
            <a:r>
              <a:rPr lang="en-US" sz="1800" b="0" smtClean="0"/>
              <a:t>loop</a:t>
            </a:r>
          </a:p>
          <a:p>
            <a:endParaRPr lang="en-US" sz="1800" smtClean="0"/>
          </a:p>
          <a:p>
            <a:r>
              <a:rPr lang="en-US" sz="2000" smtClean="0"/>
              <a:t>Syntax</a:t>
            </a:r>
            <a:r>
              <a:rPr lang="en-US" sz="2000" smtClean="0"/>
              <a:t>: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400" smtClean="0"/>
              <a:t>For variable [, variable …] in </a:t>
            </a:r>
            <a:r>
              <a:rPr lang="en-US" sz="1400" smtClean="0"/>
              <a:t>collection [do</a:t>
            </a:r>
            <a:r>
              <a:rPr lang="en-US" sz="1400" smtClean="0"/>
              <a:t>]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400" smtClean="0"/>
              <a:t>	</a:t>
            </a:r>
            <a:r>
              <a:rPr lang="en-US" sz="1400" smtClean="0"/>
              <a:t>&lt;code, using variable&gt;</a:t>
            </a:r>
            <a:endParaRPr lang="en-US" sz="14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400" smtClean="0"/>
              <a:t>end</a:t>
            </a:r>
          </a:p>
          <a:p>
            <a:endParaRPr lang="en-US" sz="2000" smtClean="0"/>
          </a:p>
          <a:p>
            <a:pPr>
              <a:buClr>
                <a:srgbClr val="DE3819"/>
              </a:buClr>
            </a:pPr>
            <a:r>
              <a:rPr lang="en-US" sz="2000" smtClean="0"/>
              <a:t>Write and Run this Code:	</a:t>
            </a:r>
            <a:r>
              <a:rPr lang="en-US" sz="2000" b="0" smtClean="0"/>
              <a:t>	</a:t>
            </a:r>
            <a:r>
              <a:rPr lang="en-US" sz="2000" smtClean="0"/>
              <a:t>Will </a:t>
            </a:r>
            <a:r>
              <a:rPr lang="en-US" sz="2000" smtClean="0"/>
              <a:t>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for m </a:t>
            </a:r>
            <a:r>
              <a:rPr lang="en-US" sz="1400" smtClean="0"/>
              <a:t>in 0..5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puts “inside the for loop </a:t>
            </a:r>
            <a:r>
              <a:rPr lang="en-US" sz="1400" smtClean="0"/>
              <a:t>m </a:t>
            </a:r>
            <a:r>
              <a:rPr lang="en-US" sz="1400" smtClean="0"/>
              <a:t>= </a:t>
            </a:r>
            <a:r>
              <a:rPr lang="en-US" sz="1400" smtClean="0"/>
              <a:t>#{m}”</a:t>
            </a: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  <a:endParaRPr lang="en-US" sz="14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795838"/>
            <a:ext cx="2476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interators</a:t>
            </a:r>
            <a:endParaRPr lang="en-US" sz="32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36933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Ruby contains methods called iterators which allow you to iterate (or loop) through an object. They are:</a:t>
            </a:r>
          </a:p>
          <a:p>
            <a:pPr lvl="1"/>
            <a:r>
              <a:rPr lang="en-US" sz="1800" b="1" smtClean="0"/>
              <a:t>times</a:t>
            </a:r>
            <a:r>
              <a:rPr lang="en-US" sz="1800" smtClean="0"/>
              <a:t> – allows you to repeat code a specified number of times</a:t>
            </a:r>
          </a:p>
          <a:p>
            <a:pPr lvl="2">
              <a:buNone/>
            </a:pPr>
            <a:r>
              <a:rPr lang="en-US" smtClean="0"/>
              <a:t>5.times { |k| puts k}</a:t>
            </a:r>
          </a:p>
          <a:p>
            <a:pPr lvl="2">
              <a:buNone/>
            </a:pPr>
            <a:endParaRPr lang="en-US" smtClean="0"/>
          </a:p>
          <a:p>
            <a:pPr lvl="1"/>
            <a:r>
              <a:rPr lang="en-US" sz="1800" b="1" smtClean="0"/>
              <a:t>each</a:t>
            </a:r>
            <a:r>
              <a:rPr lang="en-US" sz="1800" b="0" smtClean="0"/>
              <a:t> – used with arrays or hashes – allows you to step through each value in the array or hash</a:t>
            </a:r>
          </a:p>
          <a:p>
            <a:pPr lvl="2">
              <a:buNone/>
            </a:pPr>
            <a:r>
              <a:rPr lang="en-US" smtClean="0"/>
              <a:t>collection.each do |variable|</a:t>
            </a:r>
          </a:p>
          <a:p>
            <a:pPr lvl="2">
              <a:buNone/>
            </a:pPr>
            <a:r>
              <a:rPr lang="en-US" smtClean="0"/>
              <a:t>	</a:t>
            </a:r>
            <a:r>
              <a:rPr lang="en-US" smtClean="0"/>
              <a:t>&lt;code&gt;</a:t>
            </a:r>
          </a:p>
          <a:p>
            <a:pPr lvl="2">
              <a:buNone/>
            </a:pPr>
            <a:r>
              <a:rPr lang="en-US" b="0" smtClean="0"/>
              <a:t>end</a:t>
            </a:r>
          </a:p>
          <a:p>
            <a:pPr lvl="1"/>
            <a:endParaRPr lang="en-US" sz="1800" b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More interators</a:t>
            </a:r>
            <a:endParaRPr lang="en-US" sz="32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43858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sz="1800" b="1" smtClean="0"/>
              <a:t>upto</a:t>
            </a:r>
            <a:r>
              <a:rPr lang="en-US" sz="1800" b="0" smtClean="0"/>
              <a:t> – allows you to start at a value and count up to a specified value</a:t>
            </a:r>
          </a:p>
          <a:p>
            <a:pPr lvl="2">
              <a:buNone/>
            </a:pPr>
            <a:r>
              <a:rPr lang="en-US" smtClean="0"/>
              <a:t>5.upto(10) do |u|</a:t>
            </a:r>
          </a:p>
          <a:p>
            <a:pPr lvl="2">
              <a:buNone/>
            </a:pPr>
            <a:r>
              <a:rPr lang="en-US" smtClean="0"/>
              <a:t>	</a:t>
            </a:r>
            <a:r>
              <a:rPr lang="en-US" smtClean="0"/>
              <a:t>puts u</a:t>
            </a:r>
          </a:p>
          <a:p>
            <a:pPr lvl="2">
              <a:buNone/>
            </a:pPr>
            <a:r>
              <a:rPr lang="en-US" smtClean="0"/>
              <a:t>e</a:t>
            </a:r>
            <a:r>
              <a:rPr lang="en-US" b="0" smtClean="0"/>
              <a:t>nd</a:t>
            </a:r>
          </a:p>
          <a:p>
            <a:pPr lvl="2"/>
            <a:r>
              <a:rPr lang="en-US" smtClean="0"/>
              <a:t>can also be written: 5.upto(10) { |u| puts u}</a:t>
            </a:r>
          </a:p>
          <a:p>
            <a:pPr lvl="1"/>
            <a:endParaRPr lang="en-US" sz="1800" smtClean="0"/>
          </a:p>
          <a:p>
            <a:pPr lvl="1"/>
            <a:r>
              <a:rPr lang="en-US" sz="1800" b="1" smtClean="0"/>
              <a:t>downto</a:t>
            </a:r>
            <a:r>
              <a:rPr lang="en-US" sz="1800" smtClean="0"/>
              <a:t> </a:t>
            </a:r>
            <a:r>
              <a:rPr lang="en-US" sz="1800" smtClean="0"/>
              <a:t>– </a:t>
            </a:r>
            <a:r>
              <a:rPr lang="en-US" sz="1800" smtClean="0"/>
              <a:t>the opposite of upto method, allows </a:t>
            </a:r>
            <a:r>
              <a:rPr lang="en-US" sz="1800" smtClean="0"/>
              <a:t>you to start at a value and </a:t>
            </a:r>
            <a:r>
              <a:rPr lang="en-US" sz="1800" smtClean="0"/>
              <a:t>count </a:t>
            </a:r>
            <a:r>
              <a:rPr lang="en-US" sz="1800" smtClean="0"/>
              <a:t>down </a:t>
            </a:r>
            <a:r>
              <a:rPr lang="en-US" sz="1800" smtClean="0"/>
              <a:t>to a specified value</a:t>
            </a:r>
          </a:p>
          <a:p>
            <a:pPr lvl="2">
              <a:buNone/>
            </a:pPr>
            <a:r>
              <a:rPr lang="en-US" smtClean="0"/>
              <a:t>10.downto (5) do |d|</a:t>
            </a:r>
            <a:endParaRPr lang="en-US" smtClean="0"/>
          </a:p>
          <a:p>
            <a:pPr lvl="2">
              <a:buNone/>
            </a:pPr>
            <a:r>
              <a:rPr lang="en-US" smtClean="0"/>
              <a:t>	</a:t>
            </a:r>
            <a:r>
              <a:rPr lang="en-US" smtClean="0"/>
              <a:t>puts d</a:t>
            </a:r>
            <a:endParaRPr lang="en-US" smtClean="0"/>
          </a:p>
          <a:p>
            <a:pPr lvl="2">
              <a:buNone/>
            </a:pPr>
            <a:r>
              <a:rPr lang="en-US" smtClean="0"/>
              <a:t>end</a:t>
            </a:r>
          </a:p>
          <a:p>
            <a:pPr lvl="2"/>
            <a:r>
              <a:rPr lang="en-US" smtClean="0"/>
              <a:t>Can also be written: 10.downto(5) { |d| puts d}</a:t>
            </a:r>
            <a:endParaRPr lang="en-US" smtClean="0"/>
          </a:p>
          <a:p>
            <a:pPr lvl="1"/>
            <a:endParaRPr lang="en-US" sz="1800" b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7DF844A-D563-4328-9C36-C05EF2BF995A}"/>
</file>

<file path=customXml/itemProps2.xml><?xml version="1.0" encoding="utf-8"?>
<ds:datastoreItem xmlns:ds="http://schemas.openxmlformats.org/officeDocument/2006/customXml" ds:itemID="{3DA02F14-724F-40B0-80CB-4094A9D823D7}"/>
</file>

<file path=customXml/itemProps3.xml><?xml version="1.0" encoding="utf-8"?>
<ds:datastoreItem xmlns:ds="http://schemas.openxmlformats.org/officeDocument/2006/customXml" ds:itemID="{9A78E17A-EA81-4ADA-B940-2255854FA2D0}"/>
</file>

<file path=docProps/app.xml><?xml version="1.0" encoding="utf-8"?>
<Properties xmlns="http://schemas.openxmlformats.org/officeDocument/2006/extended-properties" xmlns:vt="http://schemas.openxmlformats.org/officeDocument/2006/docPropsVTypes">
  <TotalTime>25339</TotalTime>
  <Words>325</Words>
  <Application>Microsoft Office PowerPoint</Application>
  <PresentationFormat>On-screen Show (4:3)</PresentationFormat>
  <Paragraphs>120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Capgemini_NA_Template</vt:lpstr>
      <vt:lpstr>1_Default Design</vt:lpstr>
      <vt:lpstr>Ruby Training: Loops</vt:lpstr>
      <vt:lpstr>Agenda</vt:lpstr>
      <vt:lpstr>What is a loop?</vt:lpstr>
      <vt:lpstr>while</vt:lpstr>
      <vt:lpstr>until</vt:lpstr>
      <vt:lpstr>while and until loops as modifiers</vt:lpstr>
      <vt:lpstr>for/in</vt:lpstr>
      <vt:lpstr>interators</vt:lpstr>
      <vt:lpstr>More interators</vt:lpstr>
      <vt:lpstr>Coding interators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1632</cp:revision>
  <dcterms:created xsi:type="dcterms:W3CDTF">2009-09-29T13:00:13Z</dcterms:created>
  <dcterms:modified xsi:type="dcterms:W3CDTF">2012-07-25T18:25:10Z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