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411" r:id="rId3"/>
    <p:sldId id="600" r:id="rId4"/>
    <p:sldId id="614" r:id="rId5"/>
    <p:sldId id="611" r:id="rId6"/>
    <p:sldId id="615" r:id="rId7"/>
    <p:sldId id="610" r:id="rId8"/>
    <p:sldId id="612" r:id="rId9"/>
    <p:sldId id="604" r:id="rId10"/>
    <p:sldId id="607" r:id="rId11"/>
    <p:sldId id="613" r:id="rId12"/>
    <p:sldId id="616" r:id="rId13"/>
    <p:sldId id="258" r:id="rId1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EDF5"/>
    <a:srgbClr val="EAEAEA"/>
    <a:srgbClr val="FFFF79"/>
    <a:srgbClr val="E2E2E2"/>
    <a:srgbClr val="D9D9D9"/>
    <a:srgbClr val="FF3300"/>
    <a:srgbClr val="DDDDDD"/>
    <a:srgbClr val="94D8F0"/>
    <a:srgbClr val="69C8EA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-78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BD8AD-0973-424C-A902-595D91DF04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4DBA-3FA0-4954-9F8B-7E142B8D9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Methods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185149"/>
            <a:ext cx="8358188" cy="4293483"/>
          </a:xfrm>
        </p:spPr>
        <p:txBody>
          <a:bodyPr/>
          <a:lstStyle/>
          <a:p>
            <a:r>
              <a:rPr lang="en-US" b="0" smtClean="0"/>
              <a:t>Ruby allows you to place default values in the definition of a method</a:t>
            </a:r>
          </a:p>
          <a:p>
            <a:endParaRPr lang="en-US" b="0" smtClean="0"/>
          </a:p>
          <a:p>
            <a:r>
              <a:rPr lang="en-US" b="0" smtClean="0"/>
              <a:t>This allows you to pass fewer parameters</a:t>
            </a:r>
          </a:p>
          <a:p>
            <a:endParaRPr lang="en-US" b="0" smtClean="0"/>
          </a:p>
          <a:p>
            <a:r>
              <a:rPr lang="en-US" smtClean="0"/>
              <a:t>In the below example, the login fuction can take two parameters (user_name and password) or you could pass only one (user_name)</a:t>
            </a:r>
          </a:p>
          <a:p>
            <a:r>
              <a:rPr lang="en-US" sz="1400" b="0" smtClean="0"/>
              <a:t>	def login(user_name, password=‘abc_123’)</a:t>
            </a:r>
          </a:p>
          <a:p>
            <a:r>
              <a:rPr lang="en-US" sz="1400" b="0" smtClean="0"/>
              <a:t>		&lt;code to log user into system&gt;</a:t>
            </a:r>
          </a:p>
          <a:p>
            <a:r>
              <a:rPr lang="en-US" sz="1400" b="0" smtClean="0"/>
              <a:t>	end</a:t>
            </a:r>
          </a:p>
          <a:p>
            <a:endParaRPr lang="en-US" sz="1400" b="0" smtClean="0"/>
          </a:p>
          <a:p>
            <a:r>
              <a:rPr lang="en-US" smtClean="0"/>
              <a:t>Both of these calls will work:</a:t>
            </a:r>
          </a:p>
          <a:p>
            <a:r>
              <a:rPr lang="en-US" sz="1400" b="0" smtClean="0"/>
              <a:t>	login(‘Matt’, ‘123_abc’)</a:t>
            </a:r>
          </a:p>
          <a:p>
            <a:r>
              <a:rPr lang="en-US" sz="1400" b="0" smtClean="0"/>
              <a:t>	login(‘Matt’)</a:t>
            </a:r>
            <a:endParaRPr lang="en-US" sz="1400" b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a variable number of values to a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4678204"/>
          </a:xfrm>
        </p:spPr>
        <p:txBody>
          <a:bodyPr/>
          <a:lstStyle/>
          <a:p>
            <a:r>
              <a:rPr lang="en-US" smtClean="0"/>
              <a:t>Ruby allows you to pass a variable number of values to a single parameter</a:t>
            </a:r>
          </a:p>
          <a:p>
            <a:endParaRPr lang="en-US" smtClean="0"/>
          </a:p>
          <a:p>
            <a:r>
              <a:rPr lang="en-US" smtClean="0"/>
              <a:t>To access the values you need to use the “each” method:</a:t>
            </a:r>
          </a:p>
          <a:p>
            <a:endParaRPr lang="en-US" smtClean="0"/>
          </a:p>
          <a:p>
            <a:r>
              <a:rPr lang="en-US" smtClean="0"/>
              <a:t>Syntax:</a:t>
            </a:r>
          </a:p>
          <a:p>
            <a:r>
              <a:rPr lang="en-US" b="0" smtClean="0"/>
              <a:t>def method( *args )</a:t>
            </a:r>
          </a:p>
          <a:p>
            <a:r>
              <a:rPr lang="en-US" b="0" smtClean="0"/>
              <a:t>	args.each { |string| &lt;code&gt;}</a:t>
            </a:r>
          </a:p>
          <a:p>
            <a:r>
              <a:rPr lang="en-US" b="0" smtClean="0"/>
              <a:t>end</a:t>
            </a:r>
          </a:p>
          <a:p>
            <a:endParaRPr lang="en-US" smtClean="0"/>
          </a:p>
          <a:p>
            <a:r>
              <a:rPr lang="en-US" smtClean="0"/>
              <a:t>Examples:					Can be called using:</a:t>
            </a:r>
          </a:p>
          <a:p>
            <a:r>
              <a:rPr lang="en-US" b="0" smtClean="0"/>
              <a:t>def states( *state )					states(“OH”, “MI”, “KY”)</a:t>
            </a:r>
          </a:p>
          <a:p>
            <a:r>
              <a:rPr lang="en-US" b="0" smtClean="0"/>
              <a:t>	state.each {|names| puts names}			states (“CA”)</a:t>
            </a:r>
          </a:p>
          <a:p>
            <a:r>
              <a:rPr lang="en-US" b="0" smtClean="0"/>
              <a:t>end</a:t>
            </a:r>
            <a:endParaRPr lang="en-US" b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0574" y="1185149"/>
            <a:ext cx="8158163" cy="2708434"/>
          </a:xfrm>
        </p:spPr>
        <p:txBody>
          <a:bodyPr/>
          <a:lstStyle/>
          <a:p>
            <a:r>
              <a:rPr lang="en-US" smtClean="0"/>
              <a:t>Note: this presentation is the 1</a:t>
            </a:r>
            <a:r>
              <a:rPr lang="en-US" baseline="30000" smtClean="0"/>
              <a:t>st</a:t>
            </a:r>
            <a:r>
              <a:rPr lang="en-US" smtClean="0"/>
              <a:t> of a three part series (Methods, Variables, Class Objects).</a:t>
            </a:r>
          </a:p>
          <a:p>
            <a:endParaRPr lang="en-US" smtClean="0"/>
          </a:p>
          <a:p>
            <a:r>
              <a:rPr lang="en-US" smtClean="0"/>
              <a:t>Creating a method</a:t>
            </a:r>
          </a:p>
          <a:p>
            <a:endParaRPr lang="en-US" smtClean="0"/>
          </a:p>
          <a:p>
            <a:r>
              <a:rPr lang="en-US" smtClean="0"/>
              <a:t>Calling a method</a:t>
            </a:r>
          </a:p>
          <a:p>
            <a:endParaRPr lang="en-US" smtClean="0"/>
          </a:p>
          <a:p>
            <a:r>
              <a:rPr lang="en-US" smtClean="0"/>
              <a:t>Passing Parameters to methods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Before we get started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30008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For tonight’s example we are going to use the following Example:</a:t>
            </a:r>
          </a:p>
          <a:p>
            <a:pPr lvl="1">
              <a:buFont typeface="Arial" charset="0"/>
              <a:buNone/>
            </a:pPr>
            <a:r>
              <a:rPr lang="en-US" smtClean="0"/>
              <a:t>	Given a new family moves in next door</a:t>
            </a:r>
          </a:p>
          <a:p>
            <a:pPr lvl="2">
              <a:buFontTx/>
              <a:buNone/>
            </a:pPr>
            <a:r>
              <a:rPr lang="en-US" sz="1600" smtClean="0"/>
              <a:t>When I greet them</a:t>
            </a:r>
          </a:p>
          <a:p>
            <a:pPr lvl="2">
              <a:buFontTx/>
              <a:buNone/>
            </a:pPr>
            <a:r>
              <a:rPr lang="en-US" sz="1600" smtClean="0"/>
              <a:t>Then they will greet me back</a:t>
            </a:r>
          </a:p>
          <a:p>
            <a:endParaRPr lang="en-US" sz="1600" smtClean="0"/>
          </a:p>
          <a:p>
            <a:r>
              <a:rPr lang="en-US" sz="1800" smtClean="0"/>
              <a:t>Go ahead and create a new Project: “Neighbors”</a:t>
            </a:r>
          </a:p>
          <a:p>
            <a:endParaRPr lang="en-US" sz="1800" smtClean="0"/>
          </a:p>
          <a:p>
            <a:r>
              <a:rPr lang="en-US" sz="1800" smtClean="0"/>
              <a:t>Go ahead and create a new file: </a:t>
            </a:r>
            <a:r>
              <a:rPr lang="en-US" sz="1800" smtClean="0"/>
              <a:t>“neighbors.rb</a:t>
            </a:r>
            <a:r>
              <a:rPr lang="en-US" sz="1800" smtClean="0"/>
              <a:t>”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66775"/>
            <a:ext cx="8377238" cy="5155257"/>
          </a:xfrm>
        </p:spPr>
        <p:txBody>
          <a:bodyPr/>
          <a:lstStyle/>
          <a:p>
            <a:r>
              <a:rPr lang="en-US" smtClean="0"/>
              <a:t>Definition:</a:t>
            </a:r>
            <a:r>
              <a:rPr lang="en-US" b="0" smtClean="0"/>
              <a:t> A </a:t>
            </a:r>
            <a:r>
              <a:rPr lang="en-US" b="0" i="1" smtClean="0"/>
              <a:t>method is a named block of parameterized code associated with one or more objects</a:t>
            </a:r>
            <a:endParaRPr lang="en-US" b="0" smtClean="0"/>
          </a:p>
          <a:p>
            <a:pPr lvl="1"/>
            <a:r>
              <a:rPr lang="en-US" b="0" smtClean="0"/>
              <a:t>Defined with the “def” keyword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Can take parameters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Ends with the “end” keyword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Must be initialized BEFORE you call it</a:t>
            </a:r>
          </a:p>
          <a:p>
            <a:pPr lvl="1"/>
            <a:endParaRPr lang="en-US" sz="1000" b="0" smtClean="0"/>
          </a:p>
          <a:p>
            <a:r>
              <a:rPr lang="en-US" smtClean="0"/>
              <a:t>Syntax:</a:t>
            </a:r>
          </a:p>
          <a:p>
            <a:r>
              <a:rPr lang="en-US" b="0" smtClean="0"/>
              <a:t>	def &lt;name&gt;(parameters)</a:t>
            </a:r>
          </a:p>
          <a:p>
            <a:r>
              <a:rPr lang="en-US" b="0" smtClean="0"/>
              <a:t>	end</a:t>
            </a:r>
          </a:p>
          <a:p>
            <a:endParaRPr lang="en-US" b="0" smtClean="0"/>
          </a:p>
          <a:p>
            <a:endParaRPr lang="en-US" b="0" smtClean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a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66775"/>
            <a:ext cx="8377238" cy="3493264"/>
          </a:xfrm>
        </p:spPr>
        <p:txBody>
          <a:bodyPr/>
          <a:lstStyle/>
          <a:p>
            <a:r>
              <a:rPr lang="en-US" smtClean="0"/>
              <a:t>Method names may (but are not required to) end with:</a:t>
            </a:r>
          </a:p>
          <a:p>
            <a:pPr lvl="1"/>
            <a:r>
              <a:rPr lang="en-US" b="1" smtClean="0"/>
              <a:t>an equals sign “=” –</a:t>
            </a:r>
            <a:r>
              <a:rPr lang="en-US" smtClean="0"/>
              <a:t> signifies that the method is a </a:t>
            </a:r>
            <a:r>
              <a:rPr lang="en-US" i="1" smtClean="0"/>
              <a:t>setter that </a:t>
            </a:r>
            <a:r>
              <a:rPr lang="en-US" smtClean="0"/>
              <a:t>can be invoked using assignment syntax</a:t>
            </a:r>
          </a:p>
          <a:p>
            <a:pPr lvl="1"/>
            <a:endParaRPr lang="en-US" b="1" smtClean="0"/>
          </a:p>
          <a:p>
            <a:pPr lvl="1"/>
            <a:r>
              <a:rPr lang="en-US" b="1" smtClean="0"/>
              <a:t>a question mark “?” – </a:t>
            </a:r>
            <a:r>
              <a:rPr lang="en-US" smtClean="0"/>
              <a:t>any method whose name ends with a question mark returns a value that answers the question posed by the method invocation</a:t>
            </a:r>
          </a:p>
          <a:p>
            <a:pPr lvl="2"/>
            <a:r>
              <a:rPr lang="en-US" smtClean="0"/>
              <a:t>example: The </a:t>
            </a:r>
            <a:r>
              <a:rPr lang="en-US" sz="1200" smtClean="0"/>
              <a:t>empty? </a:t>
            </a:r>
            <a:r>
              <a:rPr lang="en-US" smtClean="0"/>
              <a:t>method of an array returns </a:t>
            </a:r>
            <a:r>
              <a:rPr lang="en-US" sz="1200" smtClean="0"/>
              <a:t>true </a:t>
            </a:r>
            <a:r>
              <a:rPr lang="en-US" smtClean="0"/>
              <a:t>if the array has no elements</a:t>
            </a:r>
          </a:p>
          <a:p>
            <a:pPr lvl="1"/>
            <a:endParaRPr lang="en-US" b="1" smtClean="0"/>
          </a:p>
          <a:p>
            <a:pPr lvl="1"/>
            <a:r>
              <a:rPr lang="en-US" b="1" smtClean="0"/>
              <a:t>an exclamation point “!” –</a:t>
            </a:r>
            <a:r>
              <a:rPr lang="en-US" smtClean="0"/>
              <a:t> often methods that end with an exclamation mark are </a:t>
            </a:r>
            <a:r>
              <a:rPr lang="en-US" i="1" smtClean="0"/>
              <a:t>mutators</a:t>
            </a:r>
            <a:r>
              <a:rPr lang="en-US" smtClean="0"/>
              <a:t>, which alter the internal state of an object</a:t>
            </a:r>
          </a:p>
          <a:p>
            <a:pPr lvl="2"/>
            <a:r>
              <a:rPr lang="en-US" smtClean="0"/>
              <a:t>example: The </a:t>
            </a:r>
            <a:r>
              <a:rPr lang="en-US" sz="1000" smtClean="0"/>
              <a:t>sort! </a:t>
            </a:r>
            <a:r>
              <a:rPr lang="en-US" smtClean="0"/>
              <a:t>method of an array sorts the array elements</a:t>
            </a:r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the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57251"/>
            <a:ext cx="8415338" cy="5370701"/>
          </a:xfrm>
        </p:spPr>
        <p:txBody>
          <a:bodyPr/>
          <a:lstStyle/>
          <a:p>
            <a:r>
              <a:rPr lang="en-US" smtClean="0"/>
              <a:t>To invoke a method you need to call :</a:t>
            </a:r>
          </a:p>
          <a:p>
            <a:pPr lvl="1"/>
            <a:r>
              <a:rPr lang="en-US" smtClean="0"/>
              <a:t>the method name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the object on which it is to be invoked (this is optional), and 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zero or more argument values that are assigned to the named method parameters</a:t>
            </a:r>
          </a:p>
          <a:p>
            <a:pPr lvl="1">
              <a:buNone/>
            </a:pPr>
            <a:endParaRPr lang="en-US" smtClean="0"/>
          </a:p>
          <a:p>
            <a:r>
              <a:rPr lang="en-US" smtClean="0"/>
              <a:t>Syntax:</a:t>
            </a:r>
          </a:p>
          <a:p>
            <a:pPr lvl="2">
              <a:buNone/>
            </a:pPr>
            <a:r>
              <a:rPr lang="en-US" smtClean="0"/>
              <a:t>(&lt;object&gt;).&lt;method name&gt;(parameters)</a:t>
            </a:r>
          </a:p>
          <a:p>
            <a:pPr lvl="1">
              <a:buNone/>
            </a:pPr>
            <a:endParaRPr lang="en-US" smtClean="0"/>
          </a:p>
          <a:p>
            <a:r>
              <a:rPr lang="en-US" smtClean="0"/>
              <a:t>Write this code and Run			Will get the following results</a:t>
            </a:r>
          </a:p>
          <a:p>
            <a:r>
              <a:rPr lang="en-US" b="0" smtClean="0"/>
              <a:t>def hello_neighbor</a:t>
            </a:r>
          </a:p>
          <a:p>
            <a:r>
              <a:rPr lang="en-US" b="0" smtClean="0"/>
              <a:t>	puts "hello neighbor"</a:t>
            </a:r>
          </a:p>
          <a:p>
            <a:r>
              <a:rPr lang="en-US" b="0" smtClean="0"/>
              <a:t>end</a:t>
            </a:r>
          </a:p>
          <a:p>
            <a:r>
              <a:rPr lang="en-US" b="0" smtClean="0"/>
              <a:t>hello_neighbor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873" y="4752975"/>
            <a:ext cx="4621866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value is the method returning?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14449"/>
            <a:ext cx="8405813" cy="4816703"/>
          </a:xfrm>
        </p:spPr>
        <p:txBody>
          <a:bodyPr/>
          <a:lstStyle/>
          <a:p>
            <a:pPr marL="342900" lvl="1" indent="-342900">
              <a:buClr>
                <a:schemeClr val="accent2"/>
              </a:buClr>
              <a:buNone/>
            </a:pPr>
            <a:r>
              <a:rPr lang="en-US" b="1" smtClean="0"/>
              <a:t>The method will return the last expression evaluated in the method</a:t>
            </a:r>
          </a:p>
          <a:p>
            <a:r>
              <a:rPr lang="en-US" smtClean="0"/>
              <a:t>Example:</a:t>
            </a:r>
          </a:p>
          <a:p>
            <a:r>
              <a:rPr lang="en-US" sz="1400" b="0" smtClean="0"/>
              <a:t>#will return “Ohio”</a:t>
            </a:r>
          </a:p>
          <a:p>
            <a:r>
              <a:rPr lang="en-US" sz="1400" b="0" smtClean="0"/>
              <a:t>def value_of_state</a:t>
            </a:r>
          </a:p>
          <a:p>
            <a:r>
              <a:rPr lang="en-US" sz="1400" b="0" smtClean="0"/>
              <a:t>	“Ohio”</a:t>
            </a:r>
          </a:p>
          <a:p>
            <a:r>
              <a:rPr lang="en-US" sz="1400" b="0" smtClean="0"/>
              <a:t>end</a:t>
            </a:r>
          </a:p>
          <a:p>
            <a:endParaRPr lang="en-US" sz="1400" b="0" smtClean="0"/>
          </a:p>
          <a:p>
            <a:r>
              <a:rPr lang="en-US" smtClean="0"/>
              <a:t>You can use the “return” function to force a return</a:t>
            </a:r>
          </a:p>
          <a:p>
            <a:r>
              <a:rPr lang="en-US" smtClean="0"/>
              <a:t>Example:</a:t>
            </a:r>
          </a:p>
          <a:p>
            <a:r>
              <a:rPr lang="en-US" b="0" smtClean="0"/>
              <a:t>def value_of_state(state)</a:t>
            </a:r>
          </a:p>
          <a:p>
            <a:r>
              <a:rPr lang="en-US" b="0" smtClean="0"/>
              <a:t>	case state</a:t>
            </a:r>
          </a:p>
          <a:p>
            <a:r>
              <a:rPr lang="en-US" b="0" smtClean="0"/>
              <a:t>		when “OH” return “Ohio”</a:t>
            </a:r>
          </a:p>
          <a:p>
            <a:r>
              <a:rPr lang="en-US" b="0" smtClean="0"/>
              <a:t>		when “MI” return “Michigan”</a:t>
            </a:r>
          </a:p>
          <a:p>
            <a:r>
              <a:rPr lang="en-US" b="0" smtClean="0"/>
              <a:t>end</a:t>
            </a:r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1424" y="4967288"/>
            <a:ext cx="3636851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400" smtClean="0"/>
              <a:t>Passing Parameters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087438"/>
            <a:ext cx="8124825" cy="38933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Methods in Ruby can accept Parameters</a:t>
            </a:r>
          </a:p>
          <a:p>
            <a:endParaRPr lang="en-US" sz="1400" smtClean="0"/>
          </a:p>
          <a:p>
            <a:r>
              <a:rPr lang="en-US" sz="1400" smtClean="0"/>
              <a:t>Syntax:</a:t>
            </a:r>
          </a:p>
          <a:p>
            <a:pPr lvl="2">
              <a:buNone/>
            </a:pPr>
            <a:r>
              <a:rPr lang="en-US" sz="1200" smtClean="0"/>
              <a:t>def &lt;name&gt;(&lt;parameter&gt;)</a:t>
            </a:r>
          </a:p>
          <a:p>
            <a:pPr lvl="2">
              <a:buNone/>
            </a:pPr>
            <a:r>
              <a:rPr lang="en-US" sz="1200" smtClean="0"/>
              <a:t>	&lt;code&gt;</a:t>
            </a:r>
          </a:p>
          <a:p>
            <a:pPr lvl="2">
              <a:buNone/>
            </a:pPr>
            <a:r>
              <a:rPr lang="en-US" sz="1200" smtClean="0"/>
              <a:t>end</a:t>
            </a:r>
          </a:p>
          <a:p>
            <a:endParaRPr lang="en-US" smtClean="0"/>
          </a:p>
          <a:p>
            <a:pPr lvl="1">
              <a:buFont typeface="Arial" charset="0"/>
              <a:buNone/>
            </a:pPr>
            <a:r>
              <a:rPr lang="en-US" b="1" smtClean="0"/>
              <a:t>Update the method as follows: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def hello_neighbor</a:t>
            </a:r>
            <a:r>
              <a:rPr lang="en-US" sz="1200" b="1" smtClean="0">
                <a:solidFill>
                  <a:srgbClr val="FF0000"/>
                </a:solidFill>
              </a:rPr>
              <a:t>(neighbor)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	puts "hello </a:t>
            </a:r>
            <a:r>
              <a:rPr lang="en-US" sz="1200" b="1" smtClean="0">
                <a:solidFill>
                  <a:srgbClr val="FF0000"/>
                </a:solidFill>
              </a:rPr>
              <a:t>#{neighbor}</a:t>
            </a:r>
            <a:r>
              <a:rPr lang="en-US" sz="1200" smtClean="0"/>
              <a:t>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end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>
              <a:buFont typeface="Arial" charset="0"/>
              <a:buNone/>
            </a:pPr>
            <a:r>
              <a:rPr lang="en-US" b="1" smtClean="0"/>
              <a:t>But wait, we now have a problem in our method call…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00275" y="4876800"/>
            <a:ext cx="2057400" cy="13620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6338" y="5014913"/>
            <a:ext cx="3738401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Once you change a method, you must change the call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76275" y="1235075"/>
            <a:ext cx="8124825" cy="53553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Once you changed the method you should see the following errors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mtClean="0"/>
              <a:t>This is because when we created the method it did not need any values sent to it</a:t>
            </a:r>
          </a:p>
          <a:p>
            <a:pPr lvl="1">
              <a:buClr>
                <a:srgbClr val="DE3819"/>
              </a:buClr>
            </a:pPr>
            <a:r>
              <a:rPr lang="en-US" smtClean="0"/>
              <a:t>Now it does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The fix is to simply add the parameter to the call</a:t>
            </a:r>
          </a:p>
          <a:p>
            <a:pPr>
              <a:buClr>
                <a:srgbClr val="DE3819"/>
              </a:buClr>
            </a:pPr>
            <a:endParaRPr lang="en-US" sz="10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Update the code and run			Will get the following results: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def hello_neighbor(neighbor)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	puts "hello #{neighbor}"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end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hello_neighbor</a:t>
            </a:r>
            <a:r>
              <a:rPr lang="en-US" sz="1200" smtClean="0">
                <a:solidFill>
                  <a:srgbClr val="FF0000"/>
                </a:solidFill>
              </a:rPr>
              <a:t>("Jamey")</a:t>
            </a:r>
          </a:p>
          <a:p>
            <a:pPr>
              <a:buClr>
                <a:srgbClr val="DE3819"/>
              </a:buClr>
            </a:pPr>
            <a:r>
              <a:rPr lang="en-US" sz="1200" smtClean="0">
                <a:solidFill>
                  <a:srgbClr val="FF0000"/>
                </a:solidFill>
              </a:rPr>
              <a:t>hello_neighbor("Heidi")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71725" y="5676900"/>
            <a:ext cx="3476625" cy="3714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257425" y="5867400"/>
            <a:ext cx="3619500" cy="4572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9300" y="1504949"/>
            <a:ext cx="3984234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B238834-A3B0-40D1-B604-C3E376685445}"/>
</file>

<file path=customXml/itemProps2.xml><?xml version="1.0" encoding="utf-8"?>
<ds:datastoreItem xmlns:ds="http://schemas.openxmlformats.org/officeDocument/2006/customXml" ds:itemID="{D639EB37-33A7-4726-BC76-68AAC3841421}"/>
</file>

<file path=customXml/itemProps3.xml><?xml version="1.0" encoding="utf-8"?>
<ds:datastoreItem xmlns:ds="http://schemas.openxmlformats.org/officeDocument/2006/customXml" ds:itemID="{908E1C37-44AA-47C9-8F3D-1658F38213B0}"/>
</file>

<file path=docProps/app.xml><?xml version="1.0" encoding="utf-8"?>
<Properties xmlns="http://schemas.openxmlformats.org/officeDocument/2006/extended-properties" xmlns:vt="http://schemas.openxmlformats.org/officeDocument/2006/docPropsVTypes">
  <TotalTime>26951</TotalTime>
  <Words>479</Words>
  <Application>Microsoft Office PowerPoint</Application>
  <PresentationFormat>On-screen Show (4:3)</PresentationFormat>
  <Paragraphs>136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Capgemini_NA_Template</vt:lpstr>
      <vt:lpstr>1_Default Design</vt:lpstr>
      <vt:lpstr>Ruby Training: Methods</vt:lpstr>
      <vt:lpstr>Agenda</vt:lpstr>
      <vt:lpstr>Before we get started</vt:lpstr>
      <vt:lpstr>Creating a Method</vt:lpstr>
      <vt:lpstr>Naming a Method</vt:lpstr>
      <vt:lpstr>Calling the method</vt:lpstr>
      <vt:lpstr>What value is the method returning?</vt:lpstr>
      <vt:lpstr>Passing Parameters</vt:lpstr>
      <vt:lpstr>Once you change a method, you must change the call</vt:lpstr>
      <vt:lpstr>Default parameters</vt:lpstr>
      <vt:lpstr>Passing a variable number of values to a method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1718</cp:revision>
  <dcterms:created xsi:type="dcterms:W3CDTF">2009-09-29T13:00:13Z</dcterms:created>
  <dcterms:modified xsi:type="dcterms:W3CDTF">2012-08-13T21:16:01Z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