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customXml/itemProps1.xml" ContentType="application/vnd.openxmlformats-officedocument.customXmlPropertie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customXml/itemProps2.xml" ContentType="application/vnd.openxmlformats-officedocument.customXmlPropertie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62" r:id="rId2"/>
  </p:sldMasterIdLst>
  <p:notesMasterIdLst>
    <p:notesMasterId r:id="rId22"/>
  </p:notesMasterIdLst>
  <p:sldIdLst>
    <p:sldId id="411" r:id="rId3"/>
    <p:sldId id="566" r:id="rId4"/>
    <p:sldId id="567" r:id="rId5"/>
    <p:sldId id="568" r:id="rId6"/>
    <p:sldId id="569" r:id="rId7"/>
    <p:sldId id="583" r:id="rId8"/>
    <p:sldId id="570" r:id="rId9"/>
    <p:sldId id="571" r:id="rId10"/>
    <p:sldId id="572" r:id="rId11"/>
    <p:sldId id="584" r:id="rId12"/>
    <p:sldId id="585" r:id="rId13"/>
    <p:sldId id="586" r:id="rId14"/>
    <p:sldId id="587" r:id="rId15"/>
    <p:sldId id="588" r:id="rId16"/>
    <p:sldId id="589" r:id="rId17"/>
    <p:sldId id="579" r:id="rId18"/>
    <p:sldId id="580" r:id="rId19"/>
    <p:sldId id="581" r:id="rId20"/>
    <p:sldId id="258" r:id="rId21"/>
  </p:sldIdLst>
  <p:sldSz cx="9144000" cy="6858000" type="screen4x3"/>
  <p:notesSz cx="69342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3EDF5"/>
    <a:srgbClr val="EAEAEA"/>
    <a:srgbClr val="FFFF79"/>
    <a:srgbClr val="E2E2E2"/>
    <a:srgbClr val="D9D9D9"/>
    <a:srgbClr val="FF3300"/>
    <a:srgbClr val="DDDDDD"/>
    <a:srgbClr val="94D8F0"/>
    <a:srgbClr val="69C8EA"/>
    <a:srgbClr val="3399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67" autoAdjust="0"/>
    <p:restoredTop sz="94407" autoAdjust="0"/>
  </p:normalViewPr>
  <p:slideViewPr>
    <p:cSldViewPr snapToGrid="0">
      <p:cViewPr>
        <p:scale>
          <a:sx n="100" d="100"/>
          <a:sy n="100" d="100"/>
        </p:scale>
        <p:origin x="-78" y="11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-3252" y="-90"/>
      </p:cViewPr>
      <p:guideLst>
        <p:guide orient="horz" pos="2904"/>
        <p:guide pos="218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5138" cy="460375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475" y="0"/>
            <a:ext cx="3005138" cy="460375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45FC7C-4BF8-416D-93D5-C86F6117B863}" type="datetimeFigureOut">
              <a:rPr lang="en-US"/>
              <a:pPr>
                <a:defRPr/>
              </a:pPr>
              <a:t>8/28/2012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vert="horz" lIns="92309" tIns="46154" rIns="92309" bIns="46154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58238"/>
            <a:ext cx="3005138" cy="460375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636C26F-A3BF-450E-807B-D5F0F6AEBA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188139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36C26F-A3BF-450E-807B-D5F0F6AEBA3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94048" y="4380225"/>
            <a:ext cx="5546104" cy="41487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This is a trick exercise: no scripts should run because no scripts should have the @page-object-tests tags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94048" y="4380225"/>
            <a:ext cx="5546104" cy="41487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94048" y="4380225"/>
            <a:ext cx="5546104" cy="41487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94048" y="4380225"/>
            <a:ext cx="5546104" cy="41487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94048" y="4380225"/>
            <a:ext cx="5546104" cy="41487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94048" y="4380225"/>
            <a:ext cx="5546104" cy="41487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94048" y="4380225"/>
            <a:ext cx="5546104" cy="41487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94048" y="4380225"/>
            <a:ext cx="5546104" cy="41487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94048" y="4380225"/>
            <a:ext cx="5546104" cy="41487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2D1D90-B42A-4FD8-9219-C8F42BC6FF84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94048" y="4380225"/>
            <a:ext cx="5546104" cy="41487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94048" y="4380225"/>
            <a:ext cx="5546104" cy="41487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94048" y="4380225"/>
            <a:ext cx="5546104" cy="41487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94048" y="4380225"/>
            <a:ext cx="5546104" cy="41487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94048" y="4380225"/>
            <a:ext cx="5546104" cy="41487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94048" y="4380225"/>
            <a:ext cx="5546104" cy="41487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94048" y="4380225"/>
            <a:ext cx="5546104" cy="41487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94048" y="4380225"/>
            <a:ext cx="5546104" cy="41487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 descr="spade-flower.png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rgbClr val="FFAE0D">
                <a:tint val="45000"/>
                <a:satMod val="400000"/>
              </a:srgbClr>
            </a:duotone>
          </a:blip>
          <a:srcRect t="23439" r="24428"/>
          <a:stretch>
            <a:fillRect/>
          </a:stretch>
        </p:blipFill>
        <p:spPr>
          <a:xfrm flipH="1">
            <a:off x="-1" y="0"/>
            <a:ext cx="3152772" cy="3914774"/>
          </a:xfrm>
          <a:prstGeom prst="rect">
            <a:avLst/>
          </a:prstGeom>
        </p:spPr>
      </p:pic>
      <p:grpSp>
        <p:nvGrpSpPr>
          <p:cNvPr id="44" name="Group 43"/>
          <p:cNvGrpSpPr/>
          <p:nvPr userDrawn="1"/>
        </p:nvGrpSpPr>
        <p:grpSpPr>
          <a:xfrm rot="10800000" flipH="1" flipV="1">
            <a:off x="4223312" y="0"/>
            <a:ext cx="4920688" cy="2466975"/>
            <a:chOff x="2053085" y="0"/>
            <a:chExt cx="7099541" cy="3786997"/>
          </a:xfrm>
        </p:grpSpPr>
        <p:sp>
          <p:nvSpPr>
            <p:cNvPr id="45" name="Freeform 44"/>
            <p:cNvSpPr>
              <a:spLocks/>
            </p:cNvSpPr>
            <p:nvPr userDrawn="1"/>
          </p:nvSpPr>
          <p:spPr bwMode="auto">
            <a:xfrm flipH="1">
              <a:off x="2053085" y="1"/>
              <a:ext cx="7090913" cy="37869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05"/>
                </a:cxn>
                <a:cxn ang="0">
                  <a:pos x="1048" y="0"/>
                </a:cxn>
                <a:cxn ang="0">
                  <a:pos x="0" y="0"/>
                </a:cxn>
              </a:cxnLst>
              <a:rect l="0" t="0" r="r" b="b"/>
              <a:pathLst>
                <a:path w="1048" h="405">
                  <a:moveTo>
                    <a:pt x="0" y="0"/>
                  </a:moveTo>
                  <a:cubicBezTo>
                    <a:pt x="1" y="405"/>
                    <a:pt x="1" y="405"/>
                    <a:pt x="1" y="405"/>
                  </a:cubicBezTo>
                  <a:cubicBezTo>
                    <a:pt x="32" y="191"/>
                    <a:pt x="804" y="1"/>
                    <a:pt x="1048" y="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4019"/>
                </a:gs>
                <a:gs pos="36000">
                  <a:srgbClr val="F26531"/>
                </a:gs>
                <a:gs pos="100000">
                  <a:srgbClr val="FFC000"/>
                </a:gs>
              </a:gsLst>
              <a:lin ang="7800000" scaled="0"/>
              <a:tileRect/>
            </a:gradFill>
            <a:ln w="9525">
              <a:noFill/>
              <a:round/>
              <a:headEnd/>
              <a:tailEnd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algn="ctr" eaLnBrk="0" hangingPunct="0">
                <a:lnSpc>
                  <a:spcPct val="85000"/>
                </a:lnSpc>
                <a:defRPr/>
              </a:pPr>
              <a:endParaRPr lang="en-US" noProof="0" dirty="0"/>
            </a:p>
          </p:txBody>
        </p:sp>
        <p:sp>
          <p:nvSpPr>
            <p:cNvPr id="46" name="Freeform 23"/>
            <p:cNvSpPr>
              <a:spLocks/>
            </p:cNvSpPr>
            <p:nvPr userDrawn="1"/>
          </p:nvSpPr>
          <p:spPr bwMode="auto">
            <a:xfrm flipH="1">
              <a:off x="3459192" y="0"/>
              <a:ext cx="5693434" cy="3657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05"/>
                </a:cxn>
                <a:cxn ang="0">
                  <a:pos x="1048" y="0"/>
                </a:cxn>
                <a:cxn ang="0">
                  <a:pos x="0" y="0"/>
                </a:cxn>
              </a:cxnLst>
              <a:rect l="0" t="0" r="r" b="b"/>
              <a:pathLst>
                <a:path w="1048" h="405">
                  <a:moveTo>
                    <a:pt x="0" y="0"/>
                  </a:moveTo>
                  <a:cubicBezTo>
                    <a:pt x="1" y="405"/>
                    <a:pt x="1" y="405"/>
                    <a:pt x="1" y="405"/>
                  </a:cubicBezTo>
                  <a:cubicBezTo>
                    <a:pt x="32" y="191"/>
                    <a:pt x="804" y="1"/>
                    <a:pt x="104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4019"/>
            </a:solidFill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algn="ctr" eaLnBrk="0" hangingPunct="0">
                <a:lnSpc>
                  <a:spcPct val="85000"/>
                </a:lnSpc>
                <a:defRPr/>
              </a:pPr>
              <a:endParaRPr lang="en-US" noProof="0" dirty="0"/>
            </a:p>
          </p:txBody>
        </p:sp>
      </p:grpSp>
      <p:sp>
        <p:nvSpPr>
          <p:cNvPr id="4" name="Rectangle 7"/>
          <p:cNvSpPr>
            <a:spLocks noChangeArrowheads="1"/>
          </p:cNvSpPr>
          <p:nvPr/>
        </p:nvSpPr>
        <p:spPr bwMode="gray">
          <a:xfrm>
            <a:off x="0" y="6324600"/>
            <a:ext cx="9144000" cy="276225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5" name="AutoShape 17"/>
          <p:cNvSpPr>
            <a:spLocks noChangeAspect="1" noChangeArrowheads="1" noTextEdit="1"/>
          </p:cNvSpPr>
          <p:nvPr userDrawn="1"/>
        </p:nvSpPr>
        <p:spPr bwMode="auto">
          <a:xfrm>
            <a:off x="457200" y="533400"/>
            <a:ext cx="1697038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43" name="Text Box 9"/>
          <p:cNvSpPr txBox="1">
            <a:spLocks noChangeArrowheads="1"/>
          </p:cNvSpPr>
          <p:nvPr userDrawn="1"/>
        </p:nvSpPr>
        <p:spPr bwMode="gray">
          <a:xfrm>
            <a:off x="7432675" y="6518275"/>
            <a:ext cx="1225550" cy="209550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1652E"/>
                </a:solidFill>
                <a:latin typeface="Arial" pitchFamily="34" charset="0"/>
                <a:cs typeface="Arial" pitchFamily="34" charset="0"/>
              </a:rPr>
              <a:t>www.us.sogeti.com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09600" y="3733800"/>
            <a:ext cx="7772400" cy="1196975"/>
          </a:xfrm>
        </p:spPr>
        <p:txBody>
          <a:bodyPr/>
          <a:lstStyle>
            <a:lvl1pPr fontAlgn="t">
              <a:spcAft>
                <a:spcPct val="25000"/>
              </a:spcAft>
              <a:defRPr sz="2800">
                <a:solidFill>
                  <a:srgbClr val="F35D2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609600" y="5086350"/>
            <a:ext cx="6005512" cy="831850"/>
          </a:xfrm>
        </p:spPr>
        <p:txBody>
          <a:bodyPr/>
          <a:lstStyle>
            <a:lvl1pPr marL="0" indent="0" fontAlgn="t">
              <a:spcAft>
                <a:spcPct val="0"/>
              </a:spcAft>
              <a:buClrTx/>
              <a:buFontTx/>
              <a:buNone/>
              <a:defRPr b="1"/>
            </a:lvl1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61" name="Group 2149"/>
          <p:cNvGrpSpPr>
            <a:grpSpLocks/>
          </p:cNvGrpSpPr>
          <p:nvPr userDrawn="1"/>
        </p:nvGrpSpPr>
        <p:grpSpPr bwMode="auto">
          <a:xfrm>
            <a:off x="3451422" y="2828925"/>
            <a:ext cx="2241158" cy="522652"/>
            <a:chOff x="457200" y="534988"/>
            <a:chExt cx="1689100" cy="393700"/>
          </a:xfrm>
        </p:grpSpPr>
        <p:sp>
          <p:nvSpPr>
            <p:cNvPr id="62" name="Rectangle 20"/>
            <p:cNvSpPr>
              <a:spLocks noChangeArrowheads="1"/>
            </p:cNvSpPr>
            <p:nvPr userDrawn="1"/>
          </p:nvSpPr>
          <p:spPr bwMode="auto">
            <a:xfrm>
              <a:off x="457200" y="534988"/>
              <a:ext cx="1689100" cy="39370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63" name="Rectangle 21"/>
            <p:cNvSpPr>
              <a:spLocks noChangeArrowheads="1"/>
            </p:cNvSpPr>
            <p:nvPr userDrawn="1"/>
          </p:nvSpPr>
          <p:spPr bwMode="auto">
            <a:xfrm>
              <a:off x="468269" y="546052"/>
              <a:ext cx="1666960" cy="371572"/>
            </a:xfrm>
            <a:prstGeom prst="rect">
              <a:avLst/>
            </a:prstGeom>
            <a:solidFill>
              <a:srgbClr val="F35D2F"/>
            </a:solidFill>
            <a:ln w="0">
              <a:solidFill>
                <a:srgbClr val="FF3617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64" name="Rectangle 22"/>
            <p:cNvSpPr>
              <a:spLocks noChangeArrowheads="1"/>
            </p:cNvSpPr>
            <p:nvPr userDrawn="1"/>
          </p:nvSpPr>
          <p:spPr bwMode="auto">
            <a:xfrm>
              <a:off x="479340" y="557116"/>
              <a:ext cx="539663" cy="34944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65" name="Freeform 23"/>
            <p:cNvSpPr>
              <a:spLocks/>
            </p:cNvSpPr>
            <p:nvPr userDrawn="1"/>
          </p:nvSpPr>
          <p:spPr bwMode="auto">
            <a:xfrm>
              <a:off x="503325" y="574635"/>
              <a:ext cx="491693" cy="307952"/>
            </a:xfrm>
            <a:custGeom>
              <a:avLst/>
              <a:gdLst/>
              <a:ahLst/>
              <a:cxnLst>
                <a:cxn ang="0">
                  <a:pos x="160" y="9"/>
                </a:cxn>
                <a:cxn ang="0">
                  <a:pos x="170" y="22"/>
                </a:cxn>
                <a:cxn ang="0">
                  <a:pos x="180" y="31"/>
                </a:cxn>
                <a:cxn ang="0">
                  <a:pos x="192" y="37"/>
                </a:cxn>
                <a:cxn ang="0">
                  <a:pos x="207" y="41"/>
                </a:cxn>
                <a:cxn ang="0">
                  <a:pos x="228" y="46"/>
                </a:cxn>
                <a:cxn ang="0">
                  <a:pos x="240" y="48"/>
                </a:cxn>
                <a:cxn ang="0">
                  <a:pos x="262" y="54"/>
                </a:cxn>
                <a:cxn ang="0">
                  <a:pos x="278" y="60"/>
                </a:cxn>
                <a:cxn ang="0">
                  <a:pos x="294" y="71"/>
                </a:cxn>
                <a:cxn ang="0">
                  <a:pos x="304" y="84"/>
                </a:cxn>
                <a:cxn ang="0">
                  <a:pos x="310" y="100"/>
                </a:cxn>
                <a:cxn ang="0">
                  <a:pos x="309" y="117"/>
                </a:cxn>
                <a:cxn ang="0">
                  <a:pos x="304" y="133"/>
                </a:cxn>
                <a:cxn ang="0">
                  <a:pos x="295" y="146"/>
                </a:cxn>
                <a:cxn ang="0">
                  <a:pos x="283" y="156"/>
                </a:cxn>
                <a:cxn ang="0">
                  <a:pos x="268" y="163"/>
                </a:cxn>
                <a:cxn ang="0">
                  <a:pos x="245" y="168"/>
                </a:cxn>
                <a:cxn ang="0">
                  <a:pos x="228" y="167"/>
                </a:cxn>
                <a:cxn ang="0">
                  <a:pos x="220" y="165"/>
                </a:cxn>
                <a:cxn ang="0">
                  <a:pos x="211" y="162"/>
                </a:cxn>
                <a:cxn ang="0">
                  <a:pos x="201" y="157"/>
                </a:cxn>
                <a:cxn ang="0">
                  <a:pos x="188" y="148"/>
                </a:cxn>
                <a:cxn ang="0">
                  <a:pos x="179" y="144"/>
                </a:cxn>
                <a:cxn ang="0">
                  <a:pos x="194" y="165"/>
                </a:cxn>
                <a:cxn ang="0">
                  <a:pos x="212" y="181"/>
                </a:cxn>
                <a:cxn ang="0">
                  <a:pos x="232" y="190"/>
                </a:cxn>
                <a:cxn ang="0">
                  <a:pos x="233" y="192"/>
                </a:cxn>
                <a:cxn ang="0">
                  <a:pos x="233" y="194"/>
                </a:cxn>
                <a:cxn ang="0">
                  <a:pos x="77" y="193"/>
                </a:cxn>
                <a:cxn ang="0">
                  <a:pos x="77" y="191"/>
                </a:cxn>
                <a:cxn ang="0">
                  <a:pos x="89" y="186"/>
                </a:cxn>
                <a:cxn ang="0">
                  <a:pos x="108" y="174"/>
                </a:cxn>
                <a:cxn ang="0">
                  <a:pos x="124" y="155"/>
                </a:cxn>
                <a:cxn ang="0">
                  <a:pos x="130" y="143"/>
                </a:cxn>
                <a:cxn ang="0">
                  <a:pos x="130" y="143"/>
                </a:cxn>
                <a:cxn ang="0">
                  <a:pos x="115" y="153"/>
                </a:cxn>
                <a:cxn ang="0">
                  <a:pos x="103" y="160"/>
                </a:cxn>
                <a:cxn ang="0">
                  <a:pos x="94" y="164"/>
                </a:cxn>
                <a:cxn ang="0">
                  <a:pos x="86" y="166"/>
                </a:cxn>
                <a:cxn ang="0">
                  <a:pos x="77" y="167"/>
                </a:cxn>
                <a:cxn ang="0">
                  <a:pos x="54" y="166"/>
                </a:cxn>
                <a:cxn ang="0">
                  <a:pos x="34" y="160"/>
                </a:cxn>
                <a:cxn ang="0">
                  <a:pos x="21" y="152"/>
                </a:cxn>
                <a:cxn ang="0">
                  <a:pos x="10" y="140"/>
                </a:cxn>
                <a:cxn ang="0">
                  <a:pos x="3" y="126"/>
                </a:cxn>
                <a:cxn ang="0">
                  <a:pos x="0" y="109"/>
                </a:cxn>
                <a:cxn ang="0">
                  <a:pos x="3" y="92"/>
                </a:cxn>
                <a:cxn ang="0">
                  <a:pos x="11" y="77"/>
                </a:cxn>
                <a:cxn ang="0">
                  <a:pos x="24" y="65"/>
                </a:cxn>
                <a:cxn ang="0">
                  <a:pos x="40" y="57"/>
                </a:cxn>
                <a:cxn ang="0">
                  <a:pos x="57" y="51"/>
                </a:cxn>
                <a:cxn ang="0">
                  <a:pos x="83" y="46"/>
                </a:cxn>
                <a:cxn ang="0">
                  <a:pos x="103" y="41"/>
                </a:cxn>
                <a:cxn ang="0">
                  <a:pos x="118" y="37"/>
                </a:cxn>
                <a:cxn ang="0">
                  <a:pos x="130" y="31"/>
                </a:cxn>
                <a:cxn ang="0">
                  <a:pos x="140" y="22"/>
                </a:cxn>
                <a:cxn ang="0">
                  <a:pos x="150" y="9"/>
                </a:cxn>
              </a:cxnLst>
              <a:rect l="0" t="0" r="r" b="b"/>
              <a:pathLst>
                <a:path w="310" h="194">
                  <a:moveTo>
                    <a:pt x="155" y="0"/>
                  </a:moveTo>
                  <a:lnTo>
                    <a:pt x="160" y="9"/>
                  </a:lnTo>
                  <a:lnTo>
                    <a:pt x="165" y="16"/>
                  </a:lnTo>
                  <a:lnTo>
                    <a:pt x="170" y="22"/>
                  </a:lnTo>
                  <a:lnTo>
                    <a:pt x="175" y="27"/>
                  </a:lnTo>
                  <a:lnTo>
                    <a:pt x="180" y="31"/>
                  </a:lnTo>
                  <a:lnTo>
                    <a:pt x="185" y="34"/>
                  </a:lnTo>
                  <a:lnTo>
                    <a:pt x="192" y="37"/>
                  </a:lnTo>
                  <a:lnTo>
                    <a:pt x="199" y="39"/>
                  </a:lnTo>
                  <a:lnTo>
                    <a:pt x="207" y="41"/>
                  </a:lnTo>
                  <a:lnTo>
                    <a:pt x="217" y="43"/>
                  </a:lnTo>
                  <a:lnTo>
                    <a:pt x="228" y="46"/>
                  </a:lnTo>
                  <a:lnTo>
                    <a:pt x="227" y="46"/>
                  </a:lnTo>
                  <a:lnTo>
                    <a:pt x="240" y="48"/>
                  </a:lnTo>
                  <a:lnTo>
                    <a:pt x="253" y="51"/>
                  </a:lnTo>
                  <a:lnTo>
                    <a:pt x="262" y="54"/>
                  </a:lnTo>
                  <a:lnTo>
                    <a:pt x="270" y="57"/>
                  </a:lnTo>
                  <a:lnTo>
                    <a:pt x="278" y="60"/>
                  </a:lnTo>
                  <a:lnTo>
                    <a:pt x="287" y="65"/>
                  </a:lnTo>
                  <a:lnTo>
                    <a:pt x="294" y="71"/>
                  </a:lnTo>
                  <a:lnTo>
                    <a:pt x="300" y="77"/>
                  </a:lnTo>
                  <a:lnTo>
                    <a:pt x="304" y="84"/>
                  </a:lnTo>
                  <a:lnTo>
                    <a:pt x="307" y="92"/>
                  </a:lnTo>
                  <a:lnTo>
                    <a:pt x="310" y="100"/>
                  </a:lnTo>
                  <a:lnTo>
                    <a:pt x="310" y="109"/>
                  </a:lnTo>
                  <a:lnTo>
                    <a:pt x="309" y="117"/>
                  </a:lnTo>
                  <a:lnTo>
                    <a:pt x="307" y="126"/>
                  </a:lnTo>
                  <a:lnTo>
                    <a:pt x="304" y="133"/>
                  </a:lnTo>
                  <a:lnTo>
                    <a:pt x="300" y="140"/>
                  </a:lnTo>
                  <a:lnTo>
                    <a:pt x="295" y="146"/>
                  </a:lnTo>
                  <a:lnTo>
                    <a:pt x="289" y="152"/>
                  </a:lnTo>
                  <a:lnTo>
                    <a:pt x="283" y="156"/>
                  </a:lnTo>
                  <a:lnTo>
                    <a:pt x="276" y="160"/>
                  </a:lnTo>
                  <a:lnTo>
                    <a:pt x="268" y="163"/>
                  </a:lnTo>
                  <a:lnTo>
                    <a:pt x="257" y="166"/>
                  </a:lnTo>
                  <a:lnTo>
                    <a:pt x="245" y="168"/>
                  </a:lnTo>
                  <a:lnTo>
                    <a:pt x="233" y="167"/>
                  </a:lnTo>
                  <a:lnTo>
                    <a:pt x="228" y="167"/>
                  </a:lnTo>
                  <a:lnTo>
                    <a:pt x="224" y="166"/>
                  </a:lnTo>
                  <a:lnTo>
                    <a:pt x="220" y="165"/>
                  </a:lnTo>
                  <a:lnTo>
                    <a:pt x="216" y="164"/>
                  </a:lnTo>
                  <a:lnTo>
                    <a:pt x="211" y="162"/>
                  </a:lnTo>
                  <a:lnTo>
                    <a:pt x="207" y="160"/>
                  </a:lnTo>
                  <a:lnTo>
                    <a:pt x="201" y="157"/>
                  </a:lnTo>
                  <a:lnTo>
                    <a:pt x="195" y="153"/>
                  </a:lnTo>
                  <a:lnTo>
                    <a:pt x="188" y="148"/>
                  </a:lnTo>
                  <a:lnTo>
                    <a:pt x="180" y="143"/>
                  </a:lnTo>
                  <a:lnTo>
                    <a:pt x="179" y="144"/>
                  </a:lnTo>
                  <a:lnTo>
                    <a:pt x="186" y="155"/>
                  </a:lnTo>
                  <a:lnTo>
                    <a:pt x="194" y="165"/>
                  </a:lnTo>
                  <a:lnTo>
                    <a:pt x="202" y="174"/>
                  </a:lnTo>
                  <a:lnTo>
                    <a:pt x="212" y="181"/>
                  </a:lnTo>
                  <a:lnTo>
                    <a:pt x="221" y="186"/>
                  </a:lnTo>
                  <a:lnTo>
                    <a:pt x="232" y="190"/>
                  </a:lnTo>
                  <a:lnTo>
                    <a:pt x="233" y="191"/>
                  </a:lnTo>
                  <a:lnTo>
                    <a:pt x="233" y="192"/>
                  </a:lnTo>
                  <a:lnTo>
                    <a:pt x="233" y="193"/>
                  </a:lnTo>
                  <a:lnTo>
                    <a:pt x="233" y="194"/>
                  </a:lnTo>
                  <a:lnTo>
                    <a:pt x="77" y="194"/>
                  </a:lnTo>
                  <a:lnTo>
                    <a:pt x="77" y="193"/>
                  </a:lnTo>
                  <a:lnTo>
                    <a:pt x="77" y="192"/>
                  </a:lnTo>
                  <a:lnTo>
                    <a:pt x="77" y="191"/>
                  </a:lnTo>
                  <a:lnTo>
                    <a:pt x="78" y="190"/>
                  </a:lnTo>
                  <a:lnTo>
                    <a:pt x="89" y="186"/>
                  </a:lnTo>
                  <a:lnTo>
                    <a:pt x="98" y="181"/>
                  </a:lnTo>
                  <a:lnTo>
                    <a:pt x="108" y="174"/>
                  </a:lnTo>
                  <a:lnTo>
                    <a:pt x="116" y="165"/>
                  </a:lnTo>
                  <a:lnTo>
                    <a:pt x="124" y="155"/>
                  </a:lnTo>
                  <a:lnTo>
                    <a:pt x="131" y="144"/>
                  </a:lnTo>
                  <a:lnTo>
                    <a:pt x="130" y="143"/>
                  </a:lnTo>
                  <a:lnTo>
                    <a:pt x="130" y="143"/>
                  </a:lnTo>
                  <a:lnTo>
                    <a:pt x="130" y="143"/>
                  </a:lnTo>
                  <a:lnTo>
                    <a:pt x="122" y="148"/>
                  </a:lnTo>
                  <a:lnTo>
                    <a:pt x="115" y="153"/>
                  </a:lnTo>
                  <a:lnTo>
                    <a:pt x="109" y="157"/>
                  </a:lnTo>
                  <a:lnTo>
                    <a:pt x="103" y="160"/>
                  </a:lnTo>
                  <a:lnTo>
                    <a:pt x="99" y="162"/>
                  </a:lnTo>
                  <a:lnTo>
                    <a:pt x="94" y="164"/>
                  </a:lnTo>
                  <a:lnTo>
                    <a:pt x="90" y="165"/>
                  </a:lnTo>
                  <a:lnTo>
                    <a:pt x="86" y="166"/>
                  </a:lnTo>
                  <a:lnTo>
                    <a:pt x="82" y="167"/>
                  </a:lnTo>
                  <a:lnTo>
                    <a:pt x="77" y="167"/>
                  </a:lnTo>
                  <a:lnTo>
                    <a:pt x="65" y="168"/>
                  </a:lnTo>
                  <a:lnTo>
                    <a:pt x="54" y="166"/>
                  </a:lnTo>
                  <a:lnTo>
                    <a:pt x="42" y="163"/>
                  </a:lnTo>
                  <a:lnTo>
                    <a:pt x="34" y="160"/>
                  </a:lnTo>
                  <a:lnTo>
                    <a:pt x="27" y="156"/>
                  </a:lnTo>
                  <a:lnTo>
                    <a:pt x="21" y="152"/>
                  </a:lnTo>
                  <a:lnTo>
                    <a:pt x="15" y="146"/>
                  </a:lnTo>
                  <a:lnTo>
                    <a:pt x="10" y="140"/>
                  </a:lnTo>
                  <a:lnTo>
                    <a:pt x="6" y="133"/>
                  </a:lnTo>
                  <a:lnTo>
                    <a:pt x="3" y="126"/>
                  </a:lnTo>
                  <a:lnTo>
                    <a:pt x="1" y="117"/>
                  </a:lnTo>
                  <a:lnTo>
                    <a:pt x="0" y="109"/>
                  </a:lnTo>
                  <a:lnTo>
                    <a:pt x="1" y="100"/>
                  </a:lnTo>
                  <a:lnTo>
                    <a:pt x="3" y="92"/>
                  </a:lnTo>
                  <a:lnTo>
                    <a:pt x="6" y="84"/>
                  </a:lnTo>
                  <a:lnTo>
                    <a:pt x="11" y="77"/>
                  </a:lnTo>
                  <a:lnTo>
                    <a:pt x="16" y="71"/>
                  </a:lnTo>
                  <a:lnTo>
                    <a:pt x="24" y="65"/>
                  </a:lnTo>
                  <a:lnTo>
                    <a:pt x="32" y="60"/>
                  </a:lnTo>
                  <a:lnTo>
                    <a:pt x="40" y="57"/>
                  </a:lnTo>
                  <a:lnTo>
                    <a:pt x="49" y="54"/>
                  </a:lnTo>
                  <a:lnTo>
                    <a:pt x="57" y="51"/>
                  </a:lnTo>
                  <a:lnTo>
                    <a:pt x="70" y="48"/>
                  </a:lnTo>
                  <a:lnTo>
                    <a:pt x="83" y="46"/>
                  </a:lnTo>
                  <a:lnTo>
                    <a:pt x="94" y="43"/>
                  </a:lnTo>
                  <a:lnTo>
                    <a:pt x="103" y="41"/>
                  </a:lnTo>
                  <a:lnTo>
                    <a:pt x="111" y="39"/>
                  </a:lnTo>
                  <a:lnTo>
                    <a:pt x="118" y="37"/>
                  </a:lnTo>
                  <a:lnTo>
                    <a:pt x="125" y="34"/>
                  </a:lnTo>
                  <a:lnTo>
                    <a:pt x="130" y="31"/>
                  </a:lnTo>
                  <a:lnTo>
                    <a:pt x="135" y="27"/>
                  </a:lnTo>
                  <a:lnTo>
                    <a:pt x="140" y="22"/>
                  </a:lnTo>
                  <a:lnTo>
                    <a:pt x="145" y="16"/>
                  </a:lnTo>
                  <a:lnTo>
                    <a:pt x="150" y="9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F35D2F"/>
            </a:solidFill>
            <a:ln w="0">
              <a:solidFill>
                <a:srgbClr val="FF36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66" name="Freeform 24"/>
            <p:cNvSpPr>
              <a:spLocks/>
            </p:cNvSpPr>
            <p:nvPr userDrawn="1"/>
          </p:nvSpPr>
          <p:spPr bwMode="auto">
            <a:xfrm>
              <a:off x="1173061" y="638253"/>
              <a:ext cx="123615" cy="176105"/>
            </a:xfrm>
            <a:custGeom>
              <a:avLst/>
              <a:gdLst/>
              <a:ahLst/>
              <a:cxnLst>
                <a:cxn ang="0">
                  <a:pos x="48" y="1"/>
                </a:cxn>
                <a:cxn ang="0">
                  <a:pos x="64" y="3"/>
                </a:cxn>
                <a:cxn ang="0">
                  <a:pos x="73" y="29"/>
                </a:cxn>
                <a:cxn ang="0">
                  <a:pos x="61" y="24"/>
                </a:cxn>
                <a:cxn ang="0">
                  <a:pos x="58" y="15"/>
                </a:cxn>
                <a:cxn ang="0">
                  <a:pos x="52" y="9"/>
                </a:cxn>
                <a:cxn ang="0">
                  <a:pos x="41" y="7"/>
                </a:cxn>
                <a:cxn ang="0">
                  <a:pos x="31" y="9"/>
                </a:cxn>
                <a:cxn ang="0">
                  <a:pos x="24" y="15"/>
                </a:cxn>
                <a:cxn ang="0">
                  <a:pos x="21" y="25"/>
                </a:cxn>
                <a:cxn ang="0">
                  <a:pos x="24" y="34"/>
                </a:cxn>
                <a:cxn ang="0">
                  <a:pos x="30" y="39"/>
                </a:cxn>
                <a:cxn ang="0">
                  <a:pos x="39" y="43"/>
                </a:cxn>
                <a:cxn ang="0">
                  <a:pos x="47" y="45"/>
                </a:cxn>
                <a:cxn ang="0">
                  <a:pos x="57" y="48"/>
                </a:cxn>
                <a:cxn ang="0">
                  <a:pos x="67" y="52"/>
                </a:cxn>
                <a:cxn ang="0">
                  <a:pos x="74" y="59"/>
                </a:cxn>
                <a:cxn ang="0">
                  <a:pos x="78" y="69"/>
                </a:cxn>
                <a:cxn ang="0">
                  <a:pos x="77" y="84"/>
                </a:cxn>
                <a:cxn ang="0">
                  <a:pos x="73" y="95"/>
                </a:cxn>
                <a:cxn ang="0">
                  <a:pos x="64" y="103"/>
                </a:cxn>
                <a:cxn ang="0">
                  <a:pos x="53" y="108"/>
                </a:cxn>
                <a:cxn ang="0">
                  <a:pos x="40" y="110"/>
                </a:cxn>
                <a:cxn ang="0">
                  <a:pos x="22" y="110"/>
                </a:cxn>
                <a:cxn ang="0">
                  <a:pos x="0" y="105"/>
                </a:cxn>
                <a:cxn ang="0">
                  <a:pos x="11" y="78"/>
                </a:cxn>
                <a:cxn ang="0">
                  <a:pos x="13" y="89"/>
                </a:cxn>
                <a:cxn ang="0">
                  <a:pos x="16" y="98"/>
                </a:cxn>
                <a:cxn ang="0">
                  <a:pos x="23" y="103"/>
                </a:cxn>
                <a:cxn ang="0">
                  <a:pos x="35" y="104"/>
                </a:cxn>
                <a:cxn ang="0">
                  <a:pos x="46" y="102"/>
                </a:cxn>
                <a:cxn ang="0">
                  <a:pos x="53" y="95"/>
                </a:cxn>
                <a:cxn ang="0">
                  <a:pos x="56" y="84"/>
                </a:cxn>
                <a:cxn ang="0">
                  <a:pos x="53" y="74"/>
                </a:cxn>
                <a:cxn ang="0">
                  <a:pos x="45" y="67"/>
                </a:cxn>
                <a:cxn ang="0">
                  <a:pos x="28" y="62"/>
                </a:cxn>
                <a:cxn ang="0">
                  <a:pos x="17" y="58"/>
                </a:cxn>
                <a:cxn ang="0">
                  <a:pos x="8" y="53"/>
                </a:cxn>
                <a:cxn ang="0">
                  <a:pos x="2" y="44"/>
                </a:cxn>
                <a:cxn ang="0">
                  <a:pos x="0" y="32"/>
                </a:cxn>
                <a:cxn ang="0">
                  <a:pos x="2" y="19"/>
                </a:cxn>
                <a:cxn ang="0">
                  <a:pos x="8" y="11"/>
                </a:cxn>
                <a:cxn ang="0">
                  <a:pos x="18" y="5"/>
                </a:cxn>
                <a:cxn ang="0">
                  <a:pos x="29" y="1"/>
                </a:cxn>
                <a:cxn ang="0">
                  <a:pos x="41" y="0"/>
                </a:cxn>
              </a:cxnLst>
              <a:rect l="0" t="0" r="r" b="b"/>
              <a:pathLst>
                <a:path w="78" h="111">
                  <a:moveTo>
                    <a:pt x="41" y="0"/>
                  </a:moveTo>
                  <a:lnTo>
                    <a:pt x="48" y="1"/>
                  </a:lnTo>
                  <a:lnTo>
                    <a:pt x="56" y="2"/>
                  </a:lnTo>
                  <a:lnTo>
                    <a:pt x="64" y="3"/>
                  </a:lnTo>
                  <a:lnTo>
                    <a:pt x="73" y="5"/>
                  </a:lnTo>
                  <a:lnTo>
                    <a:pt x="73" y="29"/>
                  </a:lnTo>
                  <a:lnTo>
                    <a:pt x="62" y="29"/>
                  </a:lnTo>
                  <a:lnTo>
                    <a:pt x="61" y="24"/>
                  </a:lnTo>
                  <a:lnTo>
                    <a:pt x="60" y="19"/>
                  </a:lnTo>
                  <a:lnTo>
                    <a:pt x="58" y="15"/>
                  </a:lnTo>
                  <a:lnTo>
                    <a:pt x="55" y="12"/>
                  </a:lnTo>
                  <a:lnTo>
                    <a:pt x="52" y="9"/>
                  </a:lnTo>
                  <a:lnTo>
                    <a:pt x="47" y="8"/>
                  </a:lnTo>
                  <a:lnTo>
                    <a:pt x="41" y="7"/>
                  </a:lnTo>
                  <a:lnTo>
                    <a:pt x="36" y="7"/>
                  </a:lnTo>
                  <a:lnTo>
                    <a:pt x="31" y="9"/>
                  </a:lnTo>
                  <a:lnTo>
                    <a:pt x="27" y="11"/>
                  </a:lnTo>
                  <a:lnTo>
                    <a:pt x="24" y="15"/>
                  </a:lnTo>
                  <a:lnTo>
                    <a:pt x="22" y="19"/>
                  </a:lnTo>
                  <a:lnTo>
                    <a:pt x="21" y="25"/>
                  </a:lnTo>
                  <a:lnTo>
                    <a:pt x="22" y="30"/>
                  </a:lnTo>
                  <a:lnTo>
                    <a:pt x="24" y="34"/>
                  </a:lnTo>
                  <a:lnTo>
                    <a:pt x="27" y="37"/>
                  </a:lnTo>
                  <a:lnTo>
                    <a:pt x="30" y="39"/>
                  </a:lnTo>
                  <a:lnTo>
                    <a:pt x="34" y="41"/>
                  </a:lnTo>
                  <a:lnTo>
                    <a:pt x="39" y="43"/>
                  </a:lnTo>
                  <a:lnTo>
                    <a:pt x="43" y="44"/>
                  </a:lnTo>
                  <a:lnTo>
                    <a:pt x="47" y="45"/>
                  </a:lnTo>
                  <a:lnTo>
                    <a:pt x="51" y="46"/>
                  </a:lnTo>
                  <a:lnTo>
                    <a:pt x="57" y="48"/>
                  </a:lnTo>
                  <a:lnTo>
                    <a:pt x="62" y="50"/>
                  </a:lnTo>
                  <a:lnTo>
                    <a:pt x="67" y="52"/>
                  </a:lnTo>
                  <a:lnTo>
                    <a:pt x="71" y="55"/>
                  </a:lnTo>
                  <a:lnTo>
                    <a:pt x="74" y="59"/>
                  </a:lnTo>
                  <a:lnTo>
                    <a:pt x="76" y="64"/>
                  </a:lnTo>
                  <a:lnTo>
                    <a:pt x="78" y="69"/>
                  </a:lnTo>
                  <a:lnTo>
                    <a:pt x="78" y="76"/>
                  </a:lnTo>
                  <a:lnTo>
                    <a:pt x="77" y="84"/>
                  </a:lnTo>
                  <a:lnTo>
                    <a:pt x="75" y="90"/>
                  </a:lnTo>
                  <a:lnTo>
                    <a:pt x="73" y="95"/>
                  </a:lnTo>
                  <a:lnTo>
                    <a:pt x="69" y="100"/>
                  </a:lnTo>
                  <a:lnTo>
                    <a:pt x="64" y="103"/>
                  </a:lnTo>
                  <a:lnTo>
                    <a:pt x="59" y="106"/>
                  </a:lnTo>
                  <a:lnTo>
                    <a:pt x="53" y="108"/>
                  </a:lnTo>
                  <a:lnTo>
                    <a:pt x="47" y="110"/>
                  </a:lnTo>
                  <a:lnTo>
                    <a:pt x="40" y="110"/>
                  </a:lnTo>
                  <a:lnTo>
                    <a:pt x="33" y="111"/>
                  </a:lnTo>
                  <a:lnTo>
                    <a:pt x="22" y="110"/>
                  </a:lnTo>
                  <a:lnTo>
                    <a:pt x="11" y="108"/>
                  </a:lnTo>
                  <a:lnTo>
                    <a:pt x="0" y="105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2" y="84"/>
                  </a:lnTo>
                  <a:lnTo>
                    <a:pt x="13" y="89"/>
                  </a:lnTo>
                  <a:lnTo>
                    <a:pt x="15" y="94"/>
                  </a:lnTo>
                  <a:lnTo>
                    <a:pt x="16" y="98"/>
                  </a:lnTo>
                  <a:lnTo>
                    <a:pt x="19" y="101"/>
                  </a:lnTo>
                  <a:lnTo>
                    <a:pt x="23" y="103"/>
                  </a:lnTo>
                  <a:lnTo>
                    <a:pt x="28" y="104"/>
                  </a:lnTo>
                  <a:lnTo>
                    <a:pt x="35" y="104"/>
                  </a:lnTo>
                  <a:lnTo>
                    <a:pt x="40" y="104"/>
                  </a:lnTo>
                  <a:lnTo>
                    <a:pt x="46" y="102"/>
                  </a:lnTo>
                  <a:lnTo>
                    <a:pt x="50" y="99"/>
                  </a:lnTo>
                  <a:lnTo>
                    <a:pt x="53" y="95"/>
                  </a:lnTo>
                  <a:lnTo>
                    <a:pt x="55" y="90"/>
                  </a:lnTo>
                  <a:lnTo>
                    <a:pt x="56" y="84"/>
                  </a:lnTo>
                  <a:lnTo>
                    <a:pt x="55" y="79"/>
                  </a:lnTo>
                  <a:lnTo>
                    <a:pt x="53" y="74"/>
                  </a:lnTo>
                  <a:lnTo>
                    <a:pt x="50" y="70"/>
                  </a:lnTo>
                  <a:lnTo>
                    <a:pt x="45" y="67"/>
                  </a:lnTo>
                  <a:lnTo>
                    <a:pt x="34" y="64"/>
                  </a:lnTo>
                  <a:lnTo>
                    <a:pt x="28" y="62"/>
                  </a:lnTo>
                  <a:lnTo>
                    <a:pt x="23" y="60"/>
                  </a:lnTo>
                  <a:lnTo>
                    <a:pt x="17" y="58"/>
                  </a:lnTo>
                  <a:lnTo>
                    <a:pt x="13" y="56"/>
                  </a:lnTo>
                  <a:lnTo>
                    <a:pt x="8" y="53"/>
                  </a:lnTo>
                  <a:lnTo>
                    <a:pt x="5" y="49"/>
                  </a:lnTo>
                  <a:lnTo>
                    <a:pt x="2" y="44"/>
                  </a:lnTo>
                  <a:lnTo>
                    <a:pt x="0" y="39"/>
                  </a:lnTo>
                  <a:lnTo>
                    <a:pt x="0" y="32"/>
                  </a:lnTo>
                  <a:lnTo>
                    <a:pt x="0" y="25"/>
                  </a:lnTo>
                  <a:lnTo>
                    <a:pt x="2" y="19"/>
                  </a:lnTo>
                  <a:lnTo>
                    <a:pt x="5" y="15"/>
                  </a:lnTo>
                  <a:lnTo>
                    <a:pt x="8" y="11"/>
                  </a:lnTo>
                  <a:lnTo>
                    <a:pt x="13" y="7"/>
                  </a:lnTo>
                  <a:lnTo>
                    <a:pt x="18" y="5"/>
                  </a:lnTo>
                  <a:lnTo>
                    <a:pt x="23" y="3"/>
                  </a:lnTo>
                  <a:lnTo>
                    <a:pt x="29" y="1"/>
                  </a:lnTo>
                  <a:lnTo>
                    <a:pt x="35" y="1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67" name="Freeform 25"/>
            <p:cNvSpPr>
              <a:spLocks/>
            </p:cNvSpPr>
            <p:nvPr userDrawn="1"/>
          </p:nvSpPr>
          <p:spPr bwMode="auto">
            <a:xfrm>
              <a:off x="1489479" y="666836"/>
              <a:ext cx="142065" cy="147522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71" y="1"/>
                </a:cxn>
                <a:cxn ang="0">
                  <a:pos x="78" y="26"/>
                </a:cxn>
                <a:cxn ang="0">
                  <a:pos x="68" y="19"/>
                </a:cxn>
                <a:cxn ang="0">
                  <a:pos x="65" y="10"/>
                </a:cxn>
                <a:cxn ang="0">
                  <a:pos x="59" y="6"/>
                </a:cxn>
                <a:cxn ang="0">
                  <a:pos x="47" y="5"/>
                </a:cxn>
                <a:cxn ang="0">
                  <a:pos x="36" y="7"/>
                </a:cxn>
                <a:cxn ang="0">
                  <a:pos x="28" y="13"/>
                </a:cxn>
                <a:cxn ang="0">
                  <a:pos x="24" y="21"/>
                </a:cxn>
                <a:cxn ang="0">
                  <a:pos x="21" y="32"/>
                </a:cxn>
                <a:cxn ang="0">
                  <a:pos x="20" y="42"/>
                </a:cxn>
                <a:cxn ang="0">
                  <a:pos x="21" y="65"/>
                </a:cxn>
                <a:cxn ang="0">
                  <a:pos x="27" y="79"/>
                </a:cxn>
                <a:cxn ang="0">
                  <a:pos x="35" y="85"/>
                </a:cxn>
                <a:cxn ang="0">
                  <a:pos x="46" y="87"/>
                </a:cxn>
                <a:cxn ang="0">
                  <a:pos x="52" y="86"/>
                </a:cxn>
                <a:cxn ang="0">
                  <a:pos x="59" y="84"/>
                </a:cxn>
                <a:cxn ang="0">
                  <a:pos x="61" y="81"/>
                </a:cxn>
                <a:cxn ang="0">
                  <a:pos x="62" y="77"/>
                </a:cxn>
                <a:cxn ang="0">
                  <a:pos x="62" y="59"/>
                </a:cxn>
                <a:cxn ang="0">
                  <a:pos x="59" y="57"/>
                </a:cxn>
                <a:cxn ang="0">
                  <a:pos x="52" y="56"/>
                </a:cxn>
                <a:cxn ang="0">
                  <a:pos x="47" y="50"/>
                </a:cxn>
                <a:cxn ang="0">
                  <a:pos x="90" y="56"/>
                </a:cxn>
                <a:cxn ang="0">
                  <a:pos x="83" y="57"/>
                </a:cxn>
                <a:cxn ang="0">
                  <a:pos x="81" y="60"/>
                </a:cxn>
                <a:cxn ang="0">
                  <a:pos x="81" y="87"/>
                </a:cxn>
                <a:cxn ang="0">
                  <a:pos x="68" y="89"/>
                </a:cxn>
                <a:cxn ang="0">
                  <a:pos x="49" y="93"/>
                </a:cxn>
                <a:cxn ang="0">
                  <a:pos x="34" y="92"/>
                </a:cxn>
                <a:cxn ang="0">
                  <a:pos x="19" y="88"/>
                </a:cxn>
                <a:cxn ang="0">
                  <a:pos x="8" y="79"/>
                </a:cxn>
                <a:cxn ang="0">
                  <a:pos x="2" y="66"/>
                </a:cxn>
                <a:cxn ang="0">
                  <a:pos x="0" y="48"/>
                </a:cxn>
                <a:cxn ang="0">
                  <a:pos x="2" y="28"/>
                </a:cxn>
                <a:cxn ang="0">
                  <a:pos x="9" y="14"/>
                </a:cxn>
                <a:cxn ang="0">
                  <a:pos x="20" y="4"/>
                </a:cxn>
                <a:cxn ang="0">
                  <a:pos x="37" y="0"/>
                </a:cxn>
              </a:cxnLst>
              <a:rect l="0" t="0" r="r" b="b"/>
              <a:pathLst>
                <a:path w="90" h="93">
                  <a:moveTo>
                    <a:pt x="47" y="0"/>
                  </a:moveTo>
                  <a:lnTo>
                    <a:pt x="55" y="0"/>
                  </a:lnTo>
                  <a:lnTo>
                    <a:pt x="63" y="0"/>
                  </a:lnTo>
                  <a:lnTo>
                    <a:pt x="71" y="1"/>
                  </a:lnTo>
                  <a:lnTo>
                    <a:pt x="78" y="3"/>
                  </a:lnTo>
                  <a:lnTo>
                    <a:pt x="78" y="26"/>
                  </a:lnTo>
                  <a:lnTo>
                    <a:pt x="69" y="26"/>
                  </a:lnTo>
                  <a:lnTo>
                    <a:pt x="68" y="19"/>
                  </a:lnTo>
                  <a:lnTo>
                    <a:pt x="67" y="14"/>
                  </a:lnTo>
                  <a:lnTo>
                    <a:pt x="65" y="10"/>
                  </a:lnTo>
                  <a:lnTo>
                    <a:pt x="63" y="8"/>
                  </a:lnTo>
                  <a:lnTo>
                    <a:pt x="59" y="6"/>
                  </a:lnTo>
                  <a:lnTo>
                    <a:pt x="54" y="5"/>
                  </a:lnTo>
                  <a:lnTo>
                    <a:pt x="47" y="5"/>
                  </a:lnTo>
                  <a:lnTo>
                    <a:pt x="41" y="5"/>
                  </a:lnTo>
                  <a:lnTo>
                    <a:pt x="36" y="7"/>
                  </a:lnTo>
                  <a:lnTo>
                    <a:pt x="32" y="9"/>
                  </a:lnTo>
                  <a:lnTo>
                    <a:pt x="28" y="13"/>
                  </a:lnTo>
                  <a:lnTo>
                    <a:pt x="25" y="17"/>
                  </a:lnTo>
                  <a:lnTo>
                    <a:pt x="24" y="21"/>
                  </a:lnTo>
                  <a:lnTo>
                    <a:pt x="22" y="26"/>
                  </a:lnTo>
                  <a:lnTo>
                    <a:pt x="21" y="32"/>
                  </a:lnTo>
                  <a:lnTo>
                    <a:pt x="20" y="37"/>
                  </a:lnTo>
                  <a:lnTo>
                    <a:pt x="20" y="42"/>
                  </a:lnTo>
                  <a:lnTo>
                    <a:pt x="20" y="53"/>
                  </a:lnTo>
                  <a:lnTo>
                    <a:pt x="21" y="65"/>
                  </a:lnTo>
                  <a:lnTo>
                    <a:pt x="25" y="74"/>
                  </a:lnTo>
                  <a:lnTo>
                    <a:pt x="27" y="79"/>
                  </a:lnTo>
                  <a:lnTo>
                    <a:pt x="30" y="82"/>
                  </a:lnTo>
                  <a:lnTo>
                    <a:pt x="35" y="85"/>
                  </a:lnTo>
                  <a:lnTo>
                    <a:pt x="40" y="87"/>
                  </a:lnTo>
                  <a:lnTo>
                    <a:pt x="46" y="87"/>
                  </a:lnTo>
                  <a:lnTo>
                    <a:pt x="49" y="87"/>
                  </a:lnTo>
                  <a:lnTo>
                    <a:pt x="52" y="86"/>
                  </a:lnTo>
                  <a:lnTo>
                    <a:pt x="56" y="85"/>
                  </a:lnTo>
                  <a:lnTo>
                    <a:pt x="59" y="84"/>
                  </a:lnTo>
                  <a:lnTo>
                    <a:pt x="61" y="81"/>
                  </a:lnTo>
                  <a:lnTo>
                    <a:pt x="61" y="81"/>
                  </a:lnTo>
                  <a:lnTo>
                    <a:pt x="62" y="79"/>
                  </a:lnTo>
                  <a:lnTo>
                    <a:pt x="62" y="77"/>
                  </a:lnTo>
                  <a:lnTo>
                    <a:pt x="62" y="61"/>
                  </a:lnTo>
                  <a:lnTo>
                    <a:pt x="62" y="59"/>
                  </a:lnTo>
                  <a:lnTo>
                    <a:pt x="61" y="58"/>
                  </a:lnTo>
                  <a:lnTo>
                    <a:pt x="59" y="57"/>
                  </a:lnTo>
                  <a:lnTo>
                    <a:pt x="56" y="56"/>
                  </a:lnTo>
                  <a:lnTo>
                    <a:pt x="52" y="56"/>
                  </a:lnTo>
                  <a:lnTo>
                    <a:pt x="47" y="56"/>
                  </a:lnTo>
                  <a:lnTo>
                    <a:pt x="47" y="50"/>
                  </a:lnTo>
                  <a:lnTo>
                    <a:pt x="90" y="50"/>
                  </a:lnTo>
                  <a:lnTo>
                    <a:pt x="90" y="56"/>
                  </a:lnTo>
                  <a:lnTo>
                    <a:pt x="86" y="56"/>
                  </a:lnTo>
                  <a:lnTo>
                    <a:pt x="83" y="57"/>
                  </a:lnTo>
                  <a:lnTo>
                    <a:pt x="82" y="58"/>
                  </a:lnTo>
                  <a:lnTo>
                    <a:pt x="81" y="60"/>
                  </a:lnTo>
                  <a:lnTo>
                    <a:pt x="81" y="62"/>
                  </a:lnTo>
                  <a:lnTo>
                    <a:pt x="81" y="87"/>
                  </a:lnTo>
                  <a:lnTo>
                    <a:pt x="74" y="87"/>
                  </a:lnTo>
                  <a:lnTo>
                    <a:pt x="68" y="89"/>
                  </a:lnTo>
                  <a:lnTo>
                    <a:pt x="55" y="92"/>
                  </a:lnTo>
                  <a:lnTo>
                    <a:pt x="49" y="93"/>
                  </a:lnTo>
                  <a:lnTo>
                    <a:pt x="43" y="93"/>
                  </a:lnTo>
                  <a:lnTo>
                    <a:pt x="34" y="92"/>
                  </a:lnTo>
                  <a:lnTo>
                    <a:pt x="26" y="90"/>
                  </a:lnTo>
                  <a:lnTo>
                    <a:pt x="19" y="88"/>
                  </a:lnTo>
                  <a:lnTo>
                    <a:pt x="13" y="84"/>
                  </a:lnTo>
                  <a:lnTo>
                    <a:pt x="8" y="79"/>
                  </a:lnTo>
                  <a:lnTo>
                    <a:pt x="4" y="73"/>
                  </a:lnTo>
                  <a:lnTo>
                    <a:pt x="2" y="66"/>
                  </a:lnTo>
                  <a:lnTo>
                    <a:pt x="1" y="57"/>
                  </a:lnTo>
                  <a:lnTo>
                    <a:pt x="0" y="48"/>
                  </a:lnTo>
                  <a:lnTo>
                    <a:pt x="1" y="37"/>
                  </a:lnTo>
                  <a:lnTo>
                    <a:pt x="2" y="28"/>
                  </a:lnTo>
                  <a:lnTo>
                    <a:pt x="5" y="20"/>
                  </a:lnTo>
                  <a:lnTo>
                    <a:pt x="9" y="14"/>
                  </a:lnTo>
                  <a:lnTo>
                    <a:pt x="14" y="8"/>
                  </a:lnTo>
                  <a:lnTo>
                    <a:pt x="20" y="4"/>
                  </a:lnTo>
                  <a:lnTo>
                    <a:pt x="28" y="2"/>
                  </a:lnTo>
                  <a:lnTo>
                    <a:pt x="37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68" name="Freeform 26"/>
            <p:cNvSpPr>
              <a:spLocks/>
            </p:cNvSpPr>
            <p:nvPr userDrawn="1"/>
          </p:nvSpPr>
          <p:spPr bwMode="auto">
            <a:xfrm>
              <a:off x="1648149" y="668680"/>
              <a:ext cx="110700" cy="1438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0" y="0"/>
                </a:cxn>
                <a:cxn ang="0">
                  <a:pos x="70" y="22"/>
                </a:cxn>
                <a:cxn ang="0">
                  <a:pos x="61" y="22"/>
                </a:cxn>
                <a:cxn ang="0">
                  <a:pos x="60" y="16"/>
                </a:cxn>
                <a:cxn ang="0">
                  <a:pos x="59" y="12"/>
                </a:cxn>
                <a:cxn ang="0">
                  <a:pos x="58" y="10"/>
                </a:cxn>
                <a:cxn ang="0">
                  <a:pos x="56" y="8"/>
                </a:cxn>
                <a:cxn ang="0">
                  <a:pos x="53" y="7"/>
                </a:cxn>
                <a:cxn ang="0">
                  <a:pos x="48" y="6"/>
                </a:cxn>
                <a:cxn ang="0">
                  <a:pos x="29" y="6"/>
                </a:cxn>
                <a:cxn ang="0">
                  <a:pos x="29" y="39"/>
                </a:cxn>
                <a:cxn ang="0">
                  <a:pos x="37" y="39"/>
                </a:cxn>
                <a:cxn ang="0">
                  <a:pos x="40" y="39"/>
                </a:cxn>
                <a:cxn ang="0">
                  <a:pos x="43" y="38"/>
                </a:cxn>
                <a:cxn ang="0">
                  <a:pos x="45" y="36"/>
                </a:cxn>
                <a:cxn ang="0">
                  <a:pos x="46" y="33"/>
                </a:cxn>
                <a:cxn ang="0">
                  <a:pos x="46" y="30"/>
                </a:cxn>
                <a:cxn ang="0">
                  <a:pos x="47" y="27"/>
                </a:cxn>
                <a:cxn ang="0">
                  <a:pos x="54" y="27"/>
                </a:cxn>
                <a:cxn ang="0">
                  <a:pos x="53" y="34"/>
                </a:cxn>
                <a:cxn ang="0">
                  <a:pos x="53" y="50"/>
                </a:cxn>
                <a:cxn ang="0">
                  <a:pos x="54" y="58"/>
                </a:cxn>
                <a:cxn ang="0">
                  <a:pos x="47" y="58"/>
                </a:cxn>
                <a:cxn ang="0">
                  <a:pos x="46" y="54"/>
                </a:cxn>
                <a:cxn ang="0">
                  <a:pos x="46" y="51"/>
                </a:cxn>
                <a:cxn ang="0">
                  <a:pos x="45" y="49"/>
                </a:cxn>
                <a:cxn ang="0">
                  <a:pos x="43" y="47"/>
                </a:cxn>
                <a:cxn ang="0">
                  <a:pos x="41" y="46"/>
                </a:cxn>
                <a:cxn ang="0">
                  <a:pos x="37" y="45"/>
                </a:cxn>
                <a:cxn ang="0">
                  <a:pos x="29" y="45"/>
                </a:cxn>
                <a:cxn ang="0">
                  <a:pos x="29" y="85"/>
                </a:cxn>
                <a:cxn ang="0">
                  <a:pos x="43" y="85"/>
                </a:cxn>
                <a:cxn ang="0">
                  <a:pos x="49" y="84"/>
                </a:cxn>
                <a:cxn ang="0">
                  <a:pos x="53" y="83"/>
                </a:cxn>
                <a:cxn ang="0">
                  <a:pos x="56" y="82"/>
                </a:cxn>
                <a:cxn ang="0">
                  <a:pos x="58" y="79"/>
                </a:cxn>
                <a:cxn ang="0">
                  <a:pos x="59" y="76"/>
                </a:cxn>
                <a:cxn ang="0">
                  <a:pos x="60" y="71"/>
                </a:cxn>
                <a:cxn ang="0">
                  <a:pos x="61" y="66"/>
                </a:cxn>
                <a:cxn ang="0">
                  <a:pos x="70" y="66"/>
                </a:cxn>
                <a:cxn ang="0">
                  <a:pos x="70" y="91"/>
                </a:cxn>
                <a:cxn ang="0">
                  <a:pos x="0" y="91"/>
                </a:cxn>
                <a:cxn ang="0">
                  <a:pos x="0" y="85"/>
                </a:cxn>
                <a:cxn ang="0">
                  <a:pos x="5" y="85"/>
                </a:cxn>
                <a:cxn ang="0">
                  <a:pos x="7" y="85"/>
                </a:cxn>
                <a:cxn ang="0">
                  <a:pos x="9" y="83"/>
                </a:cxn>
                <a:cxn ang="0">
                  <a:pos x="10" y="82"/>
                </a:cxn>
                <a:cxn ang="0">
                  <a:pos x="11" y="80"/>
                </a:cxn>
                <a:cxn ang="0">
                  <a:pos x="11" y="11"/>
                </a:cxn>
                <a:cxn ang="0">
                  <a:pos x="10" y="9"/>
                </a:cxn>
                <a:cxn ang="0">
                  <a:pos x="9" y="7"/>
                </a:cxn>
                <a:cxn ang="0">
                  <a:pos x="7" y="6"/>
                </a:cxn>
                <a:cxn ang="0">
                  <a:pos x="5" y="6"/>
                </a:cxn>
                <a:cxn ang="0">
                  <a:pos x="0" y="5"/>
                </a:cxn>
                <a:cxn ang="0">
                  <a:pos x="0" y="0"/>
                </a:cxn>
              </a:cxnLst>
              <a:rect l="0" t="0" r="r" b="b"/>
              <a:pathLst>
                <a:path w="70" h="91">
                  <a:moveTo>
                    <a:pt x="0" y="0"/>
                  </a:moveTo>
                  <a:lnTo>
                    <a:pt x="70" y="0"/>
                  </a:lnTo>
                  <a:lnTo>
                    <a:pt x="70" y="22"/>
                  </a:lnTo>
                  <a:lnTo>
                    <a:pt x="61" y="22"/>
                  </a:lnTo>
                  <a:lnTo>
                    <a:pt x="60" y="16"/>
                  </a:lnTo>
                  <a:lnTo>
                    <a:pt x="59" y="12"/>
                  </a:lnTo>
                  <a:lnTo>
                    <a:pt x="58" y="10"/>
                  </a:lnTo>
                  <a:lnTo>
                    <a:pt x="56" y="8"/>
                  </a:lnTo>
                  <a:lnTo>
                    <a:pt x="53" y="7"/>
                  </a:lnTo>
                  <a:lnTo>
                    <a:pt x="48" y="6"/>
                  </a:lnTo>
                  <a:lnTo>
                    <a:pt x="29" y="6"/>
                  </a:lnTo>
                  <a:lnTo>
                    <a:pt x="29" y="39"/>
                  </a:lnTo>
                  <a:lnTo>
                    <a:pt x="37" y="39"/>
                  </a:lnTo>
                  <a:lnTo>
                    <a:pt x="40" y="39"/>
                  </a:lnTo>
                  <a:lnTo>
                    <a:pt x="43" y="38"/>
                  </a:lnTo>
                  <a:lnTo>
                    <a:pt x="45" y="36"/>
                  </a:lnTo>
                  <a:lnTo>
                    <a:pt x="46" y="33"/>
                  </a:lnTo>
                  <a:lnTo>
                    <a:pt x="46" y="30"/>
                  </a:lnTo>
                  <a:lnTo>
                    <a:pt x="47" y="27"/>
                  </a:lnTo>
                  <a:lnTo>
                    <a:pt x="54" y="27"/>
                  </a:lnTo>
                  <a:lnTo>
                    <a:pt x="53" y="34"/>
                  </a:lnTo>
                  <a:lnTo>
                    <a:pt x="53" y="50"/>
                  </a:lnTo>
                  <a:lnTo>
                    <a:pt x="54" y="58"/>
                  </a:lnTo>
                  <a:lnTo>
                    <a:pt x="47" y="58"/>
                  </a:lnTo>
                  <a:lnTo>
                    <a:pt x="46" y="54"/>
                  </a:lnTo>
                  <a:lnTo>
                    <a:pt x="46" y="51"/>
                  </a:lnTo>
                  <a:lnTo>
                    <a:pt x="45" y="49"/>
                  </a:lnTo>
                  <a:lnTo>
                    <a:pt x="43" y="47"/>
                  </a:lnTo>
                  <a:lnTo>
                    <a:pt x="41" y="46"/>
                  </a:lnTo>
                  <a:lnTo>
                    <a:pt x="37" y="45"/>
                  </a:lnTo>
                  <a:lnTo>
                    <a:pt x="29" y="45"/>
                  </a:lnTo>
                  <a:lnTo>
                    <a:pt x="29" y="85"/>
                  </a:lnTo>
                  <a:lnTo>
                    <a:pt x="43" y="85"/>
                  </a:lnTo>
                  <a:lnTo>
                    <a:pt x="49" y="84"/>
                  </a:lnTo>
                  <a:lnTo>
                    <a:pt x="53" y="83"/>
                  </a:lnTo>
                  <a:lnTo>
                    <a:pt x="56" y="82"/>
                  </a:lnTo>
                  <a:lnTo>
                    <a:pt x="58" y="79"/>
                  </a:lnTo>
                  <a:lnTo>
                    <a:pt x="59" y="76"/>
                  </a:lnTo>
                  <a:lnTo>
                    <a:pt x="60" y="71"/>
                  </a:lnTo>
                  <a:lnTo>
                    <a:pt x="61" y="66"/>
                  </a:lnTo>
                  <a:lnTo>
                    <a:pt x="70" y="66"/>
                  </a:lnTo>
                  <a:lnTo>
                    <a:pt x="70" y="91"/>
                  </a:lnTo>
                  <a:lnTo>
                    <a:pt x="0" y="91"/>
                  </a:lnTo>
                  <a:lnTo>
                    <a:pt x="0" y="85"/>
                  </a:lnTo>
                  <a:lnTo>
                    <a:pt x="5" y="85"/>
                  </a:lnTo>
                  <a:lnTo>
                    <a:pt x="7" y="85"/>
                  </a:lnTo>
                  <a:lnTo>
                    <a:pt x="9" y="83"/>
                  </a:lnTo>
                  <a:lnTo>
                    <a:pt x="10" y="82"/>
                  </a:lnTo>
                  <a:lnTo>
                    <a:pt x="11" y="80"/>
                  </a:lnTo>
                  <a:lnTo>
                    <a:pt x="11" y="11"/>
                  </a:lnTo>
                  <a:lnTo>
                    <a:pt x="10" y="9"/>
                  </a:lnTo>
                  <a:lnTo>
                    <a:pt x="9" y="7"/>
                  </a:lnTo>
                  <a:lnTo>
                    <a:pt x="7" y="6"/>
                  </a:lnTo>
                  <a:lnTo>
                    <a:pt x="5" y="6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69" name="Freeform 27"/>
            <p:cNvSpPr>
              <a:spLocks/>
            </p:cNvSpPr>
            <p:nvPr userDrawn="1"/>
          </p:nvSpPr>
          <p:spPr bwMode="auto">
            <a:xfrm>
              <a:off x="1776377" y="668680"/>
              <a:ext cx="128228" cy="1438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1" y="0"/>
                </a:cxn>
                <a:cxn ang="0">
                  <a:pos x="81" y="24"/>
                </a:cxn>
                <a:cxn ang="0">
                  <a:pos x="72" y="24"/>
                </a:cxn>
                <a:cxn ang="0">
                  <a:pos x="71" y="18"/>
                </a:cxn>
                <a:cxn ang="0">
                  <a:pos x="70" y="14"/>
                </a:cxn>
                <a:cxn ang="0">
                  <a:pos x="69" y="11"/>
                </a:cxn>
                <a:cxn ang="0">
                  <a:pos x="67" y="8"/>
                </a:cxn>
                <a:cxn ang="0">
                  <a:pos x="64" y="7"/>
                </a:cxn>
                <a:cxn ang="0">
                  <a:pos x="61" y="6"/>
                </a:cxn>
                <a:cxn ang="0">
                  <a:pos x="55" y="6"/>
                </a:cxn>
                <a:cxn ang="0">
                  <a:pos x="50" y="6"/>
                </a:cxn>
                <a:cxn ang="0">
                  <a:pos x="50" y="81"/>
                </a:cxn>
                <a:cxn ang="0">
                  <a:pos x="51" y="83"/>
                </a:cxn>
                <a:cxn ang="0">
                  <a:pos x="52" y="84"/>
                </a:cxn>
                <a:cxn ang="0">
                  <a:pos x="54" y="85"/>
                </a:cxn>
                <a:cxn ang="0">
                  <a:pos x="58" y="85"/>
                </a:cxn>
                <a:cxn ang="0">
                  <a:pos x="63" y="85"/>
                </a:cxn>
                <a:cxn ang="0">
                  <a:pos x="63" y="91"/>
                </a:cxn>
                <a:cxn ang="0">
                  <a:pos x="18" y="91"/>
                </a:cxn>
                <a:cxn ang="0">
                  <a:pos x="18" y="85"/>
                </a:cxn>
                <a:cxn ang="0">
                  <a:pos x="23" y="85"/>
                </a:cxn>
                <a:cxn ang="0">
                  <a:pos x="27" y="85"/>
                </a:cxn>
                <a:cxn ang="0">
                  <a:pos x="29" y="84"/>
                </a:cxn>
                <a:cxn ang="0">
                  <a:pos x="30" y="83"/>
                </a:cxn>
                <a:cxn ang="0">
                  <a:pos x="31" y="81"/>
                </a:cxn>
                <a:cxn ang="0">
                  <a:pos x="31" y="6"/>
                </a:cxn>
                <a:cxn ang="0">
                  <a:pos x="26" y="6"/>
                </a:cxn>
                <a:cxn ang="0">
                  <a:pos x="20" y="6"/>
                </a:cxn>
                <a:cxn ang="0">
                  <a:pos x="17" y="7"/>
                </a:cxn>
                <a:cxn ang="0">
                  <a:pos x="14" y="8"/>
                </a:cxn>
                <a:cxn ang="0">
                  <a:pos x="12" y="11"/>
                </a:cxn>
                <a:cxn ang="0">
                  <a:pos x="11" y="14"/>
                </a:cxn>
                <a:cxn ang="0">
                  <a:pos x="10" y="18"/>
                </a:cxn>
                <a:cxn ang="0">
                  <a:pos x="9" y="24"/>
                </a:cxn>
                <a:cxn ang="0">
                  <a:pos x="0" y="24"/>
                </a:cxn>
                <a:cxn ang="0">
                  <a:pos x="0" y="0"/>
                </a:cxn>
              </a:cxnLst>
              <a:rect l="0" t="0" r="r" b="b"/>
              <a:pathLst>
                <a:path w="81" h="91">
                  <a:moveTo>
                    <a:pt x="0" y="0"/>
                  </a:moveTo>
                  <a:lnTo>
                    <a:pt x="81" y="0"/>
                  </a:lnTo>
                  <a:lnTo>
                    <a:pt x="81" y="24"/>
                  </a:lnTo>
                  <a:lnTo>
                    <a:pt x="72" y="24"/>
                  </a:lnTo>
                  <a:lnTo>
                    <a:pt x="71" y="18"/>
                  </a:lnTo>
                  <a:lnTo>
                    <a:pt x="70" y="14"/>
                  </a:lnTo>
                  <a:lnTo>
                    <a:pt x="69" y="11"/>
                  </a:lnTo>
                  <a:lnTo>
                    <a:pt x="67" y="8"/>
                  </a:lnTo>
                  <a:lnTo>
                    <a:pt x="64" y="7"/>
                  </a:lnTo>
                  <a:lnTo>
                    <a:pt x="61" y="6"/>
                  </a:lnTo>
                  <a:lnTo>
                    <a:pt x="55" y="6"/>
                  </a:lnTo>
                  <a:lnTo>
                    <a:pt x="50" y="6"/>
                  </a:lnTo>
                  <a:lnTo>
                    <a:pt x="50" y="81"/>
                  </a:lnTo>
                  <a:lnTo>
                    <a:pt x="51" y="83"/>
                  </a:lnTo>
                  <a:lnTo>
                    <a:pt x="52" y="84"/>
                  </a:lnTo>
                  <a:lnTo>
                    <a:pt x="54" y="85"/>
                  </a:lnTo>
                  <a:lnTo>
                    <a:pt x="58" y="85"/>
                  </a:lnTo>
                  <a:lnTo>
                    <a:pt x="63" y="85"/>
                  </a:lnTo>
                  <a:lnTo>
                    <a:pt x="63" y="91"/>
                  </a:lnTo>
                  <a:lnTo>
                    <a:pt x="18" y="91"/>
                  </a:lnTo>
                  <a:lnTo>
                    <a:pt x="18" y="85"/>
                  </a:lnTo>
                  <a:lnTo>
                    <a:pt x="23" y="85"/>
                  </a:lnTo>
                  <a:lnTo>
                    <a:pt x="27" y="85"/>
                  </a:lnTo>
                  <a:lnTo>
                    <a:pt x="29" y="84"/>
                  </a:lnTo>
                  <a:lnTo>
                    <a:pt x="30" y="83"/>
                  </a:lnTo>
                  <a:lnTo>
                    <a:pt x="31" y="81"/>
                  </a:lnTo>
                  <a:lnTo>
                    <a:pt x="31" y="6"/>
                  </a:lnTo>
                  <a:lnTo>
                    <a:pt x="26" y="6"/>
                  </a:lnTo>
                  <a:lnTo>
                    <a:pt x="20" y="6"/>
                  </a:lnTo>
                  <a:lnTo>
                    <a:pt x="17" y="7"/>
                  </a:lnTo>
                  <a:lnTo>
                    <a:pt x="14" y="8"/>
                  </a:lnTo>
                  <a:lnTo>
                    <a:pt x="12" y="11"/>
                  </a:lnTo>
                  <a:lnTo>
                    <a:pt x="11" y="14"/>
                  </a:lnTo>
                  <a:lnTo>
                    <a:pt x="10" y="18"/>
                  </a:lnTo>
                  <a:lnTo>
                    <a:pt x="9" y="24"/>
                  </a:lnTo>
                  <a:lnTo>
                    <a:pt x="0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70" name="Freeform 28"/>
            <p:cNvSpPr>
              <a:spLocks/>
            </p:cNvSpPr>
            <p:nvPr userDrawn="1"/>
          </p:nvSpPr>
          <p:spPr bwMode="auto">
            <a:xfrm>
              <a:off x="1919365" y="668680"/>
              <a:ext cx="68265" cy="1438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3" y="0"/>
                </a:cxn>
                <a:cxn ang="0">
                  <a:pos x="43" y="5"/>
                </a:cxn>
                <a:cxn ang="0">
                  <a:pos x="38" y="5"/>
                </a:cxn>
                <a:cxn ang="0">
                  <a:pos x="35" y="6"/>
                </a:cxn>
                <a:cxn ang="0">
                  <a:pos x="33" y="7"/>
                </a:cxn>
                <a:cxn ang="0">
                  <a:pos x="32" y="8"/>
                </a:cxn>
                <a:cxn ang="0">
                  <a:pos x="31" y="10"/>
                </a:cxn>
                <a:cxn ang="0">
                  <a:pos x="31" y="81"/>
                </a:cxn>
                <a:cxn ang="0">
                  <a:pos x="32" y="83"/>
                </a:cxn>
                <a:cxn ang="0">
                  <a:pos x="33" y="84"/>
                </a:cxn>
                <a:cxn ang="0">
                  <a:pos x="35" y="85"/>
                </a:cxn>
                <a:cxn ang="0">
                  <a:pos x="38" y="85"/>
                </a:cxn>
                <a:cxn ang="0">
                  <a:pos x="43" y="85"/>
                </a:cxn>
                <a:cxn ang="0">
                  <a:pos x="43" y="91"/>
                </a:cxn>
                <a:cxn ang="0">
                  <a:pos x="0" y="91"/>
                </a:cxn>
                <a:cxn ang="0">
                  <a:pos x="0" y="85"/>
                </a:cxn>
                <a:cxn ang="0">
                  <a:pos x="5" y="85"/>
                </a:cxn>
                <a:cxn ang="0">
                  <a:pos x="9" y="85"/>
                </a:cxn>
                <a:cxn ang="0">
                  <a:pos x="11" y="84"/>
                </a:cxn>
                <a:cxn ang="0">
                  <a:pos x="12" y="83"/>
                </a:cxn>
                <a:cxn ang="0">
                  <a:pos x="12" y="81"/>
                </a:cxn>
                <a:cxn ang="0">
                  <a:pos x="12" y="10"/>
                </a:cxn>
                <a:cxn ang="0">
                  <a:pos x="12" y="8"/>
                </a:cxn>
                <a:cxn ang="0">
                  <a:pos x="11" y="7"/>
                </a:cxn>
                <a:cxn ang="0">
                  <a:pos x="9" y="6"/>
                </a:cxn>
                <a:cxn ang="0">
                  <a:pos x="5" y="5"/>
                </a:cxn>
                <a:cxn ang="0">
                  <a:pos x="0" y="5"/>
                </a:cxn>
                <a:cxn ang="0">
                  <a:pos x="0" y="0"/>
                </a:cxn>
              </a:cxnLst>
              <a:rect l="0" t="0" r="r" b="b"/>
              <a:pathLst>
                <a:path w="43" h="91">
                  <a:moveTo>
                    <a:pt x="0" y="0"/>
                  </a:moveTo>
                  <a:lnTo>
                    <a:pt x="43" y="0"/>
                  </a:lnTo>
                  <a:lnTo>
                    <a:pt x="43" y="5"/>
                  </a:lnTo>
                  <a:lnTo>
                    <a:pt x="38" y="5"/>
                  </a:lnTo>
                  <a:lnTo>
                    <a:pt x="35" y="6"/>
                  </a:lnTo>
                  <a:lnTo>
                    <a:pt x="33" y="7"/>
                  </a:lnTo>
                  <a:lnTo>
                    <a:pt x="32" y="8"/>
                  </a:lnTo>
                  <a:lnTo>
                    <a:pt x="31" y="10"/>
                  </a:lnTo>
                  <a:lnTo>
                    <a:pt x="31" y="81"/>
                  </a:lnTo>
                  <a:lnTo>
                    <a:pt x="32" y="83"/>
                  </a:lnTo>
                  <a:lnTo>
                    <a:pt x="33" y="84"/>
                  </a:lnTo>
                  <a:lnTo>
                    <a:pt x="35" y="85"/>
                  </a:lnTo>
                  <a:lnTo>
                    <a:pt x="38" y="85"/>
                  </a:lnTo>
                  <a:lnTo>
                    <a:pt x="43" y="85"/>
                  </a:lnTo>
                  <a:lnTo>
                    <a:pt x="43" y="91"/>
                  </a:lnTo>
                  <a:lnTo>
                    <a:pt x="0" y="91"/>
                  </a:lnTo>
                  <a:lnTo>
                    <a:pt x="0" y="85"/>
                  </a:lnTo>
                  <a:lnTo>
                    <a:pt x="5" y="85"/>
                  </a:lnTo>
                  <a:lnTo>
                    <a:pt x="9" y="85"/>
                  </a:lnTo>
                  <a:lnTo>
                    <a:pt x="11" y="84"/>
                  </a:lnTo>
                  <a:lnTo>
                    <a:pt x="12" y="83"/>
                  </a:lnTo>
                  <a:lnTo>
                    <a:pt x="12" y="81"/>
                  </a:lnTo>
                  <a:lnTo>
                    <a:pt x="12" y="10"/>
                  </a:lnTo>
                  <a:lnTo>
                    <a:pt x="12" y="8"/>
                  </a:lnTo>
                  <a:lnTo>
                    <a:pt x="11" y="7"/>
                  </a:lnTo>
                  <a:lnTo>
                    <a:pt x="9" y="6"/>
                  </a:lnTo>
                  <a:lnTo>
                    <a:pt x="5" y="5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71" name="Freeform 29"/>
            <p:cNvSpPr>
              <a:spLocks noEditPoints="1"/>
            </p:cNvSpPr>
            <p:nvPr userDrawn="1"/>
          </p:nvSpPr>
          <p:spPr bwMode="auto">
            <a:xfrm>
              <a:off x="1320661" y="666836"/>
              <a:ext cx="142988" cy="147522"/>
            </a:xfrm>
            <a:custGeom>
              <a:avLst/>
              <a:gdLst/>
              <a:ahLst/>
              <a:cxnLst>
                <a:cxn ang="0">
                  <a:pos x="39" y="5"/>
                </a:cxn>
                <a:cxn ang="0">
                  <a:pos x="30" y="10"/>
                </a:cxn>
                <a:cxn ang="0">
                  <a:pos x="24" y="19"/>
                </a:cxn>
                <a:cxn ang="0">
                  <a:pos x="22" y="31"/>
                </a:cxn>
                <a:cxn ang="0">
                  <a:pos x="21" y="54"/>
                </a:cxn>
                <a:cxn ang="0">
                  <a:pos x="23" y="67"/>
                </a:cxn>
                <a:cxn ang="0">
                  <a:pos x="27" y="78"/>
                </a:cxn>
                <a:cxn ang="0">
                  <a:pos x="34" y="85"/>
                </a:cxn>
                <a:cxn ang="0">
                  <a:pos x="45" y="87"/>
                </a:cxn>
                <a:cxn ang="0">
                  <a:pos x="56" y="85"/>
                </a:cxn>
                <a:cxn ang="0">
                  <a:pos x="63" y="78"/>
                </a:cxn>
                <a:cxn ang="0">
                  <a:pos x="67" y="67"/>
                </a:cxn>
                <a:cxn ang="0">
                  <a:pos x="69" y="54"/>
                </a:cxn>
                <a:cxn ang="0">
                  <a:pos x="68" y="31"/>
                </a:cxn>
                <a:cxn ang="0">
                  <a:pos x="66" y="19"/>
                </a:cxn>
                <a:cxn ang="0">
                  <a:pos x="60" y="10"/>
                </a:cxn>
                <a:cxn ang="0">
                  <a:pos x="51" y="5"/>
                </a:cxn>
                <a:cxn ang="0">
                  <a:pos x="45" y="0"/>
                </a:cxn>
                <a:cxn ang="0">
                  <a:pos x="63" y="2"/>
                </a:cxn>
                <a:cxn ang="0">
                  <a:pos x="76" y="8"/>
                </a:cxn>
                <a:cxn ang="0">
                  <a:pos x="85" y="20"/>
                </a:cxn>
                <a:cxn ang="0">
                  <a:pos x="89" y="36"/>
                </a:cxn>
                <a:cxn ang="0">
                  <a:pos x="89" y="56"/>
                </a:cxn>
                <a:cxn ang="0">
                  <a:pos x="85" y="72"/>
                </a:cxn>
                <a:cxn ang="0">
                  <a:pos x="77" y="84"/>
                </a:cxn>
                <a:cxn ang="0">
                  <a:pos x="63" y="90"/>
                </a:cxn>
                <a:cxn ang="0">
                  <a:pos x="45" y="93"/>
                </a:cxn>
                <a:cxn ang="0">
                  <a:pos x="27" y="90"/>
                </a:cxn>
                <a:cxn ang="0">
                  <a:pos x="13" y="84"/>
                </a:cxn>
                <a:cxn ang="0">
                  <a:pos x="5" y="72"/>
                </a:cxn>
                <a:cxn ang="0">
                  <a:pos x="1" y="56"/>
                </a:cxn>
                <a:cxn ang="0">
                  <a:pos x="1" y="36"/>
                </a:cxn>
                <a:cxn ang="0">
                  <a:pos x="5" y="20"/>
                </a:cxn>
                <a:cxn ang="0">
                  <a:pos x="13" y="8"/>
                </a:cxn>
                <a:cxn ang="0">
                  <a:pos x="27" y="2"/>
                </a:cxn>
                <a:cxn ang="0">
                  <a:pos x="45" y="0"/>
                </a:cxn>
              </a:cxnLst>
              <a:rect l="0" t="0" r="r" b="b"/>
              <a:pathLst>
                <a:path w="90" h="93">
                  <a:moveTo>
                    <a:pt x="45" y="5"/>
                  </a:moveTo>
                  <a:lnTo>
                    <a:pt x="39" y="5"/>
                  </a:lnTo>
                  <a:lnTo>
                    <a:pt x="34" y="7"/>
                  </a:lnTo>
                  <a:lnTo>
                    <a:pt x="30" y="10"/>
                  </a:lnTo>
                  <a:lnTo>
                    <a:pt x="27" y="14"/>
                  </a:lnTo>
                  <a:lnTo>
                    <a:pt x="24" y="19"/>
                  </a:lnTo>
                  <a:lnTo>
                    <a:pt x="23" y="25"/>
                  </a:lnTo>
                  <a:lnTo>
                    <a:pt x="22" y="31"/>
                  </a:lnTo>
                  <a:lnTo>
                    <a:pt x="21" y="38"/>
                  </a:lnTo>
                  <a:lnTo>
                    <a:pt x="21" y="54"/>
                  </a:lnTo>
                  <a:lnTo>
                    <a:pt x="22" y="61"/>
                  </a:lnTo>
                  <a:lnTo>
                    <a:pt x="23" y="67"/>
                  </a:lnTo>
                  <a:lnTo>
                    <a:pt x="24" y="73"/>
                  </a:lnTo>
                  <a:lnTo>
                    <a:pt x="27" y="78"/>
                  </a:lnTo>
                  <a:lnTo>
                    <a:pt x="30" y="82"/>
                  </a:lnTo>
                  <a:lnTo>
                    <a:pt x="34" y="85"/>
                  </a:lnTo>
                  <a:lnTo>
                    <a:pt x="39" y="86"/>
                  </a:lnTo>
                  <a:lnTo>
                    <a:pt x="45" y="87"/>
                  </a:lnTo>
                  <a:lnTo>
                    <a:pt x="51" y="86"/>
                  </a:lnTo>
                  <a:lnTo>
                    <a:pt x="56" y="85"/>
                  </a:lnTo>
                  <a:lnTo>
                    <a:pt x="60" y="82"/>
                  </a:lnTo>
                  <a:lnTo>
                    <a:pt x="63" y="78"/>
                  </a:lnTo>
                  <a:lnTo>
                    <a:pt x="66" y="73"/>
                  </a:lnTo>
                  <a:lnTo>
                    <a:pt x="67" y="67"/>
                  </a:lnTo>
                  <a:lnTo>
                    <a:pt x="68" y="61"/>
                  </a:lnTo>
                  <a:lnTo>
                    <a:pt x="69" y="54"/>
                  </a:lnTo>
                  <a:lnTo>
                    <a:pt x="69" y="38"/>
                  </a:lnTo>
                  <a:lnTo>
                    <a:pt x="68" y="31"/>
                  </a:lnTo>
                  <a:lnTo>
                    <a:pt x="67" y="25"/>
                  </a:lnTo>
                  <a:lnTo>
                    <a:pt x="66" y="19"/>
                  </a:lnTo>
                  <a:lnTo>
                    <a:pt x="63" y="14"/>
                  </a:lnTo>
                  <a:lnTo>
                    <a:pt x="60" y="10"/>
                  </a:lnTo>
                  <a:lnTo>
                    <a:pt x="56" y="7"/>
                  </a:lnTo>
                  <a:lnTo>
                    <a:pt x="51" y="5"/>
                  </a:lnTo>
                  <a:lnTo>
                    <a:pt x="45" y="5"/>
                  </a:lnTo>
                  <a:close/>
                  <a:moveTo>
                    <a:pt x="45" y="0"/>
                  </a:moveTo>
                  <a:lnTo>
                    <a:pt x="55" y="0"/>
                  </a:lnTo>
                  <a:lnTo>
                    <a:pt x="63" y="2"/>
                  </a:lnTo>
                  <a:lnTo>
                    <a:pt x="71" y="4"/>
                  </a:lnTo>
                  <a:lnTo>
                    <a:pt x="76" y="8"/>
                  </a:lnTo>
                  <a:lnTo>
                    <a:pt x="81" y="14"/>
                  </a:lnTo>
                  <a:lnTo>
                    <a:pt x="85" y="20"/>
                  </a:lnTo>
                  <a:lnTo>
                    <a:pt x="87" y="27"/>
                  </a:lnTo>
                  <a:lnTo>
                    <a:pt x="89" y="36"/>
                  </a:lnTo>
                  <a:lnTo>
                    <a:pt x="90" y="46"/>
                  </a:lnTo>
                  <a:lnTo>
                    <a:pt x="89" y="56"/>
                  </a:lnTo>
                  <a:lnTo>
                    <a:pt x="87" y="65"/>
                  </a:lnTo>
                  <a:lnTo>
                    <a:pt x="85" y="72"/>
                  </a:lnTo>
                  <a:lnTo>
                    <a:pt x="81" y="78"/>
                  </a:lnTo>
                  <a:lnTo>
                    <a:pt x="77" y="84"/>
                  </a:lnTo>
                  <a:lnTo>
                    <a:pt x="71" y="88"/>
                  </a:lnTo>
                  <a:lnTo>
                    <a:pt x="63" y="90"/>
                  </a:lnTo>
                  <a:lnTo>
                    <a:pt x="55" y="92"/>
                  </a:lnTo>
                  <a:lnTo>
                    <a:pt x="45" y="93"/>
                  </a:lnTo>
                  <a:lnTo>
                    <a:pt x="35" y="92"/>
                  </a:lnTo>
                  <a:lnTo>
                    <a:pt x="27" y="90"/>
                  </a:lnTo>
                  <a:lnTo>
                    <a:pt x="19" y="88"/>
                  </a:lnTo>
                  <a:lnTo>
                    <a:pt x="13" y="84"/>
                  </a:lnTo>
                  <a:lnTo>
                    <a:pt x="9" y="78"/>
                  </a:lnTo>
                  <a:lnTo>
                    <a:pt x="5" y="72"/>
                  </a:lnTo>
                  <a:lnTo>
                    <a:pt x="3" y="65"/>
                  </a:lnTo>
                  <a:lnTo>
                    <a:pt x="1" y="56"/>
                  </a:lnTo>
                  <a:lnTo>
                    <a:pt x="0" y="46"/>
                  </a:lnTo>
                  <a:lnTo>
                    <a:pt x="1" y="36"/>
                  </a:lnTo>
                  <a:lnTo>
                    <a:pt x="3" y="27"/>
                  </a:lnTo>
                  <a:lnTo>
                    <a:pt x="5" y="20"/>
                  </a:lnTo>
                  <a:lnTo>
                    <a:pt x="9" y="14"/>
                  </a:lnTo>
                  <a:lnTo>
                    <a:pt x="13" y="8"/>
                  </a:lnTo>
                  <a:lnTo>
                    <a:pt x="19" y="4"/>
                  </a:lnTo>
                  <a:lnTo>
                    <a:pt x="27" y="2"/>
                  </a:lnTo>
                  <a:lnTo>
                    <a:pt x="3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</p:grpSp>
      <p:sp>
        <p:nvSpPr>
          <p:cNvPr id="72" name="Rectangle 71"/>
          <p:cNvSpPr/>
          <p:nvPr userDrawn="1"/>
        </p:nvSpPr>
        <p:spPr>
          <a:xfrm>
            <a:off x="3361926" y="3417741"/>
            <a:ext cx="24201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0" dirty="0">
                <a:solidFill>
                  <a:schemeClr val="tx1"/>
                </a:solidFill>
                <a:latin typeface="+mn-lt"/>
              </a:rPr>
              <a:t>Local Touch – Global Reach</a:t>
            </a:r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0213" y="0"/>
            <a:ext cx="2168525" cy="2468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3050" y="0"/>
            <a:ext cx="6354763" cy="2468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 userDrawn="1"/>
        </p:nvGrpSpPr>
        <p:grpSpPr>
          <a:xfrm>
            <a:off x="2053083" y="0"/>
            <a:ext cx="7099543" cy="3786997"/>
            <a:chOff x="2053083" y="0"/>
            <a:chExt cx="7099543" cy="3786997"/>
          </a:xfrm>
        </p:grpSpPr>
        <p:sp>
          <p:nvSpPr>
            <p:cNvPr id="22" name="Freeform 23"/>
            <p:cNvSpPr>
              <a:spLocks/>
            </p:cNvSpPr>
            <p:nvPr userDrawn="1"/>
          </p:nvSpPr>
          <p:spPr bwMode="auto">
            <a:xfrm flipH="1">
              <a:off x="2053083" y="1"/>
              <a:ext cx="7090916" cy="37869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05"/>
                </a:cxn>
                <a:cxn ang="0">
                  <a:pos x="1048" y="0"/>
                </a:cxn>
                <a:cxn ang="0">
                  <a:pos x="0" y="0"/>
                </a:cxn>
              </a:cxnLst>
              <a:rect l="0" t="0" r="r" b="b"/>
              <a:pathLst>
                <a:path w="1048" h="405">
                  <a:moveTo>
                    <a:pt x="0" y="0"/>
                  </a:moveTo>
                  <a:cubicBezTo>
                    <a:pt x="1" y="405"/>
                    <a:pt x="1" y="405"/>
                    <a:pt x="1" y="405"/>
                  </a:cubicBezTo>
                  <a:cubicBezTo>
                    <a:pt x="32" y="191"/>
                    <a:pt x="804" y="1"/>
                    <a:pt x="1048" y="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4019"/>
                </a:gs>
                <a:gs pos="36000">
                  <a:srgbClr val="F26531"/>
                </a:gs>
                <a:gs pos="100000">
                  <a:srgbClr val="FFC000"/>
                </a:gs>
              </a:gsLst>
              <a:lin ang="7800000" scaled="0"/>
              <a:tileRect/>
            </a:gradFill>
            <a:ln w="9525">
              <a:noFill/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algn="ctr" eaLnBrk="0" hangingPunct="0">
                <a:lnSpc>
                  <a:spcPct val="85000"/>
                </a:lnSpc>
                <a:defRPr/>
              </a:pPr>
              <a:endParaRPr lang="en-US" noProof="0" dirty="0"/>
            </a:p>
          </p:txBody>
        </p:sp>
        <p:sp>
          <p:nvSpPr>
            <p:cNvPr id="56" name="Freeform 23"/>
            <p:cNvSpPr>
              <a:spLocks/>
            </p:cNvSpPr>
            <p:nvPr userDrawn="1"/>
          </p:nvSpPr>
          <p:spPr bwMode="auto">
            <a:xfrm flipH="1">
              <a:off x="3459192" y="0"/>
              <a:ext cx="5693434" cy="3657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05"/>
                </a:cxn>
                <a:cxn ang="0">
                  <a:pos x="1048" y="0"/>
                </a:cxn>
                <a:cxn ang="0">
                  <a:pos x="0" y="0"/>
                </a:cxn>
              </a:cxnLst>
              <a:rect l="0" t="0" r="r" b="b"/>
              <a:pathLst>
                <a:path w="1048" h="405">
                  <a:moveTo>
                    <a:pt x="0" y="0"/>
                  </a:moveTo>
                  <a:cubicBezTo>
                    <a:pt x="1" y="405"/>
                    <a:pt x="1" y="405"/>
                    <a:pt x="1" y="405"/>
                  </a:cubicBezTo>
                  <a:cubicBezTo>
                    <a:pt x="32" y="191"/>
                    <a:pt x="804" y="1"/>
                    <a:pt x="104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4019"/>
            </a:solidFill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algn="ctr" eaLnBrk="0" hangingPunct="0">
                <a:lnSpc>
                  <a:spcPct val="85000"/>
                </a:lnSpc>
                <a:defRPr/>
              </a:pPr>
              <a:endParaRPr lang="en-US" noProof="0" dirty="0"/>
            </a:p>
          </p:txBody>
        </p:sp>
      </p:grpSp>
      <p:grpSp>
        <p:nvGrpSpPr>
          <p:cNvPr id="32" name="Group 2149"/>
          <p:cNvGrpSpPr>
            <a:grpSpLocks/>
          </p:cNvGrpSpPr>
          <p:nvPr userDrawn="1"/>
        </p:nvGrpSpPr>
        <p:grpSpPr bwMode="auto">
          <a:xfrm>
            <a:off x="7063399" y="271088"/>
            <a:ext cx="1813901" cy="423013"/>
            <a:chOff x="457200" y="534988"/>
            <a:chExt cx="1689100" cy="393700"/>
          </a:xfrm>
        </p:grpSpPr>
        <p:sp>
          <p:nvSpPr>
            <p:cNvPr id="33" name="Rectangle 20"/>
            <p:cNvSpPr>
              <a:spLocks noChangeArrowheads="1"/>
            </p:cNvSpPr>
            <p:nvPr userDrawn="1"/>
          </p:nvSpPr>
          <p:spPr bwMode="auto">
            <a:xfrm>
              <a:off x="457200" y="534988"/>
              <a:ext cx="1689100" cy="39370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4" name="Rectangle 21"/>
            <p:cNvSpPr>
              <a:spLocks noChangeArrowheads="1"/>
            </p:cNvSpPr>
            <p:nvPr userDrawn="1"/>
          </p:nvSpPr>
          <p:spPr bwMode="auto">
            <a:xfrm>
              <a:off x="468269" y="546052"/>
              <a:ext cx="1666960" cy="371572"/>
            </a:xfrm>
            <a:prstGeom prst="rect">
              <a:avLst/>
            </a:prstGeom>
            <a:solidFill>
              <a:srgbClr val="F35D2F"/>
            </a:solidFill>
            <a:ln w="0">
              <a:solidFill>
                <a:srgbClr val="FF3617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5" name="Rectangle 22"/>
            <p:cNvSpPr>
              <a:spLocks noChangeArrowheads="1"/>
            </p:cNvSpPr>
            <p:nvPr userDrawn="1"/>
          </p:nvSpPr>
          <p:spPr bwMode="auto">
            <a:xfrm>
              <a:off x="479340" y="557116"/>
              <a:ext cx="539663" cy="34944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6" name="Freeform 23"/>
            <p:cNvSpPr>
              <a:spLocks/>
            </p:cNvSpPr>
            <p:nvPr userDrawn="1"/>
          </p:nvSpPr>
          <p:spPr bwMode="auto">
            <a:xfrm>
              <a:off x="503325" y="574635"/>
              <a:ext cx="491693" cy="307952"/>
            </a:xfrm>
            <a:custGeom>
              <a:avLst/>
              <a:gdLst/>
              <a:ahLst/>
              <a:cxnLst>
                <a:cxn ang="0">
                  <a:pos x="160" y="9"/>
                </a:cxn>
                <a:cxn ang="0">
                  <a:pos x="170" y="22"/>
                </a:cxn>
                <a:cxn ang="0">
                  <a:pos x="180" y="31"/>
                </a:cxn>
                <a:cxn ang="0">
                  <a:pos x="192" y="37"/>
                </a:cxn>
                <a:cxn ang="0">
                  <a:pos x="207" y="41"/>
                </a:cxn>
                <a:cxn ang="0">
                  <a:pos x="228" y="46"/>
                </a:cxn>
                <a:cxn ang="0">
                  <a:pos x="240" y="48"/>
                </a:cxn>
                <a:cxn ang="0">
                  <a:pos x="262" y="54"/>
                </a:cxn>
                <a:cxn ang="0">
                  <a:pos x="278" y="60"/>
                </a:cxn>
                <a:cxn ang="0">
                  <a:pos x="294" y="71"/>
                </a:cxn>
                <a:cxn ang="0">
                  <a:pos x="304" y="84"/>
                </a:cxn>
                <a:cxn ang="0">
                  <a:pos x="310" y="100"/>
                </a:cxn>
                <a:cxn ang="0">
                  <a:pos x="309" y="117"/>
                </a:cxn>
                <a:cxn ang="0">
                  <a:pos x="304" y="133"/>
                </a:cxn>
                <a:cxn ang="0">
                  <a:pos x="295" y="146"/>
                </a:cxn>
                <a:cxn ang="0">
                  <a:pos x="283" y="156"/>
                </a:cxn>
                <a:cxn ang="0">
                  <a:pos x="268" y="163"/>
                </a:cxn>
                <a:cxn ang="0">
                  <a:pos x="245" y="168"/>
                </a:cxn>
                <a:cxn ang="0">
                  <a:pos x="228" y="167"/>
                </a:cxn>
                <a:cxn ang="0">
                  <a:pos x="220" y="165"/>
                </a:cxn>
                <a:cxn ang="0">
                  <a:pos x="211" y="162"/>
                </a:cxn>
                <a:cxn ang="0">
                  <a:pos x="201" y="157"/>
                </a:cxn>
                <a:cxn ang="0">
                  <a:pos x="188" y="148"/>
                </a:cxn>
                <a:cxn ang="0">
                  <a:pos x="179" y="144"/>
                </a:cxn>
                <a:cxn ang="0">
                  <a:pos x="194" y="165"/>
                </a:cxn>
                <a:cxn ang="0">
                  <a:pos x="212" y="181"/>
                </a:cxn>
                <a:cxn ang="0">
                  <a:pos x="232" y="190"/>
                </a:cxn>
                <a:cxn ang="0">
                  <a:pos x="233" y="192"/>
                </a:cxn>
                <a:cxn ang="0">
                  <a:pos x="233" y="194"/>
                </a:cxn>
                <a:cxn ang="0">
                  <a:pos x="77" y="193"/>
                </a:cxn>
                <a:cxn ang="0">
                  <a:pos x="77" y="191"/>
                </a:cxn>
                <a:cxn ang="0">
                  <a:pos x="89" y="186"/>
                </a:cxn>
                <a:cxn ang="0">
                  <a:pos x="108" y="174"/>
                </a:cxn>
                <a:cxn ang="0">
                  <a:pos x="124" y="155"/>
                </a:cxn>
                <a:cxn ang="0">
                  <a:pos x="130" y="143"/>
                </a:cxn>
                <a:cxn ang="0">
                  <a:pos x="130" y="143"/>
                </a:cxn>
                <a:cxn ang="0">
                  <a:pos x="115" y="153"/>
                </a:cxn>
                <a:cxn ang="0">
                  <a:pos x="103" y="160"/>
                </a:cxn>
                <a:cxn ang="0">
                  <a:pos x="94" y="164"/>
                </a:cxn>
                <a:cxn ang="0">
                  <a:pos x="86" y="166"/>
                </a:cxn>
                <a:cxn ang="0">
                  <a:pos x="77" y="167"/>
                </a:cxn>
                <a:cxn ang="0">
                  <a:pos x="54" y="166"/>
                </a:cxn>
                <a:cxn ang="0">
                  <a:pos x="34" y="160"/>
                </a:cxn>
                <a:cxn ang="0">
                  <a:pos x="21" y="152"/>
                </a:cxn>
                <a:cxn ang="0">
                  <a:pos x="10" y="140"/>
                </a:cxn>
                <a:cxn ang="0">
                  <a:pos x="3" y="126"/>
                </a:cxn>
                <a:cxn ang="0">
                  <a:pos x="0" y="109"/>
                </a:cxn>
                <a:cxn ang="0">
                  <a:pos x="3" y="92"/>
                </a:cxn>
                <a:cxn ang="0">
                  <a:pos x="11" y="77"/>
                </a:cxn>
                <a:cxn ang="0">
                  <a:pos x="24" y="65"/>
                </a:cxn>
                <a:cxn ang="0">
                  <a:pos x="40" y="57"/>
                </a:cxn>
                <a:cxn ang="0">
                  <a:pos x="57" y="51"/>
                </a:cxn>
                <a:cxn ang="0">
                  <a:pos x="83" y="46"/>
                </a:cxn>
                <a:cxn ang="0">
                  <a:pos x="103" y="41"/>
                </a:cxn>
                <a:cxn ang="0">
                  <a:pos x="118" y="37"/>
                </a:cxn>
                <a:cxn ang="0">
                  <a:pos x="130" y="31"/>
                </a:cxn>
                <a:cxn ang="0">
                  <a:pos x="140" y="22"/>
                </a:cxn>
                <a:cxn ang="0">
                  <a:pos x="150" y="9"/>
                </a:cxn>
              </a:cxnLst>
              <a:rect l="0" t="0" r="r" b="b"/>
              <a:pathLst>
                <a:path w="310" h="194">
                  <a:moveTo>
                    <a:pt x="155" y="0"/>
                  </a:moveTo>
                  <a:lnTo>
                    <a:pt x="160" y="9"/>
                  </a:lnTo>
                  <a:lnTo>
                    <a:pt x="165" y="16"/>
                  </a:lnTo>
                  <a:lnTo>
                    <a:pt x="170" y="22"/>
                  </a:lnTo>
                  <a:lnTo>
                    <a:pt x="175" y="27"/>
                  </a:lnTo>
                  <a:lnTo>
                    <a:pt x="180" y="31"/>
                  </a:lnTo>
                  <a:lnTo>
                    <a:pt x="185" y="34"/>
                  </a:lnTo>
                  <a:lnTo>
                    <a:pt x="192" y="37"/>
                  </a:lnTo>
                  <a:lnTo>
                    <a:pt x="199" y="39"/>
                  </a:lnTo>
                  <a:lnTo>
                    <a:pt x="207" y="41"/>
                  </a:lnTo>
                  <a:lnTo>
                    <a:pt x="217" y="43"/>
                  </a:lnTo>
                  <a:lnTo>
                    <a:pt x="228" y="46"/>
                  </a:lnTo>
                  <a:lnTo>
                    <a:pt x="227" y="46"/>
                  </a:lnTo>
                  <a:lnTo>
                    <a:pt x="240" y="48"/>
                  </a:lnTo>
                  <a:lnTo>
                    <a:pt x="253" y="51"/>
                  </a:lnTo>
                  <a:lnTo>
                    <a:pt x="262" y="54"/>
                  </a:lnTo>
                  <a:lnTo>
                    <a:pt x="270" y="57"/>
                  </a:lnTo>
                  <a:lnTo>
                    <a:pt x="278" y="60"/>
                  </a:lnTo>
                  <a:lnTo>
                    <a:pt x="287" y="65"/>
                  </a:lnTo>
                  <a:lnTo>
                    <a:pt x="294" y="71"/>
                  </a:lnTo>
                  <a:lnTo>
                    <a:pt x="300" y="77"/>
                  </a:lnTo>
                  <a:lnTo>
                    <a:pt x="304" y="84"/>
                  </a:lnTo>
                  <a:lnTo>
                    <a:pt x="307" y="92"/>
                  </a:lnTo>
                  <a:lnTo>
                    <a:pt x="310" y="100"/>
                  </a:lnTo>
                  <a:lnTo>
                    <a:pt x="310" y="109"/>
                  </a:lnTo>
                  <a:lnTo>
                    <a:pt x="309" y="117"/>
                  </a:lnTo>
                  <a:lnTo>
                    <a:pt x="307" y="126"/>
                  </a:lnTo>
                  <a:lnTo>
                    <a:pt x="304" y="133"/>
                  </a:lnTo>
                  <a:lnTo>
                    <a:pt x="300" y="140"/>
                  </a:lnTo>
                  <a:lnTo>
                    <a:pt x="295" y="146"/>
                  </a:lnTo>
                  <a:lnTo>
                    <a:pt x="289" y="152"/>
                  </a:lnTo>
                  <a:lnTo>
                    <a:pt x="283" y="156"/>
                  </a:lnTo>
                  <a:lnTo>
                    <a:pt x="276" y="160"/>
                  </a:lnTo>
                  <a:lnTo>
                    <a:pt x="268" y="163"/>
                  </a:lnTo>
                  <a:lnTo>
                    <a:pt x="257" y="166"/>
                  </a:lnTo>
                  <a:lnTo>
                    <a:pt x="245" y="168"/>
                  </a:lnTo>
                  <a:lnTo>
                    <a:pt x="233" y="167"/>
                  </a:lnTo>
                  <a:lnTo>
                    <a:pt x="228" y="167"/>
                  </a:lnTo>
                  <a:lnTo>
                    <a:pt x="224" y="166"/>
                  </a:lnTo>
                  <a:lnTo>
                    <a:pt x="220" y="165"/>
                  </a:lnTo>
                  <a:lnTo>
                    <a:pt x="216" y="164"/>
                  </a:lnTo>
                  <a:lnTo>
                    <a:pt x="211" y="162"/>
                  </a:lnTo>
                  <a:lnTo>
                    <a:pt x="207" y="160"/>
                  </a:lnTo>
                  <a:lnTo>
                    <a:pt x="201" y="157"/>
                  </a:lnTo>
                  <a:lnTo>
                    <a:pt x="195" y="153"/>
                  </a:lnTo>
                  <a:lnTo>
                    <a:pt x="188" y="148"/>
                  </a:lnTo>
                  <a:lnTo>
                    <a:pt x="180" y="143"/>
                  </a:lnTo>
                  <a:lnTo>
                    <a:pt x="179" y="144"/>
                  </a:lnTo>
                  <a:lnTo>
                    <a:pt x="186" y="155"/>
                  </a:lnTo>
                  <a:lnTo>
                    <a:pt x="194" y="165"/>
                  </a:lnTo>
                  <a:lnTo>
                    <a:pt x="202" y="174"/>
                  </a:lnTo>
                  <a:lnTo>
                    <a:pt x="212" y="181"/>
                  </a:lnTo>
                  <a:lnTo>
                    <a:pt x="221" y="186"/>
                  </a:lnTo>
                  <a:lnTo>
                    <a:pt x="232" y="190"/>
                  </a:lnTo>
                  <a:lnTo>
                    <a:pt x="233" y="191"/>
                  </a:lnTo>
                  <a:lnTo>
                    <a:pt x="233" y="192"/>
                  </a:lnTo>
                  <a:lnTo>
                    <a:pt x="233" y="193"/>
                  </a:lnTo>
                  <a:lnTo>
                    <a:pt x="233" y="194"/>
                  </a:lnTo>
                  <a:lnTo>
                    <a:pt x="77" y="194"/>
                  </a:lnTo>
                  <a:lnTo>
                    <a:pt x="77" y="193"/>
                  </a:lnTo>
                  <a:lnTo>
                    <a:pt x="77" y="192"/>
                  </a:lnTo>
                  <a:lnTo>
                    <a:pt x="77" y="191"/>
                  </a:lnTo>
                  <a:lnTo>
                    <a:pt x="78" y="190"/>
                  </a:lnTo>
                  <a:lnTo>
                    <a:pt x="89" y="186"/>
                  </a:lnTo>
                  <a:lnTo>
                    <a:pt x="98" y="181"/>
                  </a:lnTo>
                  <a:lnTo>
                    <a:pt x="108" y="174"/>
                  </a:lnTo>
                  <a:lnTo>
                    <a:pt x="116" y="165"/>
                  </a:lnTo>
                  <a:lnTo>
                    <a:pt x="124" y="155"/>
                  </a:lnTo>
                  <a:lnTo>
                    <a:pt x="131" y="144"/>
                  </a:lnTo>
                  <a:lnTo>
                    <a:pt x="130" y="143"/>
                  </a:lnTo>
                  <a:lnTo>
                    <a:pt x="130" y="143"/>
                  </a:lnTo>
                  <a:lnTo>
                    <a:pt x="130" y="143"/>
                  </a:lnTo>
                  <a:lnTo>
                    <a:pt x="122" y="148"/>
                  </a:lnTo>
                  <a:lnTo>
                    <a:pt x="115" y="153"/>
                  </a:lnTo>
                  <a:lnTo>
                    <a:pt x="109" y="157"/>
                  </a:lnTo>
                  <a:lnTo>
                    <a:pt x="103" y="160"/>
                  </a:lnTo>
                  <a:lnTo>
                    <a:pt x="99" y="162"/>
                  </a:lnTo>
                  <a:lnTo>
                    <a:pt x="94" y="164"/>
                  </a:lnTo>
                  <a:lnTo>
                    <a:pt x="90" y="165"/>
                  </a:lnTo>
                  <a:lnTo>
                    <a:pt x="86" y="166"/>
                  </a:lnTo>
                  <a:lnTo>
                    <a:pt x="82" y="167"/>
                  </a:lnTo>
                  <a:lnTo>
                    <a:pt x="77" y="167"/>
                  </a:lnTo>
                  <a:lnTo>
                    <a:pt x="65" y="168"/>
                  </a:lnTo>
                  <a:lnTo>
                    <a:pt x="54" y="166"/>
                  </a:lnTo>
                  <a:lnTo>
                    <a:pt x="42" y="163"/>
                  </a:lnTo>
                  <a:lnTo>
                    <a:pt x="34" y="160"/>
                  </a:lnTo>
                  <a:lnTo>
                    <a:pt x="27" y="156"/>
                  </a:lnTo>
                  <a:lnTo>
                    <a:pt x="21" y="152"/>
                  </a:lnTo>
                  <a:lnTo>
                    <a:pt x="15" y="146"/>
                  </a:lnTo>
                  <a:lnTo>
                    <a:pt x="10" y="140"/>
                  </a:lnTo>
                  <a:lnTo>
                    <a:pt x="6" y="133"/>
                  </a:lnTo>
                  <a:lnTo>
                    <a:pt x="3" y="126"/>
                  </a:lnTo>
                  <a:lnTo>
                    <a:pt x="1" y="117"/>
                  </a:lnTo>
                  <a:lnTo>
                    <a:pt x="0" y="109"/>
                  </a:lnTo>
                  <a:lnTo>
                    <a:pt x="1" y="100"/>
                  </a:lnTo>
                  <a:lnTo>
                    <a:pt x="3" y="92"/>
                  </a:lnTo>
                  <a:lnTo>
                    <a:pt x="6" y="84"/>
                  </a:lnTo>
                  <a:lnTo>
                    <a:pt x="11" y="77"/>
                  </a:lnTo>
                  <a:lnTo>
                    <a:pt x="16" y="71"/>
                  </a:lnTo>
                  <a:lnTo>
                    <a:pt x="24" y="65"/>
                  </a:lnTo>
                  <a:lnTo>
                    <a:pt x="32" y="60"/>
                  </a:lnTo>
                  <a:lnTo>
                    <a:pt x="40" y="57"/>
                  </a:lnTo>
                  <a:lnTo>
                    <a:pt x="49" y="54"/>
                  </a:lnTo>
                  <a:lnTo>
                    <a:pt x="57" y="51"/>
                  </a:lnTo>
                  <a:lnTo>
                    <a:pt x="70" y="48"/>
                  </a:lnTo>
                  <a:lnTo>
                    <a:pt x="83" y="46"/>
                  </a:lnTo>
                  <a:lnTo>
                    <a:pt x="94" y="43"/>
                  </a:lnTo>
                  <a:lnTo>
                    <a:pt x="103" y="41"/>
                  </a:lnTo>
                  <a:lnTo>
                    <a:pt x="111" y="39"/>
                  </a:lnTo>
                  <a:lnTo>
                    <a:pt x="118" y="37"/>
                  </a:lnTo>
                  <a:lnTo>
                    <a:pt x="125" y="34"/>
                  </a:lnTo>
                  <a:lnTo>
                    <a:pt x="130" y="31"/>
                  </a:lnTo>
                  <a:lnTo>
                    <a:pt x="135" y="27"/>
                  </a:lnTo>
                  <a:lnTo>
                    <a:pt x="140" y="22"/>
                  </a:lnTo>
                  <a:lnTo>
                    <a:pt x="145" y="16"/>
                  </a:lnTo>
                  <a:lnTo>
                    <a:pt x="150" y="9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F35D2F"/>
            </a:solidFill>
            <a:ln w="0">
              <a:solidFill>
                <a:srgbClr val="FF36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7" name="Freeform 24"/>
            <p:cNvSpPr>
              <a:spLocks/>
            </p:cNvSpPr>
            <p:nvPr userDrawn="1"/>
          </p:nvSpPr>
          <p:spPr bwMode="auto">
            <a:xfrm>
              <a:off x="1173061" y="638253"/>
              <a:ext cx="123615" cy="176105"/>
            </a:xfrm>
            <a:custGeom>
              <a:avLst/>
              <a:gdLst/>
              <a:ahLst/>
              <a:cxnLst>
                <a:cxn ang="0">
                  <a:pos x="48" y="1"/>
                </a:cxn>
                <a:cxn ang="0">
                  <a:pos x="64" y="3"/>
                </a:cxn>
                <a:cxn ang="0">
                  <a:pos x="73" y="29"/>
                </a:cxn>
                <a:cxn ang="0">
                  <a:pos x="61" y="24"/>
                </a:cxn>
                <a:cxn ang="0">
                  <a:pos x="58" y="15"/>
                </a:cxn>
                <a:cxn ang="0">
                  <a:pos x="52" y="9"/>
                </a:cxn>
                <a:cxn ang="0">
                  <a:pos x="41" y="7"/>
                </a:cxn>
                <a:cxn ang="0">
                  <a:pos x="31" y="9"/>
                </a:cxn>
                <a:cxn ang="0">
                  <a:pos x="24" y="15"/>
                </a:cxn>
                <a:cxn ang="0">
                  <a:pos x="21" y="25"/>
                </a:cxn>
                <a:cxn ang="0">
                  <a:pos x="24" y="34"/>
                </a:cxn>
                <a:cxn ang="0">
                  <a:pos x="30" y="39"/>
                </a:cxn>
                <a:cxn ang="0">
                  <a:pos x="39" y="43"/>
                </a:cxn>
                <a:cxn ang="0">
                  <a:pos x="47" y="45"/>
                </a:cxn>
                <a:cxn ang="0">
                  <a:pos x="57" y="48"/>
                </a:cxn>
                <a:cxn ang="0">
                  <a:pos x="67" y="52"/>
                </a:cxn>
                <a:cxn ang="0">
                  <a:pos x="74" y="59"/>
                </a:cxn>
                <a:cxn ang="0">
                  <a:pos x="78" y="69"/>
                </a:cxn>
                <a:cxn ang="0">
                  <a:pos x="77" y="84"/>
                </a:cxn>
                <a:cxn ang="0">
                  <a:pos x="73" y="95"/>
                </a:cxn>
                <a:cxn ang="0">
                  <a:pos x="64" y="103"/>
                </a:cxn>
                <a:cxn ang="0">
                  <a:pos x="53" y="108"/>
                </a:cxn>
                <a:cxn ang="0">
                  <a:pos x="40" y="110"/>
                </a:cxn>
                <a:cxn ang="0">
                  <a:pos x="22" y="110"/>
                </a:cxn>
                <a:cxn ang="0">
                  <a:pos x="0" y="105"/>
                </a:cxn>
                <a:cxn ang="0">
                  <a:pos x="11" y="78"/>
                </a:cxn>
                <a:cxn ang="0">
                  <a:pos x="13" y="89"/>
                </a:cxn>
                <a:cxn ang="0">
                  <a:pos x="16" y="98"/>
                </a:cxn>
                <a:cxn ang="0">
                  <a:pos x="23" y="103"/>
                </a:cxn>
                <a:cxn ang="0">
                  <a:pos x="35" y="104"/>
                </a:cxn>
                <a:cxn ang="0">
                  <a:pos x="46" y="102"/>
                </a:cxn>
                <a:cxn ang="0">
                  <a:pos x="53" y="95"/>
                </a:cxn>
                <a:cxn ang="0">
                  <a:pos x="56" y="84"/>
                </a:cxn>
                <a:cxn ang="0">
                  <a:pos x="53" y="74"/>
                </a:cxn>
                <a:cxn ang="0">
                  <a:pos x="45" y="67"/>
                </a:cxn>
                <a:cxn ang="0">
                  <a:pos x="28" y="62"/>
                </a:cxn>
                <a:cxn ang="0">
                  <a:pos x="17" y="58"/>
                </a:cxn>
                <a:cxn ang="0">
                  <a:pos x="8" y="53"/>
                </a:cxn>
                <a:cxn ang="0">
                  <a:pos x="2" y="44"/>
                </a:cxn>
                <a:cxn ang="0">
                  <a:pos x="0" y="32"/>
                </a:cxn>
                <a:cxn ang="0">
                  <a:pos x="2" y="19"/>
                </a:cxn>
                <a:cxn ang="0">
                  <a:pos x="8" y="11"/>
                </a:cxn>
                <a:cxn ang="0">
                  <a:pos x="18" y="5"/>
                </a:cxn>
                <a:cxn ang="0">
                  <a:pos x="29" y="1"/>
                </a:cxn>
                <a:cxn ang="0">
                  <a:pos x="41" y="0"/>
                </a:cxn>
              </a:cxnLst>
              <a:rect l="0" t="0" r="r" b="b"/>
              <a:pathLst>
                <a:path w="78" h="111">
                  <a:moveTo>
                    <a:pt x="41" y="0"/>
                  </a:moveTo>
                  <a:lnTo>
                    <a:pt x="48" y="1"/>
                  </a:lnTo>
                  <a:lnTo>
                    <a:pt x="56" y="2"/>
                  </a:lnTo>
                  <a:lnTo>
                    <a:pt x="64" y="3"/>
                  </a:lnTo>
                  <a:lnTo>
                    <a:pt x="73" y="5"/>
                  </a:lnTo>
                  <a:lnTo>
                    <a:pt x="73" y="29"/>
                  </a:lnTo>
                  <a:lnTo>
                    <a:pt x="62" y="29"/>
                  </a:lnTo>
                  <a:lnTo>
                    <a:pt x="61" y="24"/>
                  </a:lnTo>
                  <a:lnTo>
                    <a:pt x="60" y="19"/>
                  </a:lnTo>
                  <a:lnTo>
                    <a:pt x="58" y="15"/>
                  </a:lnTo>
                  <a:lnTo>
                    <a:pt x="55" y="12"/>
                  </a:lnTo>
                  <a:lnTo>
                    <a:pt x="52" y="9"/>
                  </a:lnTo>
                  <a:lnTo>
                    <a:pt x="47" y="8"/>
                  </a:lnTo>
                  <a:lnTo>
                    <a:pt x="41" y="7"/>
                  </a:lnTo>
                  <a:lnTo>
                    <a:pt x="36" y="7"/>
                  </a:lnTo>
                  <a:lnTo>
                    <a:pt x="31" y="9"/>
                  </a:lnTo>
                  <a:lnTo>
                    <a:pt x="27" y="11"/>
                  </a:lnTo>
                  <a:lnTo>
                    <a:pt x="24" y="15"/>
                  </a:lnTo>
                  <a:lnTo>
                    <a:pt x="22" y="19"/>
                  </a:lnTo>
                  <a:lnTo>
                    <a:pt x="21" y="25"/>
                  </a:lnTo>
                  <a:lnTo>
                    <a:pt x="22" y="30"/>
                  </a:lnTo>
                  <a:lnTo>
                    <a:pt x="24" y="34"/>
                  </a:lnTo>
                  <a:lnTo>
                    <a:pt x="27" y="37"/>
                  </a:lnTo>
                  <a:lnTo>
                    <a:pt x="30" y="39"/>
                  </a:lnTo>
                  <a:lnTo>
                    <a:pt x="34" y="41"/>
                  </a:lnTo>
                  <a:lnTo>
                    <a:pt x="39" y="43"/>
                  </a:lnTo>
                  <a:lnTo>
                    <a:pt x="43" y="44"/>
                  </a:lnTo>
                  <a:lnTo>
                    <a:pt x="47" y="45"/>
                  </a:lnTo>
                  <a:lnTo>
                    <a:pt x="51" y="46"/>
                  </a:lnTo>
                  <a:lnTo>
                    <a:pt x="57" y="48"/>
                  </a:lnTo>
                  <a:lnTo>
                    <a:pt x="62" y="50"/>
                  </a:lnTo>
                  <a:lnTo>
                    <a:pt x="67" y="52"/>
                  </a:lnTo>
                  <a:lnTo>
                    <a:pt x="71" y="55"/>
                  </a:lnTo>
                  <a:lnTo>
                    <a:pt x="74" y="59"/>
                  </a:lnTo>
                  <a:lnTo>
                    <a:pt x="76" y="64"/>
                  </a:lnTo>
                  <a:lnTo>
                    <a:pt x="78" y="69"/>
                  </a:lnTo>
                  <a:lnTo>
                    <a:pt x="78" y="76"/>
                  </a:lnTo>
                  <a:lnTo>
                    <a:pt x="77" y="84"/>
                  </a:lnTo>
                  <a:lnTo>
                    <a:pt x="75" y="90"/>
                  </a:lnTo>
                  <a:lnTo>
                    <a:pt x="73" y="95"/>
                  </a:lnTo>
                  <a:lnTo>
                    <a:pt x="69" y="100"/>
                  </a:lnTo>
                  <a:lnTo>
                    <a:pt x="64" y="103"/>
                  </a:lnTo>
                  <a:lnTo>
                    <a:pt x="59" y="106"/>
                  </a:lnTo>
                  <a:lnTo>
                    <a:pt x="53" y="108"/>
                  </a:lnTo>
                  <a:lnTo>
                    <a:pt x="47" y="110"/>
                  </a:lnTo>
                  <a:lnTo>
                    <a:pt x="40" y="110"/>
                  </a:lnTo>
                  <a:lnTo>
                    <a:pt x="33" y="111"/>
                  </a:lnTo>
                  <a:lnTo>
                    <a:pt x="22" y="110"/>
                  </a:lnTo>
                  <a:lnTo>
                    <a:pt x="11" y="108"/>
                  </a:lnTo>
                  <a:lnTo>
                    <a:pt x="0" y="105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2" y="84"/>
                  </a:lnTo>
                  <a:lnTo>
                    <a:pt x="13" y="89"/>
                  </a:lnTo>
                  <a:lnTo>
                    <a:pt x="15" y="94"/>
                  </a:lnTo>
                  <a:lnTo>
                    <a:pt x="16" y="98"/>
                  </a:lnTo>
                  <a:lnTo>
                    <a:pt x="19" y="101"/>
                  </a:lnTo>
                  <a:lnTo>
                    <a:pt x="23" y="103"/>
                  </a:lnTo>
                  <a:lnTo>
                    <a:pt x="28" y="104"/>
                  </a:lnTo>
                  <a:lnTo>
                    <a:pt x="35" y="104"/>
                  </a:lnTo>
                  <a:lnTo>
                    <a:pt x="40" y="104"/>
                  </a:lnTo>
                  <a:lnTo>
                    <a:pt x="46" y="102"/>
                  </a:lnTo>
                  <a:lnTo>
                    <a:pt x="50" y="99"/>
                  </a:lnTo>
                  <a:lnTo>
                    <a:pt x="53" y="95"/>
                  </a:lnTo>
                  <a:lnTo>
                    <a:pt x="55" y="90"/>
                  </a:lnTo>
                  <a:lnTo>
                    <a:pt x="56" y="84"/>
                  </a:lnTo>
                  <a:lnTo>
                    <a:pt x="55" y="79"/>
                  </a:lnTo>
                  <a:lnTo>
                    <a:pt x="53" y="74"/>
                  </a:lnTo>
                  <a:lnTo>
                    <a:pt x="50" y="70"/>
                  </a:lnTo>
                  <a:lnTo>
                    <a:pt x="45" y="67"/>
                  </a:lnTo>
                  <a:lnTo>
                    <a:pt x="34" y="64"/>
                  </a:lnTo>
                  <a:lnTo>
                    <a:pt x="28" y="62"/>
                  </a:lnTo>
                  <a:lnTo>
                    <a:pt x="23" y="60"/>
                  </a:lnTo>
                  <a:lnTo>
                    <a:pt x="17" y="58"/>
                  </a:lnTo>
                  <a:lnTo>
                    <a:pt x="13" y="56"/>
                  </a:lnTo>
                  <a:lnTo>
                    <a:pt x="8" y="53"/>
                  </a:lnTo>
                  <a:lnTo>
                    <a:pt x="5" y="49"/>
                  </a:lnTo>
                  <a:lnTo>
                    <a:pt x="2" y="44"/>
                  </a:lnTo>
                  <a:lnTo>
                    <a:pt x="0" y="39"/>
                  </a:lnTo>
                  <a:lnTo>
                    <a:pt x="0" y="32"/>
                  </a:lnTo>
                  <a:lnTo>
                    <a:pt x="0" y="25"/>
                  </a:lnTo>
                  <a:lnTo>
                    <a:pt x="2" y="19"/>
                  </a:lnTo>
                  <a:lnTo>
                    <a:pt x="5" y="15"/>
                  </a:lnTo>
                  <a:lnTo>
                    <a:pt x="8" y="11"/>
                  </a:lnTo>
                  <a:lnTo>
                    <a:pt x="13" y="7"/>
                  </a:lnTo>
                  <a:lnTo>
                    <a:pt x="18" y="5"/>
                  </a:lnTo>
                  <a:lnTo>
                    <a:pt x="23" y="3"/>
                  </a:lnTo>
                  <a:lnTo>
                    <a:pt x="29" y="1"/>
                  </a:lnTo>
                  <a:lnTo>
                    <a:pt x="35" y="1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8" name="Freeform 25"/>
            <p:cNvSpPr>
              <a:spLocks/>
            </p:cNvSpPr>
            <p:nvPr userDrawn="1"/>
          </p:nvSpPr>
          <p:spPr bwMode="auto">
            <a:xfrm>
              <a:off x="1489479" y="666836"/>
              <a:ext cx="142065" cy="147522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71" y="1"/>
                </a:cxn>
                <a:cxn ang="0">
                  <a:pos x="78" y="26"/>
                </a:cxn>
                <a:cxn ang="0">
                  <a:pos x="68" y="19"/>
                </a:cxn>
                <a:cxn ang="0">
                  <a:pos x="65" y="10"/>
                </a:cxn>
                <a:cxn ang="0">
                  <a:pos x="59" y="6"/>
                </a:cxn>
                <a:cxn ang="0">
                  <a:pos x="47" y="5"/>
                </a:cxn>
                <a:cxn ang="0">
                  <a:pos x="36" y="7"/>
                </a:cxn>
                <a:cxn ang="0">
                  <a:pos x="28" y="13"/>
                </a:cxn>
                <a:cxn ang="0">
                  <a:pos x="24" y="21"/>
                </a:cxn>
                <a:cxn ang="0">
                  <a:pos x="21" y="32"/>
                </a:cxn>
                <a:cxn ang="0">
                  <a:pos x="20" y="42"/>
                </a:cxn>
                <a:cxn ang="0">
                  <a:pos x="21" y="65"/>
                </a:cxn>
                <a:cxn ang="0">
                  <a:pos x="27" y="79"/>
                </a:cxn>
                <a:cxn ang="0">
                  <a:pos x="35" y="85"/>
                </a:cxn>
                <a:cxn ang="0">
                  <a:pos x="46" y="87"/>
                </a:cxn>
                <a:cxn ang="0">
                  <a:pos x="52" y="86"/>
                </a:cxn>
                <a:cxn ang="0">
                  <a:pos x="59" y="84"/>
                </a:cxn>
                <a:cxn ang="0">
                  <a:pos x="61" y="81"/>
                </a:cxn>
                <a:cxn ang="0">
                  <a:pos x="62" y="77"/>
                </a:cxn>
                <a:cxn ang="0">
                  <a:pos x="62" y="59"/>
                </a:cxn>
                <a:cxn ang="0">
                  <a:pos x="59" y="57"/>
                </a:cxn>
                <a:cxn ang="0">
                  <a:pos x="52" y="56"/>
                </a:cxn>
                <a:cxn ang="0">
                  <a:pos x="47" y="50"/>
                </a:cxn>
                <a:cxn ang="0">
                  <a:pos x="90" y="56"/>
                </a:cxn>
                <a:cxn ang="0">
                  <a:pos x="83" y="57"/>
                </a:cxn>
                <a:cxn ang="0">
                  <a:pos x="81" y="60"/>
                </a:cxn>
                <a:cxn ang="0">
                  <a:pos x="81" y="87"/>
                </a:cxn>
                <a:cxn ang="0">
                  <a:pos x="68" y="89"/>
                </a:cxn>
                <a:cxn ang="0">
                  <a:pos x="49" y="93"/>
                </a:cxn>
                <a:cxn ang="0">
                  <a:pos x="34" y="92"/>
                </a:cxn>
                <a:cxn ang="0">
                  <a:pos x="19" y="88"/>
                </a:cxn>
                <a:cxn ang="0">
                  <a:pos x="8" y="79"/>
                </a:cxn>
                <a:cxn ang="0">
                  <a:pos x="2" y="66"/>
                </a:cxn>
                <a:cxn ang="0">
                  <a:pos x="0" y="48"/>
                </a:cxn>
                <a:cxn ang="0">
                  <a:pos x="2" y="28"/>
                </a:cxn>
                <a:cxn ang="0">
                  <a:pos x="9" y="14"/>
                </a:cxn>
                <a:cxn ang="0">
                  <a:pos x="20" y="4"/>
                </a:cxn>
                <a:cxn ang="0">
                  <a:pos x="37" y="0"/>
                </a:cxn>
              </a:cxnLst>
              <a:rect l="0" t="0" r="r" b="b"/>
              <a:pathLst>
                <a:path w="90" h="93">
                  <a:moveTo>
                    <a:pt x="47" y="0"/>
                  </a:moveTo>
                  <a:lnTo>
                    <a:pt x="55" y="0"/>
                  </a:lnTo>
                  <a:lnTo>
                    <a:pt x="63" y="0"/>
                  </a:lnTo>
                  <a:lnTo>
                    <a:pt x="71" y="1"/>
                  </a:lnTo>
                  <a:lnTo>
                    <a:pt x="78" y="3"/>
                  </a:lnTo>
                  <a:lnTo>
                    <a:pt x="78" y="26"/>
                  </a:lnTo>
                  <a:lnTo>
                    <a:pt x="69" y="26"/>
                  </a:lnTo>
                  <a:lnTo>
                    <a:pt x="68" y="19"/>
                  </a:lnTo>
                  <a:lnTo>
                    <a:pt x="67" y="14"/>
                  </a:lnTo>
                  <a:lnTo>
                    <a:pt x="65" y="10"/>
                  </a:lnTo>
                  <a:lnTo>
                    <a:pt x="63" y="8"/>
                  </a:lnTo>
                  <a:lnTo>
                    <a:pt x="59" y="6"/>
                  </a:lnTo>
                  <a:lnTo>
                    <a:pt x="54" y="5"/>
                  </a:lnTo>
                  <a:lnTo>
                    <a:pt x="47" y="5"/>
                  </a:lnTo>
                  <a:lnTo>
                    <a:pt x="41" y="5"/>
                  </a:lnTo>
                  <a:lnTo>
                    <a:pt x="36" y="7"/>
                  </a:lnTo>
                  <a:lnTo>
                    <a:pt x="32" y="9"/>
                  </a:lnTo>
                  <a:lnTo>
                    <a:pt x="28" y="13"/>
                  </a:lnTo>
                  <a:lnTo>
                    <a:pt x="25" y="17"/>
                  </a:lnTo>
                  <a:lnTo>
                    <a:pt x="24" y="21"/>
                  </a:lnTo>
                  <a:lnTo>
                    <a:pt x="22" y="26"/>
                  </a:lnTo>
                  <a:lnTo>
                    <a:pt x="21" y="32"/>
                  </a:lnTo>
                  <a:lnTo>
                    <a:pt x="20" y="37"/>
                  </a:lnTo>
                  <a:lnTo>
                    <a:pt x="20" y="42"/>
                  </a:lnTo>
                  <a:lnTo>
                    <a:pt x="20" y="53"/>
                  </a:lnTo>
                  <a:lnTo>
                    <a:pt x="21" y="65"/>
                  </a:lnTo>
                  <a:lnTo>
                    <a:pt x="25" y="74"/>
                  </a:lnTo>
                  <a:lnTo>
                    <a:pt x="27" y="79"/>
                  </a:lnTo>
                  <a:lnTo>
                    <a:pt x="30" y="82"/>
                  </a:lnTo>
                  <a:lnTo>
                    <a:pt x="35" y="85"/>
                  </a:lnTo>
                  <a:lnTo>
                    <a:pt x="40" y="87"/>
                  </a:lnTo>
                  <a:lnTo>
                    <a:pt x="46" y="87"/>
                  </a:lnTo>
                  <a:lnTo>
                    <a:pt x="49" y="87"/>
                  </a:lnTo>
                  <a:lnTo>
                    <a:pt x="52" y="86"/>
                  </a:lnTo>
                  <a:lnTo>
                    <a:pt x="56" y="85"/>
                  </a:lnTo>
                  <a:lnTo>
                    <a:pt x="59" y="84"/>
                  </a:lnTo>
                  <a:lnTo>
                    <a:pt x="61" y="81"/>
                  </a:lnTo>
                  <a:lnTo>
                    <a:pt x="61" y="81"/>
                  </a:lnTo>
                  <a:lnTo>
                    <a:pt x="62" y="79"/>
                  </a:lnTo>
                  <a:lnTo>
                    <a:pt x="62" y="77"/>
                  </a:lnTo>
                  <a:lnTo>
                    <a:pt x="62" y="61"/>
                  </a:lnTo>
                  <a:lnTo>
                    <a:pt x="62" y="59"/>
                  </a:lnTo>
                  <a:lnTo>
                    <a:pt x="61" y="58"/>
                  </a:lnTo>
                  <a:lnTo>
                    <a:pt x="59" y="57"/>
                  </a:lnTo>
                  <a:lnTo>
                    <a:pt x="56" y="56"/>
                  </a:lnTo>
                  <a:lnTo>
                    <a:pt x="52" y="56"/>
                  </a:lnTo>
                  <a:lnTo>
                    <a:pt x="47" y="56"/>
                  </a:lnTo>
                  <a:lnTo>
                    <a:pt x="47" y="50"/>
                  </a:lnTo>
                  <a:lnTo>
                    <a:pt x="90" y="50"/>
                  </a:lnTo>
                  <a:lnTo>
                    <a:pt x="90" y="56"/>
                  </a:lnTo>
                  <a:lnTo>
                    <a:pt x="86" y="56"/>
                  </a:lnTo>
                  <a:lnTo>
                    <a:pt x="83" y="57"/>
                  </a:lnTo>
                  <a:lnTo>
                    <a:pt x="82" y="58"/>
                  </a:lnTo>
                  <a:lnTo>
                    <a:pt x="81" y="60"/>
                  </a:lnTo>
                  <a:lnTo>
                    <a:pt x="81" y="62"/>
                  </a:lnTo>
                  <a:lnTo>
                    <a:pt x="81" y="87"/>
                  </a:lnTo>
                  <a:lnTo>
                    <a:pt x="74" y="87"/>
                  </a:lnTo>
                  <a:lnTo>
                    <a:pt x="68" y="89"/>
                  </a:lnTo>
                  <a:lnTo>
                    <a:pt x="55" y="92"/>
                  </a:lnTo>
                  <a:lnTo>
                    <a:pt x="49" y="93"/>
                  </a:lnTo>
                  <a:lnTo>
                    <a:pt x="43" y="93"/>
                  </a:lnTo>
                  <a:lnTo>
                    <a:pt x="34" y="92"/>
                  </a:lnTo>
                  <a:lnTo>
                    <a:pt x="26" y="90"/>
                  </a:lnTo>
                  <a:lnTo>
                    <a:pt x="19" y="88"/>
                  </a:lnTo>
                  <a:lnTo>
                    <a:pt x="13" y="84"/>
                  </a:lnTo>
                  <a:lnTo>
                    <a:pt x="8" y="79"/>
                  </a:lnTo>
                  <a:lnTo>
                    <a:pt x="4" y="73"/>
                  </a:lnTo>
                  <a:lnTo>
                    <a:pt x="2" y="66"/>
                  </a:lnTo>
                  <a:lnTo>
                    <a:pt x="1" y="57"/>
                  </a:lnTo>
                  <a:lnTo>
                    <a:pt x="0" y="48"/>
                  </a:lnTo>
                  <a:lnTo>
                    <a:pt x="1" y="37"/>
                  </a:lnTo>
                  <a:lnTo>
                    <a:pt x="2" y="28"/>
                  </a:lnTo>
                  <a:lnTo>
                    <a:pt x="5" y="20"/>
                  </a:lnTo>
                  <a:lnTo>
                    <a:pt x="9" y="14"/>
                  </a:lnTo>
                  <a:lnTo>
                    <a:pt x="14" y="8"/>
                  </a:lnTo>
                  <a:lnTo>
                    <a:pt x="20" y="4"/>
                  </a:lnTo>
                  <a:lnTo>
                    <a:pt x="28" y="2"/>
                  </a:lnTo>
                  <a:lnTo>
                    <a:pt x="37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9" name="Freeform 26"/>
            <p:cNvSpPr>
              <a:spLocks/>
            </p:cNvSpPr>
            <p:nvPr userDrawn="1"/>
          </p:nvSpPr>
          <p:spPr bwMode="auto">
            <a:xfrm>
              <a:off x="1648149" y="668680"/>
              <a:ext cx="110700" cy="1438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0" y="0"/>
                </a:cxn>
                <a:cxn ang="0">
                  <a:pos x="70" y="22"/>
                </a:cxn>
                <a:cxn ang="0">
                  <a:pos x="61" y="22"/>
                </a:cxn>
                <a:cxn ang="0">
                  <a:pos x="60" y="16"/>
                </a:cxn>
                <a:cxn ang="0">
                  <a:pos x="59" y="12"/>
                </a:cxn>
                <a:cxn ang="0">
                  <a:pos x="58" y="10"/>
                </a:cxn>
                <a:cxn ang="0">
                  <a:pos x="56" y="8"/>
                </a:cxn>
                <a:cxn ang="0">
                  <a:pos x="53" y="7"/>
                </a:cxn>
                <a:cxn ang="0">
                  <a:pos x="48" y="6"/>
                </a:cxn>
                <a:cxn ang="0">
                  <a:pos x="29" y="6"/>
                </a:cxn>
                <a:cxn ang="0">
                  <a:pos x="29" y="39"/>
                </a:cxn>
                <a:cxn ang="0">
                  <a:pos x="37" y="39"/>
                </a:cxn>
                <a:cxn ang="0">
                  <a:pos x="40" y="39"/>
                </a:cxn>
                <a:cxn ang="0">
                  <a:pos x="43" y="38"/>
                </a:cxn>
                <a:cxn ang="0">
                  <a:pos x="45" y="36"/>
                </a:cxn>
                <a:cxn ang="0">
                  <a:pos x="46" y="33"/>
                </a:cxn>
                <a:cxn ang="0">
                  <a:pos x="46" y="30"/>
                </a:cxn>
                <a:cxn ang="0">
                  <a:pos x="47" y="27"/>
                </a:cxn>
                <a:cxn ang="0">
                  <a:pos x="54" y="27"/>
                </a:cxn>
                <a:cxn ang="0">
                  <a:pos x="53" y="34"/>
                </a:cxn>
                <a:cxn ang="0">
                  <a:pos x="53" y="50"/>
                </a:cxn>
                <a:cxn ang="0">
                  <a:pos x="54" y="58"/>
                </a:cxn>
                <a:cxn ang="0">
                  <a:pos x="47" y="58"/>
                </a:cxn>
                <a:cxn ang="0">
                  <a:pos x="46" y="54"/>
                </a:cxn>
                <a:cxn ang="0">
                  <a:pos x="46" y="51"/>
                </a:cxn>
                <a:cxn ang="0">
                  <a:pos x="45" y="49"/>
                </a:cxn>
                <a:cxn ang="0">
                  <a:pos x="43" y="47"/>
                </a:cxn>
                <a:cxn ang="0">
                  <a:pos x="41" y="46"/>
                </a:cxn>
                <a:cxn ang="0">
                  <a:pos x="37" y="45"/>
                </a:cxn>
                <a:cxn ang="0">
                  <a:pos x="29" y="45"/>
                </a:cxn>
                <a:cxn ang="0">
                  <a:pos x="29" y="85"/>
                </a:cxn>
                <a:cxn ang="0">
                  <a:pos x="43" y="85"/>
                </a:cxn>
                <a:cxn ang="0">
                  <a:pos x="49" y="84"/>
                </a:cxn>
                <a:cxn ang="0">
                  <a:pos x="53" y="83"/>
                </a:cxn>
                <a:cxn ang="0">
                  <a:pos x="56" y="82"/>
                </a:cxn>
                <a:cxn ang="0">
                  <a:pos x="58" y="79"/>
                </a:cxn>
                <a:cxn ang="0">
                  <a:pos x="59" y="76"/>
                </a:cxn>
                <a:cxn ang="0">
                  <a:pos x="60" y="71"/>
                </a:cxn>
                <a:cxn ang="0">
                  <a:pos x="61" y="66"/>
                </a:cxn>
                <a:cxn ang="0">
                  <a:pos x="70" y="66"/>
                </a:cxn>
                <a:cxn ang="0">
                  <a:pos x="70" y="91"/>
                </a:cxn>
                <a:cxn ang="0">
                  <a:pos x="0" y="91"/>
                </a:cxn>
                <a:cxn ang="0">
                  <a:pos x="0" y="85"/>
                </a:cxn>
                <a:cxn ang="0">
                  <a:pos x="5" y="85"/>
                </a:cxn>
                <a:cxn ang="0">
                  <a:pos x="7" y="85"/>
                </a:cxn>
                <a:cxn ang="0">
                  <a:pos x="9" y="83"/>
                </a:cxn>
                <a:cxn ang="0">
                  <a:pos x="10" y="82"/>
                </a:cxn>
                <a:cxn ang="0">
                  <a:pos x="11" y="80"/>
                </a:cxn>
                <a:cxn ang="0">
                  <a:pos x="11" y="11"/>
                </a:cxn>
                <a:cxn ang="0">
                  <a:pos x="10" y="9"/>
                </a:cxn>
                <a:cxn ang="0">
                  <a:pos x="9" y="7"/>
                </a:cxn>
                <a:cxn ang="0">
                  <a:pos x="7" y="6"/>
                </a:cxn>
                <a:cxn ang="0">
                  <a:pos x="5" y="6"/>
                </a:cxn>
                <a:cxn ang="0">
                  <a:pos x="0" y="5"/>
                </a:cxn>
                <a:cxn ang="0">
                  <a:pos x="0" y="0"/>
                </a:cxn>
              </a:cxnLst>
              <a:rect l="0" t="0" r="r" b="b"/>
              <a:pathLst>
                <a:path w="70" h="91">
                  <a:moveTo>
                    <a:pt x="0" y="0"/>
                  </a:moveTo>
                  <a:lnTo>
                    <a:pt x="70" y="0"/>
                  </a:lnTo>
                  <a:lnTo>
                    <a:pt x="70" y="22"/>
                  </a:lnTo>
                  <a:lnTo>
                    <a:pt x="61" y="22"/>
                  </a:lnTo>
                  <a:lnTo>
                    <a:pt x="60" y="16"/>
                  </a:lnTo>
                  <a:lnTo>
                    <a:pt x="59" y="12"/>
                  </a:lnTo>
                  <a:lnTo>
                    <a:pt x="58" y="10"/>
                  </a:lnTo>
                  <a:lnTo>
                    <a:pt x="56" y="8"/>
                  </a:lnTo>
                  <a:lnTo>
                    <a:pt x="53" y="7"/>
                  </a:lnTo>
                  <a:lnTo>
                    <a:pt x="48" y="6"/>
                  </a:lnTo>
                  <a:lnTo>
                    <a:pt x="29" y="6"/>
                  </a:lnTo>
                  <a:lnTo>
                    <a:pt x="29" y="39"/>
                  </a:lnTo>
                  <a:lnTo>
                    <a:pt x="37" y="39"/>
                  </a:lnTo>
                  <a:lnTo>
                    <a:pt x="40" y="39"/>
                  </a:lnTo>
                  <a:lnTo>
                    <a:pt x="43" y="38"/>
                  </a:lnTo>
                  <a:lnTo>
                    <a:pt x="45" y="36"/>
                  </a:lnTo>
                  <a:lnTo>
                    <a:pt x="46" y="33"/>
                  </a:lnTo>
                  <a:lnTo>
                    <a:pt x="46" y="30"/>
                  </a:lnTo>
                  <a:lnTo>
                    <a:pt x="47" y="27"/>
                  </a:lnTo>
                  <a:lnTo>
                    <a:pt x="54" y="27"/>
                  </a:lnTo>
                  <a:lnTo>
                    <a:pt x="53" y="34"/>
                  </a:lnTo>
                  <a:lnTo>
                    <a:pt x="53" y="50"/>
                  </a:lnTo>
                  <a:lnTo>
                    <a:pt x="54" y="58"/>
                  </a:lnTo>
                  <a:lnTo>
                    <a:pt x="47" y="58"/>
                  </a:lnTo>
                  <a:lnTo>
                    <a:pt x="46" y="54"/>
                  </a:lnTo>
                  <a:lnTo>
                    <a:pt x="46" y="51"/>
                  </a:lnTo>
                  <a:lnTo>
                    <a:pt x="45" y="49"/>
                  </a:lnTo>
                  <a:lnTo>
                    <a:pt x="43" y="47"/>
                  </a:lnTo>
                  <a:lnTo>
                    <a:pt x="41" y="46"/>
                  </a:lnTo>
                  <a:lnTo>
                    <a:pt x="37" y="45"/>
                  </a:lnTo>
                  <a:lnTo>
                    <a:pt x="29" y="45"/>
                  </a:lnTo>
                  <a:lnTo>
                    <a:pt x="29" y="85"/>
                  </a:lnTo>
                  <a:lnTo>
                    <a:pt x="43" y="85"/>
                  </a:lnTo>
                  <a:lnTo>
                    <a:pt x="49" y="84"/>
                  </a:lnTo>
                  <a:lnTo>
                    <a:pt x="53" y="83"/>
                  </a:lnTo>
                  <a:lnTo>
                    <a:pt x="56" y="82"/>
                  </a:lnTo>
                  <a:lnTo>
                    <a:pt x="58" y="79"/>
                  </a:lnTo>
                  <a:lnTo>
                    <a:pt x="59" y="76"/>
                  </a:lnTo>
                  <a:lnTo>
                    <a:pt x="60" y="71"/>
                  </a:lnTo>
                  <a:lnTo>
                    <a:pt x="61" y="66"/>
                  </a:lnTo>
                  <a:lnTo>
                    <a:pt x="70" y="66"/>
                  </a:lnTo>
                  <a:lnTo>
                    <a:pt x="70" y="91"/>
                  </a:lnTo>
                  <a:lnTo>
                    <a:pt x="0" y="91"/>
                  </a:lnTo>
                  <a:lnTo>
                    <a:pt x="0" y="85"/>
                  </a:lnTo>
                  <a:lnTo>
                    <a:pt x="5" y="85"/>
                  </a:lnTo>
                  <a:lnTo>
                    <a:pt x="7" y="85"/>
                  </a:lnTo>
                  <a:lnTo>
                    <a:pt x="9" y="83"/>
                  </a:lnTo>
                  <a:lnTo>
                    <a:pt x="10" y="82"/>
                  </a:lnTo>
                  <a:lnTo>
                    <a:pt x="11" y="80"/>
                  </a:lnTo>
                  <a:lnTo>
                    <a:pt x="11" y="11"/>
                  </a:lnTo>
                  <a:lnTo>
                    <a:pt x="10" y="9"/>
                  </a:lnTo>
                  <a:lnTo>
                    <a:pt x="9" y="7"/>
                  </a:lnTo>
                  <a:lnTo>
                    <a:pt x="7" y="6"/>
                  </a:lnTo>
                  <a:lnTo>
                    <a:pt x="5" y="6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0" name="Freeform 27"/>
            <p:cNvSpPr>
              <a:spLocks/>
            </p:cNvSpPr>
            <p:nvPr userDrawn="1"/>
          </p:nvSpPr>
          <p:spPr bwMode="auto">
            <a:xfrm>
              <a:off x="1776377" y="668680"/>
              <a:ext cx="128228" cy="1438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1" y="0"/>
                </a:cxn>
                <a:cxn ang="0">
                  <a:pos x="81" y="24"/>
                </a:cxn>
                <a:cxn ang="0">
                  <a:pos x="72" y="24"/>
                </a:cxn>
                <a:cxn ang="0">
                  <a:pos x="71" y="18"/>
                </a:cxn>
                <a:cxn ang="0">
                  <a:pos x="70" y="14"/>
                </a:cxn>
                <a:cxn ang="0">
                  <a:pos x="69" y="11"/>
                </a:cxn>
                <a:cxn ang="0">
                  <a:pos x="67" y="8"/>
                </a:cxn>
                <a:cxn ang="0">
                  <a:pos x="64" y="7"/>
                </a:cxn>
                <a:cxn ang="0">
                  <a:pos x="61" y="6"/>
                </a:cxn>
                <a:cxn ang="0">
                  <a:pos x="55" y="6"/>
                </a:cxn>
                <a:cxn ang="0">
                  <a:pos x="50" y="6"/>
                </a:cxn>
                <a:cxn ang="0">
                  <a:pos x="50" y="81"/>
                </a:cxn>
                <a:cxn ang="0">
                  <a:pos x="51" y="83"/>
                </a:cxn>
                <a:cxn ang="0">
                  <a:pos x="52" y="84"/>
                </a:cxn>
                <a:cxn ang="0">
                  <a:pos x="54" y="85"/>
                </a:cxn>
                <a:cxn ang="0">
                  <a:pos x="58" y="85"/>
                </a:cxn>
                <a:cxn ang="0">
                  <a:pos x="63" y="85"/>
                </a:cxn>
                <a:cxn ang="0">
                  <a:pos x="63" y="91"/>
                </a:cxn>
                <a:cxn ang="0">
                  <a:pos x="18" y="91"/>
                </a:cxn>
                <a:cxn ang="0">
                  <a:pos x="18" y="85"/>
                </a:cxn>
                <a:cxn ang="0">
                  <a:pos x="23" y="85"/>
                </a:cxn>
                <a:cxn ang="0">
                  <a:pos x="27" y="85"/>
                </a:cxn>
                <a:cxn ang="0">
                  <a:pos x="29" y="84"/>
                </a:cxn>
                <a:cxn ang="0">
                  <a:pos x="30" y="83"/>
                </a:cxn>
                <a:cxn ang="0">
                  <a:pos x="31" y="81"/>
                </a:cxn>
                <a:cxn ang="0">
                  <a:pos x="31" y="6"/>
                </a:cxn>
                <a:cxn ang="0">
                  <a:pos x="26" y="6"/>
                </a:cxn>
                <a:cxn ang="0">
                  <a:pos x="20" y="6"/>
                </a:cxn>
                <a:cxn ang="0">
                  <a:pos x="17" y="7"/>
                </a:cxn>
                <a:cxn ang="0">
                  <a:pos x="14" y="8"/>
                </a:cxn>
                <a:cxn ang="0">
                  <a:pos x="12" y="11"/>
                </a:cxn>
                <a:cxn ang="0">
                  <a:pos x="11" y="14"/>
                </a:cxn>
                <a:cxn ang="0">
                  <a:pos x="10" y="18"/>
                </a:cxn>
                <a:cxn ang="0">
                  <a:pos x="9" y="24"/>
                </a:cxn>
                <a:cxn ang="0">
                  <a:pos x="0" y="24"/>
                </a:cxn>
                <a:cxn ang="0">
                  <a:pos x="0" y="0"/>
                </a:cxn>
              </a:cxnLst>
              <a:rect l="0" t="0" r="r" b="b"/>
              <a:pathLst>
                <a:path w="81" h="91">
                  <a:moveTo>
                    <a:pt x="0" y="0"/>
                  </a:moveTo>
                  <a:lnTo>
                    <a:pt x="81" y="0"/>
                  </a:lnTo>
                  <a:lnTo>
                    <a:pt x="81" y="24"/>
                  </a:lnTo>
                  <a:lnTo>
                    <a:pt x="72" y="24"/>
                  </a:lnTo>
                  <a:lnTo>
                    <a:pt x="71" y="18"/>
                  </a:lnTo>
                  <a:lnTo>
                    <a:pt x="70" y="14"/>
                  </a:lnTo>
                  <a:lnTo>
                    <a:pt x="69" y="11"/>
                  </a:lnTo>
                  <a:lnTo>
                    <a:pt x="67" y="8"/>
                  </a:lnTo>
                  <a:lnTo>
                    <a:pt x="64" y="7"/>
                  </a:lnTo>
                  <a:lnTo>
                    <a:pt x="61" y="6"/>
                  </a:lnTo>
                  <a:lnTo>
                    <a:pt x="55" y="6"/>
                  </a:lnTo>
                  <a:lnTo>
                    <a:pt x="50" y="6"/>
                  </a:lnTo>
                  <a:lnTo>
                    <a:pt x="50" y="81"/>
                  </a:lnTo>
                  <a:lnTo>
                    <a:pt x="51" y="83"/>
                  </a:lnTo>
                  <a:lnTo>
                    <a:pt x="52" y="84"/>
                  </a:lnTo>
                  <a:lnTo>
                    <a:pt x="54" y="85"/>
                  </a:lnTo>
                  <a:lnTo>
                    <a:pt x="58" y="85"/>
                  </a:lnTo>
                  <a:lnTo>
                    <a:pt x="63" y="85"/>
                  </a:lnTo>
                  <a:lnTo>
                    <a:pt x="63" y="91"/>
                  </a:lnTo>
                  <a:lnTo>
                    <a:pt x="18" y="91"/>
                  </a:lnTo>
                  <a:lnTo>
                    <a:pt x="18" y="85"/>
                  </a:lnTo>
                  <a:lnTo>
                    <a:pt x="23" y="85"/>
                  </a:lnTo>
                  <a:lnTo>
                    <a:pt x="27" y="85"/>
                  </a:lnTo>
                  <a:lnTo>
                    <a:pt x="29" y="84"/>
                  </a:lnTo>
                  <a:lnTo>
                    <a:pt x="30" y="83"/>
                  </a:lnTo>
                  <a:lnTo>
                    <a:pt x="31" y="81"/>
                  </a:lnTo>
                  <a:lnTo>
                    <a:pt x="31" y="6"/>
                  </a:lnTo>
                  <a:lnTo>
                    <a:pt x="26" y="6"/>
                  </a:lnTo>
                  <a:lnTo>
                    <a:pt x="20" y="6"/>
                  </a:lnTo>
                  <a:lnTo>
                    <a:pt x="17" y="7"/>
                  </a:lnTo>
                  <a:lnTo>
                    <a:pt x="14" y="8"/>
                  </a:lnTo>
                  <a:lnTo>
                    <a:pt x="12" y="11"/>
                  </a:lnTo>
                  <a:lnTo>
                    <a:pt x="11" y="14"/>
                  </a:lnTo>
                  <a:lnTo>
                    <a:pt x="10" y="18"/>
                  </a:lnTo>
                  <a:lnTo>
                    <a:pt x="9" y="24"/>
                  </a:lnTo>
                  <a:lnTo>
                    <a:pt x="0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" name="Freeform 28"/>
            <p:cNvSpPr>
              <a:spLocks/>
            </p:cNvSpPr>
            <p:nvPr userDrawn="1"/>
          </p:nvSpPr>
          <p:spPr bwMode="auto">
            <a:xfrm>
              <a:off x="1919365" y="668680"/>
              <a:ext cx="68265" cy="1438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3" y="0"/>
                </a:cxn>
                <a:cxn ang="0">
                  <a:pos x="43" y="5"/>
                </a:cxn>
                <a:cxn ang="0">
                  <a:pos x="38" y="5"/>
                </a:cxn>
                <a:cxn ang="0">
                  <a:pos x="35" y="6"/>
                </a:cxn>
                <a:cxn ang="0">
                  <a:pos x="33" y="7"/>
                </a:cxn>
                <a:cxn ang="0">
                  <a:pos x="32" y="8"/>
                </a:cxn>
                <a:cxn ang="0">
                  <a:pos x="31" y="10"/>
                </a:cxn>
                <a:cxn ang="0">
                  <a:pos x="31" y="81"/>
                </a:cxn>
                <a:cxn ang="0">
                  <a:pos x="32" y="83"/>
                </a:cxn>
                <a:cxn ang="0">
                  <a:pos x="33" y="84"/>
                </a:cxn>
                <a:cxn ang="0">
                  <a:pos x="35" y="85"/>
                </a:cxn>
                <a:cxn ang="0">
                  <a:pos x="38" y="85"/>
                </a:cxn>
                <a:cxn ang="0">
                  <a:pos x="43" y="85"/>
                </a:cxn>
                <a:cxn ang="0">
                  <a:pos x="43" y="91"/>
                </a:cxn>
                <a:cxn ang="0">
                  <a:pos x="0" y="91"/>
                </a:cxn>
                <a:cxn ang="0">
                  <a:pos x="0" y="85"/>
                </a:cxn>
                <a:cxn ang="0">
                  <a:pos x="5" y="85"/>
                </a:cxn>
                <a:cxn ang="0">
                  <a:pos x="9" y="85"/>
                </a:cxn>
                <a:cxn ang="0">
                  <a:pos x="11" y="84"/>
                </a:cxn>
                <a:cxn ang="0">
                  <a:pos x="12" y="83"/>
                </a:cxn>
                <a:cxn ang="0">
                  <a:pos x="12" y="81"/>
                </a:cxn>
                <a:cxn ang="0">
                  <a:pos x="12" y="10"/>
                </a:cxn>
                <a:cxn ang="0">
                  <a:pos x="12" y="8"/>
                </a:cxn>
                <a:cxn ang="0">
                  <a:pos x="11" y="7"/>
                </a:cxn>
                <a:cxn ang="0">
                  <a:pos x="9" y="6"/>
                </a:cxn>
                <a:cxn ang="0">
                  <a:pos x="5" y="5"/>
                </a:cxn>
                <a:cxn ang="0">
                  <a:pos x="0" y="5"/>
                </a:cxn>
                <a:cxn ang="0">
                  <a:pos x="0" y="0"/>
                </a:cxn>
              </a:cxnLst>
              <a:rect l="0" t="0" r="r" b="b"/>
              <a:pathLst>
                <a:path w="43" h="91">
                  <a:moveTo>
                    <a:pt x="0" y="0"/>
                  </a:moveTo>
                  <a:lnTo>
                    <a:pt x="43" y="0"/>
                  </a:lnTo>
                  <a:lnTo>
                    <a:pt x="43" y="5"/>
                  </a:lnTo>
                  <a:lnTo>
                    <a:pt x="38" y="5"/>
                  </a:lnTo>
                  <a:lnTo>
                    <a:pt x="35" y="6"/>
                  </a:lnTo>
                  <a:lnTo>
                    <a:pt x="33" y="7"/>
                  </a:lnTo>
                  <a:lnTo>
                    <a:pt x="32" y="8"/>
                  </a:lnTo>
                  <a:lnTo>
                    <a:pt x="31" y="10"/>
                  </a:lnTo>
                  <a:lnTo>
                    <a:pt x="31" y="81"/>
                  </a:lnTo>
                  <a:lnTo>
                    <a:pt x="32" y="83"/>
                  </a:lnTo>
                  <a:lnTo>
                    <a:pt x="33" y="84"/>
                  </a:lnTo>
                  <a:lnTo>
                    <a:pt x="35" y="85"/>
                  </a:lnTo>
                  <a:lnTo>
                    <a:pt x="38" y="85"/>
                  </a:lnTo>
                  <a:lnTo>
                    <a:pt x="43" y="85"/>
                  </a:lnTo>
                  <a:lnTo>
                    <a:pt x="43" y="91"/>
                  </a:lnTo>
                  <a:lnTo>
                    <a:pt x="0" y="91"/>
                  </a:lnTo>
                  <a:lnTo>
                    <a:pt x="0" y="85"/>
                  </a:lnTo>
                  <a:lnTo>
                    <a:pt x="5" y="85"/>
                  </a:lnTo>
                  <a:lnTo>
                    <a:pt x="9" y="85"/>
                  </a:lnTo>
                  <a:lnTo>
                    <a:pt x="11" y="84"/>
                  </a:lnTo>
                  <a:lnTo>
                    <a:pt x="12" y="83"/>
                  </a:lnTo>
                  <a:lnTo>
                    <a:pt x="12" y="81"/>
                  </a:lnTo>
                  <a:lnTo>
                    <a:pt x="12" y="10"/>
                  </a:lnTo>
                  <a:lnTo>
                    <a:pt x="12" y="8"/>
                  </a:lnTo>
                  <a:lnTo>
                    <a:pt x="11" y="7"/>
                  </a:lnTo>
                  <a:lnTo>
                    <a:pt x="9" y="6"/>
                  </a:lnTo>
                  <a:lnTo>
                    <a:pt x="5" y="5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2" name="Freeform 29"/>
            <p:cNvSpPr>
              <a:spLocks noEditPoints="1"/>
            </p:cNvSpPr>
            <p:nvPr userDrawn="1"/>
          </p:nvSpPr>
          <p:spPr bwMode="auto">
            <a:xfrm>
              <a:off x="1320661" y="666836"/>
              <a:ext cx="142988" cy="147522"/>
            </a:xfrm>
            <a:custGeom>
              <a:avLst/>
              <a:gdLst/>
              <a:ahLst/>
              <a:cxnLst>
                <a:cxn ang="0">
                  <a:pos x="39" y="5"/>
                </a:cxn>
                <a:cxn ang="0">
                  <a:pos x="30" y="10"/>
                </a:cxn>
                <a:cxn ang="0">
                  <a:pos x="24" y="19"/>
                </a:cxn>
                <a:cxn ang="0">
                  <a:pos x="22" y="31"/>
                </a:cxn>
                <a:cxn ang="0">
                  <a:pos x="21" y="54"/>
                </a:cxn>
                <a:cxn ang="0">
                  <a:pos x="23" y="67"/>
                </a:cxn>
                <a:cxn ang="0">
                  <a:pos x="27" y="78"/>
                </a:cxn>
                <a:cxn ang="0">
                  <a:pos x="34" y="85"/>
                </a:cxn>
                <a:cxn ang="0">
                  <a:pos x="45" y="87"/>
                </a:cxn>
                <a:cxn ang="0">
                  <a:pos x="56" y="85"/>
                </a:cxn>
                <a:cxn ang="0">
                  <a:pos x="63" y="78"/>
                </a:cxn>
                <a:cxn ang="0">
                  <a:pos x="67" y="67"/>
                </a:cxn>
                <a:cxn ang="0">
                  <a:pos x="69" y="54"/>
                </a:cxn>
                <a:cxn ang="0">
                  <a:pos x="68" y="31"/>
                </a:cxn>
                <a:cxn ang="0">
                  <a:pos x="66" y="19"/>
                </a:cxn>
                <a:cxn ang="0">
                  <a:pos x="60" y="10"/>
                </a:cxn>
                <a:cxn ang="0">
                  <a:pos x="51" y="5"/>
                </a:cxn>
                <a:cxn ang="0">
                  <a:pos x="45" y="0"/>
                </a:cxn>
                <a:cxn ang="0">
                  <a:pos x="63" y="2"/>
                </a:cxn>
                <a:cxn ang="0">
                  <a:pos x="76" y="8"/>
                </a:cxn>
                <a:cxn ang="0">
                  <a:pos x="85" y="20"/>
                </a:cxn>
                <a:cxn ang="0">
                  <a:pos x="89" y="36"/>
                </a:cxn>
                <a:cxn ang="0">
                  <a:pos x="89" y="56"/>
                </a:cxn>
                <a:cxn ang="0">
                  <a:pos x="85" y="72"/>
                </a:cxn>
                <a:cxn ang="0">
                  <a:pos x="77" y="84"/>
                </a:cxn>
                <a:cxn ang="0">
                  <a:pos x="63" y="90"/>
                </a:cxn>
                <a:cxn ang="0">
                  <a:pos x="45" y="93"/>
                </a:cxn>
                <a:cxn ang="0">
                  <a:pos x="27" y="90"/>
                </a:cxn>
                <a:cxn ang="0">
                  <a:pos x="13" y="84"/>
                </a:cxn>
                <a:cxn ang="0">
                  <a:pos x="5" y="72"/>
                </a:cxn>
                <a:cxn ang="0">
                  <a:pos x="1" y="56"/>
                </a:cxn>
                <a:cxn ang="0">
                  <a:pos x="1" y="36"/>
                </a:cxn>
                <a:cxn ang="0">
                  <a:pos x="5" y="20"/>
                </a:cxn>
                <a:cxn ang="0">
                  <a:pos x="13" y="8"/>
                </a:cxn>
                <a:cxn ang="0">
                  <a:pos x="27" y="2"/>
                </a:cxn>
                <a:cxn ang="0">
                  <a:pos x="45" y="0"/>
                </a:cxn>
              </a:cxnLst>
              <a:rect l="0" t="0" r="r" b="b"/>
              <a:pathLst>
                <a:path w="90" h="93">
                  <a:moveTo>
                    <a:pt x="45" y="5"/>
                  </a:moveTo>
                  <a:lnTo>
                    <a:pt x="39" y="5"/>
                  </a:lnTo>
                  <a:lnTo>
                    <a:pt x="34" y="7"/>
                  </a:lnTo>
                  <a:lnTo>
                    <a:pt x="30" y="10"/>
                  </a:lnTo>
                  <a:lnTo>
                    <a:pt x="27" y="14"/>
                  </a:lnTo>
                  <a:lnTo>
                    <a:pt x="24" y="19"/>
                  </a:lnTo>
                  <a:lnTo>
                    <a:pt x="23" y="25"/>
                  </a:lnTo>
                  <a:lnTo>
                    <a:pt x="22" y="31"/>
                  </a:lnTo>
                  <a:lnTo>
                    <a:pt x="21" y="38"/>
                  </a:lnTo>
                  <a:lnTo>
                    <a:pt x="21" y="54"/>
                  </a:lnTo>
                  <a:lnTo>
                    <a:pt x="22" y="61"/>
                  </a:lnTo>
                  <a:lnTo>
                    <a:pt x="23" y="67"/>
                  </a:lnTo>
                  <a:lnTo>
                    <a:pt x="24" y="73"/>
                  </a:lnTo>
                  <a:lnTo>
                    <a:pt x="27" y="78"/>
                  </a:lnTo>
                  <a:lnTo>
                    <a:pt x="30" y="82"/>
                  </a:lnTo>
                  <a:lnTo>
                    <a:pt x="34" y="85"/>
                  </a:lnTo>
                  <a:lnTo>
                    <a:pt x="39" y="86"/>
                  </a:lnTo>
                  <a:lnTo>
                    <a:pt x="45" y="87"/>
                  </a:lnTo>
                  <a:lnTo>
                    <a:pt x="51" y="86"/>
                  </a:lnTo>
                  <a:lnTo>
                    <a:pt x="56" y="85"/>
                  </a:lnTo>
                  <a:lnTo>
                    <a:pt x="60" y="82"/>
                  </a:lnTo>
                  <a:lnTo>
                    <a:pt x="63" y="78"/>
                  </a:lnTo>
                  <a:lnTo>
                    <a:pt x="66" y="73"/>
                  </a:lnTo>
                  <a:lnTo>
                    <a:pt x="67" y="67"/>
                  </a:lnTo>
                  <a:lnTo>
                    <a:pt x="68" y="61"/>
                  </a:lnTo>
                  <a:lnTo>
                    <a:pt x="69" y="54"/>
                  </a:lnTo>
                  <a:lnTo>
                    <a:pt x="69" y="38"/>
                  </a:lnTo>
                  <a:lnTo>
                    <a:pt x="68" y="31"/>
                  </a:lnTo>
                  <a:lnTo>
                    <a:pt x="67" y="25"/>
                  </a:lnTo>
                  <a:lnTo>
                    <a:pt x="66" y="19"/>
                  </a:lnTo>
                  <a:lnTo>
                    <a:pt x="63" y="14"/>
                  </a:lnTo>
                  <a:lnTo>
                    <a:pt x="60" y="10"/>
                  </a:lnTo>
                  <a:lnTo>
                    <a:pt x="56" y="7"/>
                  </a:lnTo>
                  <a:lnTo>
                    <a:pt x="51" y="5"/>
                  </a:lnTo>
                  <a:lnTo>
                    <a:pt x="45" y="5"/>
                  </a:lnTo>
                  <a:close/>
                  <a:moveTo>
                    <a:pt x="45" y="0"/>
                  </a:moveTo>
                  <a:lnTo>
                    <a:pt x="55" y="0"/>
                  </a:lnTo>
                  <a:lnTo>
                    <a:pt x="63" y="2"/>
                  </a:lnTo>
                  <a:lnTo>
                    <a:pt x="71" y="4"/>
                  </a:lnTo>
                  <a:lnTo>
                    <a:pt x="76" y="8"/>
                  </a:lnTo>
                  <a:lnTo>
                    <a:pt x="81" y="14"/>
                  </a:lnTo>
                  <a:lnTo>
                    <a:pt x="85" y="20"/>
                  </a:lnTo>
                  <a:lnTo>
                    <a:pt x="87" y="27"/>
                  </a:lnTo>
                  <a:lnTo>
                    <a:pt x="89" y="36"/>
                  </a:lnTo>
                  <a:lnTo>
                    <a:pt x="90" y="46"/>
                  </a:lnTo>
                  <a:lnTo>
                    <a:pt x="89" y="56"/>
                  </a:lnTo>
                  <a:lnTo>
                    <a:pt x="87" y="65"/>
                  </a:lnTo>
                  <a:lnTo>
                    <a:pt x="85" y="72"/>
                  </a:lnTo>
                  <a:lnTo>
                    <a:pt x="81" y="78"/>
                  </a:lnTo>
                  <a:lnTo>
                    <a:pt x="77" y="84"/>
                  </a:lnTo>
                  <a:lnTo>
                    <a:pt x="71" y="88"/>
                  </a:lnTo>
                  <a:lnTo>
                    <a:pt x="63" y="90"/>
                  </a:lnTo>
                  <a:lnTo>
                    <a:pt x="55" y="92"/>
                  </a:lnTo>
                  <a:lnTo>
                    <a:pt x="45" y="93"/>
                  </a:lnTo>
                  <a:lnTo>
                    <a:pt x="35" y="92"/>
                  </a:lnTo>
                  <a:lnTo>
                    <a:pt x="27" y="90"/>
                  </a:lnTo>
                  <a:lnTo>
                    <a:pt x="19" y="88"/>
                  </a:lnTo>
                  <a:lnTo>
                    <a:pt x="13" y="84"/>
                  </a:lnTo>
                  <a:lnTo>
                    <a:pt x="9" y="78"/>
                  </a:lnTo>
                  <a:lnTo>
                    <a:pt x="5" y="72"/>
                  </a:lnTo>
                  <a:lnTo>
                    <a:pt x="3" y="65"/>
                  </a:lnTo>
                  <a:lnTo>
                    <a:pt x="1" y="56"/>
                  </a:lnTo>
                  <a:lnTo>
                    <a:pt x="0" y="46"/>
                  </a:lnTo>
                  <a:lnTo>
                    <a:pt x="1" y="36"/>
                  </a:lnTo>
                  <a:lnTo>
                    <a:pt x="3" y="27"/>
                  </a:lnTo>
                  <a:lnTo>
                    <a:pt x="5" y="20"/>
                  </a:lnTo>
                  <a:lnTo>
                    <a:pt x="9" y="14"/>
                  </a:lnTo>
                  <a:lnTo>
                    <a:pt x="13" y="8"/>
                  </a:lnTo>
                  <a:lnTo>
                    <a:pt x="19" y="4"/>
                  </a:lnTo>
                  <a:lnTo>
                    <a:pt x="27" y="2"/>
                  </a:lnTo>
                  <a:lnTo>
                    <a:pt x="3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</p:grpSp>
      <p:sp>
        <p:nvSpPr>
          <p:cNvPr id="43" name="Rectangle 42"/>
          <p:cNvSpPr/>
          <p:nvPr userDrawn="1"/>
        </p:nvSpPr>
        <p:spPr>
          <a:xfrm>
            <a:off x="6999907" y="760266"/>
            <a:ext cx="196560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i="0" dirty="0">
                <a:solidFill>
                  <a:schemeClr val="bg1"/>
                </a:solidFill>
                <a:latin typeface="+mn-lt"/>
              </a:rPr>
              <a:t>Local Touch – Global Reach</a:t>
            </a:r>
          </a:p>
        </p:txBody>
      </p:sp>
      <p:sp>
        <p:nvSpPr>
          <p:cNvPr id="8195" name="Rectangle 3"/>
          <p:cNvSpPr>
            <a:spLocks noGrp="1" noChangeArrowheads="1"/>
          </p:cNvSpPr>
          <p:nvPr userDrawn="1">
            <p:ph type="ctrTitle"/>
          </p:nvPr>
        </p:nvSpPr>
        <p:spPr>
          <a:xfrm>
            <a:off x="609600" y="3733800"/>
            <a:ext cx="7772400" cy="1196975"/>
          </a:xfrm>
        </p:spPr>
        <p:txBody>
          <a:bodyPr/>
          <a:lstStyle>
            <a:lvl1pPr fontAlgn="t">
              <a:spcAft>
                <a:spcPct val="25000"/>
              </a:spcAft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609600" y="5087938"/>
            <a:ext cx="6005512" cy="215444"/>
          </a:xfrm>
        </p:spPr>
        <p:txBody>
          <a:bodyPr/>
          <a:lstStyle>
            <a:lvl1pPr fontAlgn="t">
              <a:spcAft>
                <a:spcPct val="0"/>
              </a:spcAft>
              <a:buClrTx/>
              <a:buFontTx/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5" name="Text Box 9"/>
          <p:cNvSpPr txBox="1">
            <a:spLocks noChangeArrowheads="1"/>
          </p:cNvSpPr>
          <p:nvPr userDrawn="1"/>
        </p:nvSpPr>
        <p:spPr bwMode="gray">
          <a:xfrm>
            <a:off x="7432675" y="6518275"/>
            <a:ext cx="1225550" cy="209550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F4019"/>
                </a:solidFill>
                <a:latin typeface="Arial" pitchFamily="34" charset="0"/>
                <a:cs typeface="Arial" pitchFamily="34" charset="0"/>
              </a:rPr>
              <a:t>www.us.sogeti.com</a:t>
            </a:r>
          </a:p>
        </p:txBody>
      </p:sp>
      <p:pic>
        <p:nvPicPr>
          <p:cNvPr id="50" name="Picture 49" descr="spade-flower.png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rgbClr val="FFAE0D">
                <a:tint val="45000"/>
                <a:satMod val="400000"/>
              </a:srgbClr>
            </a:duotone>
          </a:blip>
          <a:srcRect t="23439" r="24428"/>
          <a:stretch>
            <a:fillRect/>
          </a:stretch>
        </p:blipFill>
        <p:spPr>
          <a:xfrm rot="10800000">
            <a:off x="0" y="3423673"/>
            <a:ext cx="2765844" cy="3434327"/>
          </a:xfrm>
          <a:prstGeom prst="rect">
            <a:avLst/>
          </a:prstGeom>
        </p:spPr>
      </p:pic>
    </p:spTree>
  </p:cSld>
  <p:clrMapOvr>
    <a:masterClrMapping/>
  </p:clrMapOvr>
  <p:transition spd="med" advClick="0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401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050" y="1185149"/>
            <a:ext cx="8675688" cy="1509713"/>
          </a:xfrm>
        </p:spPr>
        <p:txBody>
          <a:bodyPr/>
          <a:lstStyle>
            <a:lvl2pPr>
              <a:buFont typeface="Arial" pitchFamily="34" charset="0"/>
              <a:buChar char="•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F35D2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3050" y="1126426"/>
            <a:ext cx="4260850" cy="1509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26426"/>
            <a:ext cx="4262438" cy="1509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rgbClr val="F35D2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>
                <a:solidFill>
                  <a:srgbClr val="F35D2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401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050" y="1118037"/>
            <a:ext cx="8675688" cy="1417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>
                <a:solidFill>
                  <a:srgbClr val="F35D2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0213" y="0"/>
            <a:ext cx="2168525" cy="2560638"/>
          </a:xfrm>
        </p:spPr>
        <p:txBody>
          <a:bodyPr vert="eaVert"/>
          <a:lstStyle>
            <a:lvl1pPr>
              <a:defRPr>
                <a:solidFill>
                  <a:srgbClr val="F35D2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3050" y="0"/>
            <a:ext cx="6354763" cy="25606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F35D2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3050" y="1118037"/>
            <a:ext cx="4260850" cy="1417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18037"/>
            <a:ext cx="4262438" cy="1417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rgbClr val="F1652E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 advClick="0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 userDrawn="1"/>
        </p:nvGrpSpPr>
        <p:grpSpPr>
          <a:xfrm rot="10800000" flipH="1">
            <a:off x="5619751" y="5086348"/>
            <a:ext cx="3533774" cy="1771649"/>
            <a:chOff x="2053085" y="0"/>
            <a:chExt cx="7099541" cy="3786997"/>
          </a:xfrm>
        </p:grpSpPr>
        <p:sp>
          <p:nvSpPr>
            <p:cNvPr id="40" name="Freeform 39"/>
            <p:cNvSpPr>
              <a:spLocks/>
            </p:cNvSpPr>
            <p:nvPr userDrawn="1"/>
          </p:nvSpPr>
          <p:spPr bwMode="auto">
            <a:xfrm flipH="1">
              <a:off x="2053085" y="1"/>
              <a:ext cx="7090913" cy="37869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05"/>
                </a:cxn>
                <a:cxn ang="0">
                  <a:pos x="1048" y="0"/>
                </a:cxn>
                <a:cxn ang="0">
                  <a:pos x="0" y="0"/>
                </a:cxn>
              </a:cxnLst>
              <a:rect l="0" t="0" r="r" b="b"/>
              <a:pathLst>
                <a:path w="1048" h="405">
                  <a:moveTo>
                    <a:pt x="0" y="0"/>
                  </a:moveTo>
                  <a:cubicBezTo>
                    <a:pt x="1" y="405"/>
                    <a:pt x="1" y="405"/>
                    <a:pt x="1" y="405"/>
                  </a:cubicBezTo>
                  <a:cubicBezTo>
                    <a:pt x="32" y="191"/>
                    <a:pt x="804" y="1"/>
                    <a:pt x="1048" y="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4019"/>
                </a:gs>
                <a:gs pos="36000">
                  <a:srgbClr val="F26531"/>
                </a:gs>
                <a:gs pos="100000">
                  <a:srgbClr val="FFC000"/>
                </a:gs>
              </a:gsLst>
              <a:lin ang="7800000" scaled="0"/>
              <a:tileRect/>
            </a:gradFill>
            <a:ln w="9525">
              <a:noFill/>
              <a:round/>
              <a:headEnd/>
              <a:tailEnd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algn="ctr" eaLnBrk="0" hangingPunct="0">
                <a:lnSpc>
                  <a:spcPct val="85000"/>
                </a:lnSpc>
                <a:defRPr/>
              </a:pPr>
              <a:endParaRPr lang="en-US" noProof="0" dirty="0"/>
            </a:p>
          </p:txBody>
        </p:sp>
        <p:sp>
          <p:nvSpPr>
            <p:cNvPr id="41" name="Freeform 23"/>
            <p:cNvSpPr>
              <a:spLocks/>
            </p:cNvSpPr>
            <p:nvPr userDrawn="1"/>
          </p:nvSpPr>
          <p:spPr bwMode="auto">
            <a:xfrm flipH="1">
              <a:off x="3459192" y="0"/>
              <a:ext cx="5693434" cy="3657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05"/>
                </a:cxn>
                <a:cxn ang="0">
                  <a:pos x="1048" y="0"/>
                </a:cxn>
                <a:cxn ang="0">
                  <a:pos x="0" y="0"/>
                </a:cxn>
              </a:cxnLst>
              <a:rect l="0" t="0" r="r" b="b"/>
              <a:pathLst>
                <a:path w="1048" h="405">
                  <a:moveTo>
                    <a:pt x="0" y="0"/>
                  </a:moveTo>
                  <a:cubicBezTo>
                    <a:pt x="1" y="405"/>
                    <a:pt x="1" y="405"/>
                    <a:pt x="1" y="405"/>
                  </a:cubicBezTo>
                  <a:cubicBezTo>
                    <a:pt x="32" y="191"/>
                    <a:pt x="804" y="1"/>
                    <a:pt x="104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4019"/>
            </a:solidFill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algn="ctr" eaLnBrk="0" hangingPunct="0">
                <a:lnSpc>
                  <a:spcPct val="85000"/>
                </a:lnSpc>
                <a:defRPr/>
              </a:pPr>
              <a:endParaRPr lang="en-US" noProof="0" dirty="0"/>
            </a:p>
          </p:txBody>
        </p:sp>
      </p:grpSp>
      <p:pic>
        <p:nvPicPr>
          <p:cNvPr id="39" name="Picture 38" descr="spade-flower.png"/>
          <p:cNvPicPr>
            <a:picLocks noChangeAspect="1"/>
          </p:cNvPicPr>
          <p:nvPr userDrawn="1"/>
        </p:nvPicPr>
        <p:blipFill>
          <a:blip r:embed="rId13" cstate="print">
            <a:duotone>
              <a:prstClr val="black"/>
              <a:srgbClr val="FFAE0D">
                <a:tint val="45000"/>
                <a:satMod val="400000"/>
              </a:srgbClr>
            </a:duotone>
          </a:blip>
          <a:srcRect t="23439" r="24428"/>
          <a:stretch>
            <a:fillRect/>
          </a:stretch>
        </p:blipFill>
        <p:spPr>
          <a:xfrm>
            <a:off x="7053202" y="4198"/>
            <a:ext cx="2090797" cy="2596127"/>
          </a:xfrm>
          <a:prstGeom prst="rect">
            <a:avLst/>
          </a:prstGeom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273050" y="0"/>
            <a:ext cx="8675688" cy="831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273050" y="1050925"/>
            <a:ext cx="8675688" cy="1417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gray">
          <a:xfrm>
            <a:off x="8691563" y="6500813"/>
            <a:ext cx="0" cy="23971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gray">
          <a:xfrm>
            <a:off x="8691563" y="6499225"/>
            <a:ext cx="452437" cy="242888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 anchor="ctr" anchorCtr="1"/>
          <a:lstStyle/>
          <a:p>
            <a:pPr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fld id="{09D46BD8-3C8A-4CF7-BDF4-55BE8D2C293D}" type="slidenum">
              <a:rPr lang="en-US" sz="800">
                <a:solidFill>
                  <a:schemeClr val="bg1"/>
                </a:solidFill>
                <a:latin typeface="Arial Narrow" pitchFamily="34" charset="0"/>
              </a:rPr>
              <a:pPr eaLnBrk="0" fontAlgn="auto" hangingPunct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gray">
          <a:xfrm>
            <a:off x="7432675" y="6518275"/>
            <a:ext cx="1225550" cy="209550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www.us.sogeti.com</a:t>
            </a:r>
          </a:p>
        </p:txBody>
      </p:sp>
      <p:grpSp>
        <p:nvGrpSpPr>
          <p:cNvPr id="35" name="Group 34"/>
          <p:cNvGrpSpPr/>
          <p:nvPr userDrawn="1"/>
        </p:nvGrpSpPr>
        <p:grpSpPr>
          <a:xfrm>
            <a:off x="35718" y="6410325"/>
            <a:ext cx="1238250" cy="447675"/>
            <a:chOff x="35718" y="6410325"/>
            <a:chExt cx="1238250" cy="447675"/>
          </a:xfrm>
        </p:grpSpPr>
        <p:grpSp>
          <p:nvGrpSpPr>
            <p:cNvPr id="34" name="Group 33"/>
            <p:cNvGrpSpPr/>
            <p:nvPr userDrawn="1"/>
          </p:nvGrpSpPr>
          <p:grpSpPr>
            <a:xfrm>
              <a:off x="112713" y="6410325"/>
              <a:ext cx="1063625" cy="252413"/>
              <a:chOff x="112713" y="6438900"/>
              <a:chExt cx="1063625" cy="252413"/>
            </a:xfrm>
          </p:grpSpPr>
          <p:sp>
            <p:nvSpPr>
              <p:cNvPr id="21" name="Rectangle 6"/>
              <p:cNvSpPr>
                <a:spLocks noChangeArrowheads="1"/>
              </p:cNvSpPr>
              <p:nvPr userDrawn="1"/>
            </p:nvSpPr>
            <p:spPr bwMode="auto">
              <a:xfrm>
                <a:off x="112713" y="6438900"/>
                <a:ext cx="1063625" cy="252413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2" name="Rectangle 7"/>
              <p:cNvSpPr>
                <a:spLocks noChangeArrowheads="1"/>
              </p:cNvSpPr>
              <p:nvPr userDrawn="1"/>
            </p:nvSpPr>
            <p:spPr bwMode="auto">
              <a:xfrm>
                <a:off x="120650" y="6446839"/>
                <a:ext cx="1047750" cy="236537"/>
              </a:xfrm>
              <a:prstGeom prst="rect">
                <a:avLst/>
              </a:prstGeom>
              <a:solidFill>
                <a:srgbClr val="F35D2F"/>
              </a:solidFill>
              <a:ln w="0">
                <a:solidFill>
                  <a:srgbClr val="FF3617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3" name="Rectangle 8"/>
              <p:cNvSpPr>
                <a:spLocks noChangeArrowheads="1"/>
              </p:cNvSpPr>
              <p:nvPr userDrawn="1"/>
            </p:nvSpPr>
            <p:spPr bwMode="auto">
              <a:xfrm>
                <a:off x="125413" y="6453188"/>
                <a:ext cx="341312" cy="225425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4" name="Freeform 9"/>
              <p:cNvSpPr>
                <a:spLocks/>
              </p:cNvSpPr>
              <p:nvPr userDrawn="1"/>
            </p:nvSpPr>
            <p:spPr bwMode="auto">
              <a:xfrm>
                <a:off x="141288" y="6464300"/>
                <a:ext cx="309562" cy="198438"/>
              </a:xfrm>
              <a:custGeom>
                <a:avLst/>
                <a:gdLst/>
                <a:ahLst/>
                <a:cxnLst>
                  <a:cxn ang="0">
                    <a:pos x="88" y="5"/>
                  </a:cxn>
                  <a:cxn ang="0">
                    <a:pos x="94" y="13"/>
                  </a:cxn>
                  <a:cxn ang="0">
                    <a:pos x="99" y="18"/>
                  </a:cxn>
                  <a:cxn ang="0">
                    <a:pos x="106" y="21"/>
                  </a:cxn>
                  <a:cxn ang="0">
                    <a:pos x="114" y="23"/>
                  </a:cxn>
                  <a:cxn ang="0">
                    <a:pos x="125" y="26"/>
                  </a:cxn>
                  <a:cxn ang="0">
                    <a:pos x="139" y="29"/>
                  </a:cxn>
                  <a:cxn ang="0">
                    <a:pos x="149" y="32"/>
                  </a:cxn>
                  <a:cxn ang="0">
                    <a:pos x="158" y="37"/>
                  </a:cxn>
                  <a:cxn ang="0">
                    <a:pos x="165" y="44"/>
                  </a:cxn>
                  <a:cxn ang="0">
                    <a:pos x="169" y="52"/>
                  </a:cxn>
                  <a:cxn ang="0">
                    <a:pos x="171" y="61"/>
                  </a:cxn>
                  <a:cxn ang="0">
                    <a:pos x="169" y="71"/>
                  </a:cxn>
                  <a:cxn ang="0">
                    <a:pos x="165" y="79"/>
                  </a:cxn>
                  <a:cxn ang="0">
                    <a:pos x="159" y="85"/>
                  </a:cxn>
                  <a:cxn ang="0">
                    <a:pos x="152" y="90"/>
                  </a:cxn>
                  <a:cxn ang="0">
                    <a:pos x="143" y="93"/>
                  </a:cxn>
                  <a:cxn ang="0">
                    <a:pos x="133" y="94"/>
                  </a:cxn>
                  <a:cxn ang="0">
                    <a:pos x="126" y="94"/>
                  </a:cxn>
                  <a:cxn ang="0">
                    <a:pos x="121" y="93"/>
                  </a:cxn>
                  <a:cxn ang="0">
                    <a:pos x="116" y="91"/>
                  </a:cxn>
                  <a:cxn ang="0">
                    <a:pos x="111" y="88"/>
                  </a:cxn>
                  <a:cxn ang="0">
                    <a:pos x="104" y="83"/>
                  </a:cxn>
                  <a:cxn ang="0">
                    <a:pos x="99" y="80"/>
                  </a:cxn>
                  <a:cxn ang="0">
                    <a:pos x="99" y="81"/>
                  </a:cxn>
                  <a:cxn ang="0">
                    <a:pos x="102" y="87"/>
                  </a:cxn>
                  <a:cxn ang="0">
                    <a:pos x="111" y="98"/>
                  </a:cxn>
                  <a:cxn ang="0">
                    <a:pos x="122" y="104"/>
                  </a:cxn>
                  <a:cxn ang="0">
                    <a:pos x="128" y="107"/>
                  </a:cxn>
                  <a:cxn ang="0">
                    <a:pos x="129" y="109"/>
                  </a:cxn>
                  <a:cxn ang="0">
                    <a:pos x="42" y="109"/>
                  </a:cxn>
                  <a:cxn ang="0">
                    <a:pos x="42" y="108"/>
                  </a:cxn>
                  <a:cxn ang="0">
                    <a:pos x="43" y="107"/>
                  </a:cxn>
                  <a:cxn ang="0">
                    <a:pos x="54" y="101"/>
                  </a:cxn>
                  <a:cxn ang="0">
                    <a:pos x="64" y="93"/>
                  </a:cxn>
                  <a:cxn ang="0">
                    <a:pos x="72" y="81"/>
                  </a:cxn>
                  <a:cxn ang="0">
                    <a:pos x="72" y="81"/>
                  </a:cxn>
                  <a:cxn ang="0">
                    <a:pos x="71" y="80"/>
                  </a:cxn>
                  <a:cxn ang="0">
                    <a:pos x="63" y="86"/>
                  </a:cxn>
                  <a:cxn ang="0">
                    <a:pos x="57" y="90"/>
                  </a:cxn>
                  <a:cxn ang="0">
                    <a:pos x="52" y="92"/>
                  </a:cxn>
                  <a:cxn ang="0">
                    <a:pos x="47" y="93"/>
                  </a:cxn>
                  <a:cxn ang="0">
                    <a:pos x="43" y="94"/>
                  </a:cxn>
                  <a:cxn ang="0">
                    <a:pos x="29" y="94"/>
                  </a:cxn>
                  <a:cxn ang="0">
                    <a:pos x="19" y="90"/>
                  </a:cxn>
                  <a:cxn ang="0">
                    <a:pos x="11" y="85"/>
                  </a:cxn>
                  <a:cxn ang="0">
                    <a:pos x="5" y="79"/>
                  </a:cxn>
                  <a:cxn ang="0">
                    <a:pos x="1" y="71"/>
                  </a:cxn>
                  <a:cxn ang="0">
                    <a:pos x="0" y="61"/>
                  </a:cxn>
                  <a:cxn ang="0">
                    <a:pos x="1" y="52"/>
                  </a:cxn>
                  <a:cxn ang="0">
                    <a:pos x="6" y="44"/>
                  </a:cxn>
                  <a:cxn ang="0">
                    <a:pos x="13" y="37"/>
                  </a:cxn>
                  <a:cxn ang="0">
                    <a:pos x="22" y="32"/>
                  </a:cxn>
                  <a:cxn ang="0">
                    <a:pos x="39" y="27"/>
                  </a:cxn>
                  <a:cxn ang="0">
                    <a:pos x="45" y="26"/>
                  </a:cxn>
                  <a:cxn ang="0">
                    <a:pos x="57" y="23"/>
                  </a:cxn>
                  <a:cxn ang="0">
                    <a:pos x="65" y="21"/>
                  </a:cxn>
                  <a:cxn ang="0">
                    <a:pos x="72" y="18"/>
                  </a:cxn>
                  <a:cxn ang="0">
                    <a:pos x="77" y="13"/>
                  </a:cxn>
                  <a:cxn ang="0">
                    <a:pos x="83" y="5"/>
                  </a:cxn>
                </a:cxnLst>
                <a:rect l="0" t="0" r="r" b="b"/>
                <a:pathLst>
                  <a:path w="171" h="109">
                    <a:moveTo>
                      <a:pt x="85" y="0"/>
                    </a:moveTo>
                    <a:lnTo>
                      <a:pt x="88" y="5"/>
                    </a:lnTo>
                    <a:lnTo>
                      <a:pt x="91" y="9"/>
                    </a:lnTo>
                    <a:lnTo>
                      <a:pt x="94" y="13"/>
                    </a:lnTo>
                    <a:lnTo>
                      <a:pt x="96" y="15"/>
                    </a:lnTo>
                    <a:lnTo>
                      <a:pt x="99" y="18"/>
                    </a:lnTo>
                    <a:lnTo>
                      <a:pt x="102" y="19"/>
                    </a:lnTo>
                    <a:lnTo>
                      <a:pt x="106" y="21"/>
                    </a:lnTo>
                    <a:lnTo>
                      <a:pt x="110" y="22"/>
                    </a:lnTo>
                    <a:lnTo>
                      <a:pt x="114" y="23"/>
                    </a:lnTo>
                    <a:lnTo>
                      <a:pt x="119" y="25"/>
                    </a:lnTo>
                    <a:lnTo>
                      <a:pt x="125" y="26"/>
                    </a:lnTo>
                    <a:lnTo>
                      <a:pt x="132" y="27"/>
                    </a:lnTo>
                    <a:lnTo>
                      <a:pt x="139" y="29"/>
                    </a:lnTo>
                    <a:lnTo>
                      <a:pt x="144" y="31"/>
                    </a:lnTo>
                    <a:lnTo>
                      <a:pt x="149" y="32"/>
                    </a:lnTo>
                    <a:lnTo>
                      <a:pt x="153" y="34"/>
                    </a:lnTo>
                    <a:lnTo>
                      <a:pt x="158" y="37"/>
                    </a:lnTo>
                    <a:lnTo>
                      <a:pt x="162" y="40"/>
                    </a:lnTo>
                    <a:lnTo>
                      <a:pt x="165" y="44"/>
                    </a:lnTo>
                    <a:lnTo>
                      <a:pt x="168" y="47"/>
                    </a:lnTo>
                    <a:lnTo>
                      <a:pt x="169" y="52"/>
                    </a:lnTo>
                    <a:lnTo>
                      <a:pt x="171" y="56"/>
                    </a:lnTo>
                    <a:lnTo>
                      <a:pt x="171" y="61"/>
                    </a:lnTo>
                    <a:lnTo>
                      <a:pt x="171" y="66"/>
                    </a:lnTo>
                    <a:lnTo>
                      <a:pt x="169" y="71"/>
                    </a:lnTo>
                    <a:lnTo>
                      <a:pt x="168" y="75"/>
                    </a:lnTo>
                    <a:lnTo>
                      <a:pt x="165" y="79"/>
                    </a:lnTo>
                    <a:lnTo>
                      <a:pt x="163" y="82"/>
                    </a:lnTo>
                    <a:lnTo>
                      <a:pt x="159" y="85"/>
                    </a:lnTo>
                    <a:lnTo>
                      <a:pt x="156" y="88"/>
                    </a:lnTo>
                    <a:lnTo>
                      <a:pt x="152" y="90"/>
                    </a:lnTo>
                    <a:lnTo>
                      <a:pt x="148" y="92"/>
                    </a:lnTo>
                    <a:lnTo>
                      <a:pt x="143" y="93"/>
                    </a:lnTo>
                    <a:lnTo>
                      <a:pt x="138" y="94"/>
                    </a:lnTo>
                    <a:lnTo>
                      <a:pt x="133" y="94"/>
                    </a:lnTo>
                    <a:lnTo>
                      <a:pt x="128" y="94"/>
                    </a:lnTo>
                    <a:lnTo>
                      <a:pt x="126" y="94"/>
                    </a:lnTo>
                    <a:lnTo>
                      <a:pt x="123" y="93"/>
                    </a:lnTo>
                    <a:lnTo>
                      <a:pt x="121" y="93"/>
                    </a:lnTo>
                    <a:lnTo>
                      <a:pt x="119" y="92"/>
                    </a:lnTo>
                    <a:lnTo>
                      <a:pt x="116" y="91"/>
                    </a:lnTo>
                    <a:lnTo>
                      <a:pt x="114" y="90"/>
                    </a:lnTo>
                    <a:lnTo>
                      <a:pt x="111" y="88"/>
                    </a:lnTo>
                    <a:lnTo>
                      <a:pt x="107" y="86"/>
                    </a:lnTo>
                    <a:lnTo>
                      <a:pt x="104" y="83"/>
                    </a:lnTo>
                    <a:lnTo>
                      <a:pt x="99" y="80"/>
                    </a:lnTo>
                    <a:lnTo>
                      <a:pt x="99" y="80"/>
                    </a:lnTo>
                    <a:lnTo>
                      <a:pt x="99" y="81"/>
                    </a:lnTo>
                    <a:lnTo>
                      <a:pt x="99" y="81"/>
                    </a:lnTo>
                    <a:lnTo>
                      <a:pt x="99" y="81"/>
                    </a:lnTo>
                    <a:lnTo>
                      <a:pt x="102" y="87"/>
                    </a:lnTo>
                    <a:lnTo>
                      <a:pt x="107" y="93"/>
                    </a:lnTo>
                    <a:lnTo>
                      <a:pt x="111" y="98"/>
                    </a:lnTo>
                    <a:lnTo>
                      <a:pt x="117" y="101"/>
                    </a:lnTo>
                    <a:lnTo>
                      <a:pt x="122" y="104"/>
                    </a:lnTo>
                    <a:lnTo>
                      <a:pt x="128" y="107"/>
                    </a:lnTo>
                    <a:lnTo>
                      <a:pt x="128" y="107"/>
                    </a:lnTo>
                    <a:lnTo>
                      <a:pt x="129" y="108"/>
                    </a:lnTo>
                    <a:lnTo>
                      <a:pt x="129" y="109"/>
                    </a:lnTo>
                    <a:lnTo>
                      <a:pt x="128" y="109"/>
                    </a:lnTo>
                    <a:lnTo>
                      <a:pt x="42" y="109"/>
                    </a:lnTo>
                    <a:lnTo>
                      <a:pt x="42" y="109"/>
                    </a:lnTo>
                    <a:lnTo>
                      <a:pt x="42" y="108"/>
                    </a:lnTo>
                    <a:lnTo>
                      <a:pt x="43" y="107"/>
                    </a:lnTo>
                    <a:lnTo>
                      <a:pt x="43" y="107"/>
                    </a:lnTo>
                    <a:lnTo>
                      <a:pt x="49" y="104"/>
                    </a:lnTo>
                    <a:lnTo>
                      <a:pt x="54" y="101"/>
                    </a:lnTo>
                    <a:lnTo>
                      <a:pt x="59" y="98"/>
                    </a:lnTo>
                    <a:lnTo>
                      <a:pt x="64" y="93"/>
                    </a:lnTo>
                    <a:lnTo>
                      <a:pt x="68" y="87"/>
                    </a:lnTo>
                    <a:lnTo>
                      <a:pt x="72" y="81"/>
                    </a:lnTo>
                    <a:lnTo>
                      <a:pt x="72" y="81"/>
                    </a:lnTo>
                    <a:lnTo>
                      <a:pt x="72" y="81"/>
                    </a:lnTo>
                    <a:lnTo>
                      <a:pt x="72" y="80"/>
                    </a:lnTo>
                    <a:lnTo>
                      <a:pt x="71" y="80"/>
                    </a:lnTo>
                    <a:lnTo>
                      <a:pt x="67" y="83"/>
                    </a:lnTo>
                    <a:lnTo>
                      <a:pt x="63" y="86"/>
                    </a:lnTo>
                    <a:lnTo>
                      <a:pt x="60" y="88"/>
                    </a:lnTo>
                    <a:lnTo>
                      <a:pt x="57" y="90"/>
                    </a:lnTo>
                    <a:lnTo>
                      <a:pt x="54" y="91"/>
                    </a:lnTo>
                    <a:lnTo>
                      <a:pt x="52" y="92"/>
                    </a:lnTo>
                    <a:lnTo>
                      <a:pt x="50" y="93"/>
                    </a:lnTo>
                    <a:lnTo>
                      <a:pt x="47" y="93"/>
                    </a:lnTo>
                    <a:lnTo>
                      <a:pt x="45" y="94"/>
                    </a:lnTo>
                    <a:lnTo>
                      <a:pt x="43" y="94"/>
                    </a:lnTo>
                    <a:lnTo>
                      <a:pt x="36" y="94"/>
                    </a:lnTo>
                    <a:lnTo>
                      <a:pt x="29" y="94"/>
                    </a:lnTo>
                    <a:lnTo>
                      <a:pt x="23" y="92"/>
                    </a:lnTo>
                    <a:lnTo>
                      <a:pt x="19" y="90"/>
                    </a:lnTo>
                    <a:lnTo>
                      <a:pt x="15" y="88"/>
                    </a:lnTo>
                    <a:lnTo>
                      <a:pt x="11" y="85"/>
                    </a:lnTo>
                    <a:lnTo>
                      <a:pt x="8" y="82"/>
                    </a:lnTo>
                    <a:lnTo>
                      <a:pt x="5" y="79"/>
                    </a:lnTo>
                    <a:lnTo>
                      <a:pt x="3" y="75"/>
                    </a:lnTo>
                    <a:lnTo>
                      <a:pt x="1" y="71"/>
                    </a:lnTo>
                    <a:lnTo>
                      <a:pt x="0" y="66"/>
                    </a:lnTo>
                    <a:lnTo>
                      <a:pt x="0" y="61"/>
                    </a:lnTo>
                    <a:lnTo>
                      <a:pt x="0" y="56"/>
                    </a:lnTo>
                    <a:lnTo>
                      <a:pt x="1" y="52"/>
                    </a:lnTo>
                    <a:lnTo>
                      <a:pt x="3" y="47"/>
                    </a:lnTo>
                    <a:lnTo>
                      <a:pt x="6" y="44"/>
                    </a:lnTo>
                    <a:lnTo>
                      <a:pt x="9" y="40"/>
                    </a:lnTo>
                    <a:lnTo>
                      <a:pt x="13" y="37"/>
                    </a:lnTo>
                    <a:lnTo>
                      <a:pt x="17" y="34"/>
                    </a:lnTo>
                    <a:lnTo>
                      <a:pt x="22" y="32"/>
                    </a:lnTo>
                    <a:lnTo>
                      <a:pt x="32" y="29"/>
                    </a:lnTo>
                    <a:lnTo>
                      <a:pt x="39" y="27"/>
                    </a:lnTo>
                    <a:lnTo>
                      <a:pt x="46" y="26"/>
                    </a:lnTo>
                    <a:lnTo>
                      <a:pt x="45" y="26"/>
                    </a:lnTo>
                    <a:lnTo>
                      <a:pt x="51" y="25"/>
                    </a:lnTo>
                    <a:lnTo>
                      <a:pt x="57" y="23"/>
                    </a:lnTo>
                    <a:lnTo>
                      <a:pt x="61" y="22"/>
                    </a:lnTo>
                    <a:lnTo>
                      <a:pt x="65" y="21"/>
                    </a:lnTo>
                    <a:lnTo>
                      <a:pt x="69" y="19"/>
                    </a:lnTo>
                    <a:lnTo>
                      <a:pt x="72" y="18"/>
                    </a:lnTo>
                    <a:lnTo>
                      <a:pt x="74" y="15"/>
                    </a:lnTo>
                    <a:lnTo>
                      <a:pt x="77" y="13"/>
                    </a:lnTo>
                    <a:lnTo>
                      <a:pt x="80" y="9"/>
                    </a:lnTo>
                    <a:lnTo>
                      <a:pt x="83" y="5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F35D2F"/>
              </a:solidFill>
              <a:ln w="0">
                <a:solidFill>
                  <a:srgbClr val="FF3617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5" name="Freeform 10"/>
              <p:cNvSpPr>
                <a:spLocks/>
              </p:cNvSpPr>
              <p:nvPr userDrawn="1"/>
            </p:nvSpPr>
            <p:spPr bwMode="auto">
              <a:xfrm>
                <a:off x="561975" y="6505575"/>
                <a:ext cx="79375" cy="112713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36" y="1"/>
                  </a:cxn>
                  <a:cxn ang="0">
                    <a:pos x="41" y="16"/>
                  </a:cxn>
                  <a:cxn ang="0">
                    <a:pos x="34" y="13"/>
                  </a:cxn>
                  <a:cxn ang="0">
                    <a:pos x="33" y="8"/>
                  </a:cxn>
                  <a:cxn ang="0">
                    <a:pos x="29" y="5"/>
                  </a:cxn>
                  <a:cxn ang="0">
                    <a:pos x="24" y="3"/>
                  </a:cxn>
                  <a:cxn ang="0">
                    <a:pos x="19" y="4"/>
                  </a:cxn>
                  <a:cxn ang="0">
                    <a:pos x="15" y="7"/>
                  </a:cxn>
                  <a:cxn ang="0">
                    <a:pos x="13" y="11"/>
                  </a:cxn>
                  <a:cxn ang="0">
                    <a:pos x="13" y="16"/>
                  </a:cxn>
                  <a:cxn ang="0">
                    <a:pos x="15" y="20"/>
                  </a:cxn>
                  <a:cxn ang="0">
                    <a:pos x="22" y="24"/>
                  </a:cxn>
                  <a:cxn ang="0">
                    <a:pos x="27" y="25"/>
                  </a:cxn>
                  <a:cxn ang="0">
                    <a:pos x="32" y="26"/>
                  </a:cxn>
                  <a:cxn ang="0">
                    <a:pos x="38" y="29"/>
                  </a:cxn>
                  <a:cxn ang="0">
                    <a:pos x="41" y="33"/>
                  </a:cxn>
                  <a:cxn ang="0">
                    <a:pos x="44" y="39"/>
                  </a:cxn>
                  <a:cxn ang="0">
                    <a:pos x="43" y="47"/>
                  </a:cxn>
                  <a:cxn ang="0">
                    <a:pos x="41" y="53"/>
                  </a:cxn>
                  <a:cxn ang="0">
                    <a:pos x="36" y="58"/>
                  </a:cxn>
                  <a:cxn ang="0">
                    <a:pos x="30" y="60"/>
                  </a:cxn>
                  <a:cxn ang="0">
                    <a:pos x="23" y="62"/>
                  </a:cxn>
                  <a:cxn ang="0">
                    <a:pos x="14" y="62"/>
                  </a:cxn>
                  <a:cxn ang="0">
                    <a:pos x="5" y="60"/>
                  </a:cxn>
                  <a:cxn ang="0">
                    <a:pos x="0" y="44"/>
                  </a:cxn>
                  <a:cxn ang="0">
                    <a:pos x="7" y="47"/>
                  </a:cxn>
                  <a:cxn ang="0">
                    <a:pos x="9" y="52"/>
                  </a:cxn>
                  <a:cxn ang="0">
                    <a:pos x="11" y="56"/>
                  </a:cxn>
                  <a:cxn ang="0">
                    <a:pos x="16" y="58"/>
                  </a:cxn>
                  <a:cxn ang="0">
                    <a:pos x="23" y="58"/>
                  </a:cxn>
                  <a:cxn ang="0">
                    <a:pos x="28" y="55"/>
                  </a:cxn>
                  <a:cxn ang="0">
                    <a:pos x="31" y="50"/>
                  </a:cxn>
                  <a:cxn ang="0">
                    <a:pos x="31" y="44"/>
                  </a:cxn>
                  <a:cxn ang="0">
                    <a:pos x="28" y="39"/>
                  </a:cxn>
                  <a:cxn ang="0">
                    <a:pos x="16" y="35"/>
                  </a:cxn>
                  <a:cxn ang="0">
                    <a:pos x="10" y="32"/>
                  </a:cxn>
                  <a:cxn ang="0">
                    <a:pos x="5" y="29"/>
                  </a:cxn>
                  <a:cxn ang="0">
                    <a:pos x="2" y="24"/>
                  </a:cxn>
                  <a:cxn ang="0">
                    <a:pos x="0" y="17"/>
                  </a:cxn>
                  <a:cxn ang="0">
                    <a:pos x="2" y="11"/>
                  </a:cxn>
                  <a:cxn ang="0">
                    <a:pos x="5" y="5"/>
                  </a:cxn>
                  <a:cxn ang="0">
                    <a:pos x="10" y="2"/>
                  </a:cxn>
                  <a:cxn ang="0">
                    <a:pos x="17" y="0"/>
                  </a:cxn>
                  <a:cxn ang="0">
                    <a:pos x="23" y="0"/>
                  </a:cxn>
                </a:cxnLst>
                <a:rect l="0" t="0" r="r" b="b"/>
                <a:pathLst>
                  <a:path w="44" h="62">
                    <a:moveTo>
                      <a:pt x="23" y="0"/>
                    </a:moveTo>
                    <a:lnTo>
                      <a:pt x="27" y="0"/>
                    </a:lnTo>
                    <a:lnTo>
                      <a:pt x="32" y="0"/>
                    </a:lnTo>
                    <a:lnTo>
                      <a:pt x="36" y="1"/>
                    </a:lnTo>
                    <a:lnTo>
                      <a:pt x="41" y="3"/>
                    </a:lnTo>
                    <a:lnTo>
                      <a:pt x="41" y="16"/>
                    </a:lnTo>
                    <a:lnTo>
                      <a:pt x="35" y="16"/>
                    </a:lnTo>
                    <a:lnTo>
                      <a:pt x="34" y="13"/>
                    </a:lnTo>
                    <a:lnTo>
                      <a:pt x="34" y="10"/>
                    </a:lnTo>
                    <a:lnTo>
                      <a:pt x="33" y="8"/>
                    </a:lnTo>
                    <a:lnTo>
                      <a:pt x="31" y="6"/>
                    </a:lnTo>
                    <a:lnTo>
                      <a:pt x="29" y="5"/>
                    </a:lnTo>
                    <a:lnTo>
                      <a:pt x="27" y="4"/>
                    </a:lnTo>
                    <a:lnTo>
                      <a:pt x="24" y="3"/>
                    </a:lnTo>
                    <a:lnTo>
                      <a:pt x="21" y="4"/>
                    </a:lnTo>
                    <a:lnTo>
                      <a:pt x="19" y="4"/>
                    </a:lnTo>
                    <a:lnTo>
                      <a:pt x="16" y="5"/>
                    </a:lnTo>
                    <a:lnTo>
                      <a:pt x="15" y="7"/>
                    </a:lnTo>
                    <a:lnTo>
                      <a:pt x="13" y="8"/>
                    </a:lnTo>
                    <a:lnTo>
                      <a:pt x="13" y="11"/>
                    </a:lnTo>
                    <a:lnTo>
                      <a:pt x="12" y="14"/>
                    </a:lnTo>
                    <a:lnTo>
                      <a:pt x="13" y="16"/>
                    </a:lnTo>
                    <a:lnTo>
                      <a:pt x="14" y="18"/>
                    </a:lnTo>
                    <a:lnTo>
                      <a:pt x="15" y="20"/>
                    </a:lnTo>
                    <a:lnTo>
                      <a:pt x="17" y="22"/>
                    </a:lnTo>
                    <a:lnTo>
                      <a:pt x="22" y="24"/>
                    </a:lnTo>
                    <a:lnTo>
                      <a:pt x="24" y="24"/>
                    </a:lnTo>
                    <a:lnTo>
                      <a:pt x="27" y="25"/>
                    </a:lnTo>
                    <a:lnTo>
                      <a:pt x="29" y="25"/>
                    </a:lnTo>
                    <a:lnTo>
                      <a:pt x="32" y="26"/>
                    </a:lnTo>
                    <a:lnTo>
                      <a:pt x="35" y="28"/>
                    </a:lnTo>
                    <a:lnTo>
                      <a:pt x="38" y="29"/>
                    </a:lnTo>
                    <a:lnTo>
                      <a:pt x="40" y="31"/>
                    </a:lnTo>
                    <a:lnTo>
                      <a:pt x="41" y="33"/>
                    </a:lnTo>
                    <a:lnTo>
                      <a:pt x="43" y="36"/>
                    </a:lnTo>
                    <a:lnTo>
                      <a:pt x="44" y="39"/>
                    </a:lnTo>
                    <a:lnTo>
                      <a:pt x="44" y="42"/>
                    </a:lnTo>
                    <a:lnTo>
                      <a:pt x="43" y="47"/>
                    </a:lnTo>
                    <a:lnTo>
                      <a:pt x="42" y="50"/>
                    </a:lnTo>
                    <a:lnTo>
                      <a:pt x="41" y="53"/>
                    </a:lnTo>
                    <a:lnTo>
                      <a:pt x="38" y="56"/>
                    </a:lnTo>
                    <a:lnTo>
                      <a:pt x="36" y="58"/>
                    </a:lnTo>
                    <a:lnTo>
                      <a:pt x="33" y="59"/>
                    </a:lnTo>
                    <a:lnTo>
                      <a:pt x="30" y="60"/>
                    </a:lnTo>
                    <a:lnTo>
                      <a:pt x="26" y="61"/>
                    </a:lnTo>
                    <a:lnTo>
                      <a:pt x="23" y="62"/>
                    </a:lnTo>
                    <a:lnTo>
                      <a:pt x="19" y="62"/>
                    </a:lnTo>
                    <a:lnTo>
                      <a:pt x="14" y="62"/>
                    </a:lnTo>
                    <a:lnTo>
                      <a:pt x="10" y="61"/>
                    </a:lnTo>
                    <a:lnTo>
                      <a:pt x="5" y="60"/>
                    </a:lnTo>
                    <a:lnTo>
                      <a:pt x="0" y="59"/>
                    </a:lnTo>
                    <a:lnTo>
                      <a:pt x="0" y="44"/>
                    </a:lnTo>
                    <a:lnTo>
                      <a:pt x="7" y="44"/>
                    </a:lnTo>
                    <a:lnTo>
                      <a:pt x="7" y="47"/>
                    </a:lnTo>
                    <a:lnTo>
                      <a:pt x="8" y="50"/>
                    </a:lnTo>
                    <a:lnTo>
                      <a:pt x="9" y="52"/>
                    </a:lnTo>
                    <a:lnTo>
                      <a:pt x="10" y="55"/>
                    </a:lnTo>
                    <a:lnTo>
                      <a:pt x="11" y="56"/>
                    </a:lnTo>
                    <a:lnTo>
                      <a:pt x="14" y="57"/>
                    </a:lnTo>
                    <a:lnTo>
                      <a:pt x="16" y="58"/>
                    </a:lnTo>
                    <a:lnTo>
                      <a:pt x="20" y="58"/>
                    </a:lnTo>
                    <a:lnTo>
                      <a:pt x="23" y="58"/>
                    </a:lnTo>
                    <a:lnTo>
                      <a:pt x="26" y="57"/>
                    </a:lnTo>
                    <a:lnTo>
                      <a:pt x="28" y="55"/>
                    </a:lnTo>
                    <a:lnTo>
                      <a:pt x="30" y="53"/>
                    </a:lnTo>
                    <a:lnTo>
                      <a:pt x="31" y="50"/>
                    </a:lnTo>
                    <a:lnTo>
                      <a:pt x="31" y="47"/>
                    </a:lnTo>
                    <a:lnTo>
                      <a:pt x="31" y="44"/>
                    </a:lnTo>
                    <a:lnTo>
                      <a:pt x="30" y="41"/>
                    </a:lnTo>
                    <a:lnTo>
                      <a:pt x="28" y="39"/>
                    </a:lnTo>
                    <a:lnTo>
                      <a:pt x="25" y="37"/>
                    </a:lnTo>
                    <a:lnTo>
                      <a:pt x="16" y="35"/>
                    </a:lnTo>
                    <a:lnTo>
                      <a:pt x="13" y="34"/>
                    </a:lnTo>
                    <a:lnTo>
                      <a:pt x="10" y="32"/>
                    </a:lnTo>
                    <a:lnTo>
                      <a:pt x="8" y="31"/>
                    </a:lnTo>
                    <a:lnTo>
                      <a:pt x="5" y="29"/>
                    </a:lnTo>
                    <a:lnTo>
                      <a:pt x="3" y="27"/>
                    </a:lnTo>
                    <a:lnTo>
                      <a:pt x="2" y="24"/>
                    </a:lnTo>
                    <a:lnTo>
                      <a:pt x="1" y="21"/>
                    </a:lnTo>
                    <a:lnTo>
                      <a:pt x="0" y="17"/>
                    </a:lnTo>
                    <a:lnTo>
                      <a:pt x="1" y="14"/>
                    </a:lnTo>
                    <a:lnTo>
                      <a:pt x="2" y="11"/>
                    </a:lnTo>
                    <a:lnTo>
                      <a:pt x="3" y="8"/>
                    </a:lnTo>
                    <a:lnTo>
                      <a:pt x="5" y="5"/>
                    </a:lnTo>
                    <a:lnTo>
                      <a:pt x="8" y="4"/>
                    </a:lnTo>
                    <a:lnTo>
                      <a:pt x="10" y="2"/>
                    </a:lnTo>
                    <a:lnTo>
                      <a:pt x="14" y="1"/>
                    </a:lnTo>
                    <a:lnTo>
                      <a:pt x="17" y="0"/>
                    </a:lnTo>
                    <a:lnTo>
                      <a:pt x="20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6" name="Freeform 11"/>
              <p:cNvSpPr>
                <a:spLocks/>
              </p:cNvSpPr>
              <p:nvPr userDrawn="1"/>
            </p:nvSpPr>
            <p:spPr bwMode="auto">
              <a:xfrm>
                <a:off x="762000" y="6523038"/>
                <a:ext cx="90488" cy="95250"/>
              </a:xfrm>
              <a:custGeom>
                <a:avLst/>
                <a:gdLst/>
                <a:ahLst/>
                <a:cxnLst>
                  <a:cxn ang="0">
                    <a:pos x="31" y="1"/>
                  </a:cxn>
                  <a:cxn ang="0">
                    <a:pos x="39" y="2"/>
                  </a:cxn>
                  <a:cxn ang="0">
                    <a:pos x="44" y="15"/>
                  </a:cxn>
                  <a:cxn ang="0">
                    <a:pos x="38" y="12"/>
                  </a:cxn>
                  <a:cxn ang="0">
                    <a:pos x="37" y="7"/>
                  </a:cxn>
                  <a:cxn ang="0">
                    <a:pos x="33" y="4"/>
                  </a:cxn>
                  <a:cxn ang="0">
                    <a:pos x="26" y="4"/>
                  </a:cxn>
                  <a:cxn ang="0">
                    <a:pos x="20" y="5"/>
                  </a:cxn>
                  <a:cxn ang="0">
                    <a:pos x="16" y="8"/>
                  </a:cxn>
                  <a:cxn ang="0">
                    <a:pos x="13" y="13"/>
                  </a:cxn>
                  <a:cxn ang="0">
                    <a:pos x="12" y="18"/>
                  </a:cxn>
                  <a:cxn ang="0">
                    <a:pos x="12" y="25"/>
                  </a:cxn>
                  <a:cxn ang="0">
                    <a:pos x="12" y="34"/>
                  </a:cxn>
                  <a:cxn ang="0">
                    <a:pos x="13" y="40"/>
                  </a:cxn>
                  <a:cxn ang="0">
                    <a:pos x="16" y="45"/>
                  </a:cxn>
                  <a:cxn ang="0">
                    <a:pos x="20" y="48"/>
                  </a:cxn>
                  <a:cxn ang="0">
                    <a:pos x="26" y="50"/>
                  </a:cxn>
                  <a:cxn ang="0">
                    <a:pos x="30" y="49"/>
                  </a:cxn>
                  <a:cxn ang="0">
                    <a:pos x="34" y="46"/>
                  </a:cxn>
                  <a:cxn ang="0">
                    <a:pos x="35" y="46"/>
                  </a:cxn>
                  <a:cxn ang="0">
                    <a:pos x="35" y="35"/>
                  </a:cxn>
                  <a:cxn ang="0">
                    <a:pos x="34" y="33"/>
                  </a:cxn>
                  <a:cxn ang="0">
                    <a:pos x="32" y="32"/>
                  </a:cxn>
                  <a:cxn ang="0">
                    <a:pos x="26" y="29"/>
                  </a:cxn>
                  <a:cxn ang="0">
                    <a:pos x="47" y="29"/>
                  </a:cxn>
                  <a:cxn ang="0">
                    <a:pos x="50" y="32"/>
                  </a:cxn>
                  <a:cxn ang="0">
                    <a:pos x="46" y="33"/>
                  </a:cxn>
                  <a:cxn ang="0">
                    <a:pos x="45" y="34"/>
                  </a:cxn>
                  <a:cxn ang="0">
                    <a:pos x="41" y="50"/>
                  </a:cxn>
                  <a:cxn ang="0">
                    <a:pos x="34" y="51"/>
                  </a:cxn>
                  <a:cxn ang="0">
                    <a:pos x="27" y="53"/>
                  </a:cxn>
                  <a:cxn ang="0">
                    <a:pos x="19" y="52"/>
                  </a:cxn>
                  <a:cxn ang="0">
                    <a:pos x="11" y="50"/>
                  </a:cxn>
                  <a:cxn ang="0">
                    <a:pos x="5" y="45"/>
                  </a:cxn>
                  <a:cxn ang="0">
                    <a:pos x="1" y="37"/>
                  </a:cxn>
                  <a:cxn ang="0">
                    <a:pos x="0" y="28"/>
                  </a:cxn>
                  <a:cxn ang="0">
                    <a:pos x="1" y="16"/>
                  </a:cxn>
                  <a:cxn ang="0">
                    <a:pos x="5" y="8"/>
                  </a:cxn>
                  <a:cxn ang="0">
                    <a:pos x="11" y="3"/>
                  </a:cxn>
                  <a:cxn ang="0">
                    <a:pos x="21" y="1"/>
                  </a:cxn>
                </a:cxnLst>
                <a:rect l="0" t="0" r="r" b="b"/>
                <a:pathLst>
                  <a:path w="50" h="53">
                    <a:moveTo>
                      <a:pt x="26" y="0"/>
                    </a:moveTo>
                    <a:lnTo>
                      <a:pt x="31" y="1"/>
                    </a:lnTo>
                    <a:lnTo>
                      <a:pt x="35" y="1"/>
                    </a:lnTo>
                    <a:lnTo>
                      <a:pt x="39" y="2"/>
                    </a:lnTo>
                    <a:lnTo>
                      <a:pt x="44" y="3"/>
                    </a:lnTo>
                    <a:lnTo>
                      <a:pt x="44" y="15"/>
                    </a:lnTo>
                    <a:lnTo>
                      <a:pt x="39" y="15"/>
                    </a:lnTo>
                    <a:lnTo>
                      <a:pt x="38" y="12"/>
                    </a:lnTo>
                    <a:lnTo>
                      <a:pt x="37" y="9"/>
                    </a:lnTo>
                    <a:lnTo>
                      <a:pt x="37" y="7"/>
                    </a:lnTo>
                    <a:lnTo>
                      <a:pt x="35" y="5"/>
                    </a:lnTo>
                    <a:lnTo>
                      <a:pt x="33" y="4"/>
                    </a:lnTo>
                    <a:lnTo>
                      <a:pt x="30" y="4"/>
                    </a:lnTo>
                    <a:lnTo>
                      <a:pt x="26" y="4"/>
                    </a:lnTo>
                    <a:lnTo>
                      <a:pt x="23" y="4"/>
                    </a:lnTo>
                    <a:lnTo>
                      <a:pt x="20" y="5"/>
                    </a:lnTo>
                    <a:lnTo>
                      <a:pt x="18" y="6"/>
                    </a:lnTo>
                    <a:lnTo>
                      <a:pt x="16" y="8"/>
                    </a:lnTo>
                    <a:lnTo>
                      <a:pt x="15" y="10"/>
                    </a:lnTo>
                    <a:lnTo>
                      <a:pt x="13" y="13"/>
                    </a:lnTo>
                    <a:lnTo>
                      <a:pt x="13" y="15"/>
                    </a:lnTo>
                    <a:lnTo>
                      <a:pt x="12" y="18"/>
                    </a:lnTo>
                    <a:lnTo>
                      <a:pt x="12" y="21"/>
                    </a:lnTo>
                    <a:lnTo>
                      <a:pt x="12" y="25"/>
                    </a:lnTo>
                    <a:lnTo>
                      <a:pt x="12" y="31"/>
                    </a:lnTo>
                    <a:lnTo>
                      <a:pt x="12" y="34"/>
                    </a:lnTo>
                    <a:lnTo>
                      <a:pt x="12" y="37"/>
                    </a:lnTo>
                    <a:lnTo>
                      <a:pt x="13" y="40"/>
                    </a:lnTo>
                    <a:lnTo>
                      <a:pt x="14" y="42"/>
                    </a:lnTo>
                    <a:lnTo>
                      <a:pt x="16" y="45"/>
                    </a:lnTo>
                    <a:lnTo>
                      <a:pt x="17" y="47"/>
                    </a:lnTo>
                    <a:lnTo>
                      <a:pt x="20" y="48"/>
                    </a:lnTo>
                    <a:lnTo>
                      <a:pt x="22" y="49"/>
                    </a:lnTo>
                    <a:lnTo>
                      <a:pt x="26" y="50"/>
                    </a:lnTo>
                    <a:lnTo>
                      <a:pt x="28" y="49"/>
                    </a:lnTo>
                    <a:lnTo>
                      <a:pt x="30" y="49"/>
                    </a:lnTo>
                    <a:lnTo>
                      <a:pt x="32" y="48"/>
                    </a:lnTo>
                    <a:lnTo>
                      <a:pt x="34" y="46"/>
                    </a:lnTo>
                    <a:lnTo>
                      <a:pt x="34" y="46"/>
                    </a:lnTo>
                    <a:lnTo>
                      <a:pt x="35" y="46"/>
                    </a:lnTo>
                    <a:lnTo>
                      <a:pt x="35" y="45"/>
                    </a:lnTo>
                    <a:lnTo>
                      <a:pt x="35" y="35"/>
                    </a:lnTo>
                    <a:lnTo>
                      <a:pt x="35" y="34"/>
                    </a:lnTo>
                    <a:lnTo>
                      <a:pt x="34" y="33"/>
                    </a:lnTo>
                    <a:lnTo>
                      <a:pt x="33" y="32"/>
                    </a:lnTo>
                    <a:lnTo>
                      <a:pt x="32" y="32"/>
                    </a:lnTo>
                    <a:lnTo>
                      <a:pt x="26" y="32"/>
                    </a:lnTo>
                    <a:lnTo>
                      <a:pt x="26" y="29"/>
                    </a:lnTo>
                    <a:lnTo>
                      <a:pt x="31" y="29"/>
                    </a:lnTo>
                    <a:lnTo>
                      <a:pt x="47" y="29"/>
                    </a:lnTo>
                    <a:lnTo>
                      <a:pt x="50" y="29"/>
                    </a:lnTo>
                    <a:lnTo>
                      <a:pt x="50" y="32"/>
                    </a:lnTo>
                    <a:lnTo>
                      <a:pt x="48" y="32"/>
                    </a:lnTo>
                    <a:lnTo>
                      <a:pt x="46" y="33"/>
                    </a:lnTo>
                    <a:lnTo>
                      <a:pt x="46" y="33"/>
                    </a:lnTo>
                    <a:lnTo>
                      <a:pt x="45" y="34"/>
                    </a:lnTo>
                    <a:lnTo>
                      <a:pt x="45" y="49"/>
                    </a:lnTo>
                    <a:lnTo>
                      <a:pt x="41" y="50"/>
                    </a:lnTo>
                    <a:lnTo>
                      <a:pt x="38" y="51"/>
                    </a:lnTo>
                    <a:lnTo>
                      <a:pt x="34" y="51"/>
                    </a:lnTo>
                    <a:lnTo>
                      <a:pt x="31" y="52"/>
                    </a:lnTo>
                    <a:lnTo>
                      <a:pt x="27" y="53"/>
                    </a:lnTo>
                    <a:lnTo>
                      <a:pt x="24" y="53"/>
                    </a:lnTo>
                    <a:lnTo>
                      <a:pt x="19" y="52"/>
                    </a:lnTo>
                    <a:lnTo>
                      <a:pt x="15" y="51"/>
                    </a:lnTo>
                    <a:lnTo>
                      <a:pt x="11" y="50"/>
                    </a:lnTo>
                    <a:lnTo>
                      <a:pt x="8" y="48"/>
                    </a:lnTo>
                    <a:lnTo>
                      <a:pt x="5" y="45"/>
                    </a:lnTo>
                    <a:lnTo>
                      <a:pt x="3" y="41"/>
                    </a:lnTo>
                    <a:lnTo>
                      <a:pt x="1" y="37"/>
                    </a:lnTo>
                    <a:lnTo>
                      <a:pt x="1" y="33"/>
                    </a:lnTo>
                    <a:lnTo>
                      <a:pt x="0" y="28"/>
                    </a:lnTo>
                    <a:lnTo>
                      <a:pt x="1" y="22"/>
                    </a:lnTo>
                    <a:lnTo>
                      <a:pt x="1" y="16"/>
                    </a:lnTo>
                    <a:lnTo>
                      <a:pt x="3" y="12"/>
                    </a:lnTo>
                    <a:lnTo>
                      <a:pt x="5" y="8"/>
                    </a:lnTo>
                    <a:lnTo>
                      <a:pt x="8" y="5"/>
                    </a:lnTo>
                    <a:lnTo>
                      <a:pt x="11" y="3"/>
                    </a:lnTo>
                    <a:lnTo>
                      <a:pt x="16" y="2"/>
                    </a:lnTo>
                    <a:lnTo>
                      <a:pt x="21" y="1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7" name="Freeform 12"/>
              <p:cNvSpPr>
                <a:spLocks/>
              </p:cNvSpPr>
              <p:nvPr userDrawn="1"/>
            </p:nvSpPr>
            <p:spPr bwMode="auto">
              <a:xfrm>
                <a:off x="863600" y="6524625"/>
                <a:ext cx="68263" cy="920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" y="0"/>
                  </a:cxn>
                  <a:cxn ang="0">
                    <a:pos x="38" y="12"/>
                  </a:cxn>
                  <a:cxn ang="0">
                    <a:pos x="33" y="12"/>
                  </a:cxn>
                  <a:cxn ang="0">
                    <a:pos x="33" y="9"/>
                  </a:cxn>
                  <a:cxn ang="0">
                    <a:pos x="32" y="7"/>
                  </a:cxn>
                  <a:cxn ang="0">
                    <a:pos x="32" y="6"/>
                  </a:cxn>
                  <a:cxn ang="0">
                    <a:pos x="31" y="5"/>
                  </a:cxn>
                  <a:cxn ang="0">
                    <a:pos x="29" y="4"/>
                  </a:cxn>
                  <a:cxn ang="0">
                    <a:pos x="26" y="4"/>
                  </a:cxn>
                  <a:cxn ang="0">
                    <a:pos x="16" y="4"/>
                  </a:cxn>
                  <a:cxn ang="0">
                    <a:pos x="16" y="22"/>
                  </a:cxn>
                  <a:cxn ang="0">
                    <a:pos x="20" y="22"/>
                  </a:cxn>
                  <a:cxn ang="0">
                    <a:pos x="22" y="22"/>
                  </a:cxn>
                  <a:cxn ang="0">
                    <a:pos x="23" y="21"/>
                  </a:cxn>
                  <a:cxn ang="0">
                    <a:pos x="24" y="20"/>
                  </a:cxn>
                  <a:cxn ang="0">
                    <a:pos x="25" y="19"/>
                  </a:cxn>
                  <a:cxn ang="0">
                    <a:pos x="25" y="17"/>
                  </a:cxn>
                  <a:cxn ang="0">
                    <a:pos x="25" y="15"/>
                  </a:cxn>
                  <a:cxn ang="0">
                    <a:pos x="29" y="15"/>
                  </a:cxn>
                  <a:cxn ang="0">
                    <a:pos x="29" y="33"/>
                  </a:cxn>
                  <a:cxn ang="0">
                    <a:pos x="25" y="33"/>
                  </a:cxn>
                  <a:cxn ang="0">
                    <a:pos x="25" y="31"/>
                  </a:cxn>
                  <a:cxn ang="0">
                    <a:pos x="25" y="29"/>
                  </a:cxn>
                  <a:cxn ang="0">
                    <a:pos x="24" y="28"/>
                  </a:cxn>
                  <a:cxn ang="0">
                    <a:pos x="23" y="27"/>
                  </a:cxn>
                  <a:cxn ang="0">
                    <a:pos x="22" y="26"/>
                  </a:cxn>
                  <a:cxn ang="0">
                    <a:pos x="20" y="26"/>
                  </a:cxn>
                  <a:cxn ang="0">
                    <a:pos x="16" y="26"/>
                  </a:cxn>
                  <a:cxn ang="0">
                    <a:pos x="16" y="48"/>
                  </a:cxn>
                  <a:cxn ang="0">
                    <a:pos x="24" y="48"/>
                  </a:cxn>
                  <a:cxn ang="0">
                    <a:pos x="27" y="48"/>
                  </a:cxn>
                  <a:cxn ang="0">
                    <a:pos x="29" y="47"/>
                  </a:cxn>
                  <a:cxn ang="0">
                    <a:pos x="31" y="46"/>
                  </a:cxn>
                  <a:cxn ang="0">
                    <a:pos x="32" y="45"/>
                  </a:cxn>
                  <a:cxn ang="0">
                    <a:pos x="32" y="43"/>
                  </a:cxn>
                  <a:cxn ang="0">
                    <a:pos x="33" y="40"/>
                  </a:cxn>
                  <a:cxn ang="0">
                    <a:pos x="33" y="37"/>
                  </a:cxn>
                  <a:cxn ang="0">
                    <a:pos x="38" y="37"/>
                  </a:cxn>
                  <a:cxn ang="0">
                    <a:pos x="38" y="51"/>
                  </a:cxn>
                  <a:cxn ang="0">
                    <a:pos x="0" y="51"/>
                  </a:cxn>
                  <a:cxn ang="0">
                    <a:pos x="0" y="48"/>
                  </a:cxn>
                  <a:cxn ang="0">
                    <a:pos x="2" y="48"/>
                  </a:cxn>
                  <a:cxn ang="0">
                    <a:pos x="4" y="48"/>
                  </a:cxn>
                  <a:cxn ang="0">
                    <a:pos x="5" y="47"/>
                  </a:cxn>
                  <a:cxn ang="0">
                    <a:pos x="5" y="46"/>
                  </a:cxn>
                  <a:cxn ang="0">
                    <a:pos x="6" y="45"/>
                  </a:cxn>
                  <a:cxn ang="0">
                    <a:pos x="6" y="6"/>
                  </a:cxn>
                  <a:cxn ang="0">
                    <a:pos x="5" y="5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2" y="3"/>
                  </a:cxn>
                  <a:cxn ang="0">
                    <a:pos x="0" y="3"/>
                  </a:cxn>
                  <a:cxn ang="0">
                    <a:pos x="0" y="0"/>
                  </a:cxn>
                </a:cxnLst>
                <a:rect l="0" t="0" r="r" b="b"/>
                <a:pathLst>
                  <a:path w="38" h="51">
                    <a:moveTo>
                      <a:pt x="0" y="0"/>
                    </a:moveTo>
                    <a:lnTo>
                      <a:pt x="38" y="0"/>
                    </a:lnTo>
                    <a:lnTo>
                      <a:pt x="38" y="12"/>
                    </a:lnTo>
                    <a:lnTo>
                      <a:pt x="33" y="12"/>
                    </a:lnTo>
                    <a:lnTo>
                      <a:pt x="33" y="9"/>
                    </a:lnTo>
                    <a:lnTo>
                      <a:pt x="32" y="7"/>
                    </a:lnTo>
                    <a:lnTo>
                      <a:pt x="32" y="6"/>
                    </a:lnTo>
                    <a:lnTo>
                      <a:pt x="31" y="5"/>
                    </a:lnTo>
                    <a:lnTo>
                      <a:pt x="29" y="4"/>
                    </a:lnTo>
                    <a:lnTo>
                      <a:pt x="26" y="4"/>
                    </a:lnTo>
                    <a:lnTo>
                      <a:pt x="16" y="4"/>
                    </a:lnTo>
                    <a:lnTo>
                      <a:pt x="16" y="22"/>
                    </a:lnTo>
                    <a:lnTo>
                      <a:pt x="20" y="22"/>
                    </a:lnTo>
                    <a:lnTo>
                      <a:pt x="22" y="22"/>
                    </a:lnTo>
                    <a:lnTo>
                      <a:pt x="23" y="21"/>
                    </a:lnTo>
                    <a:lnTo>
                      <a:pt x="24" y="20"/>
                    </a:lnTo>
                    <a:lnTo>
                      <a:pt x="25" y="19"/>
                    </a:lnTo>
                    <a:lnTo>
                      <a:pt x="25" y="17"/>
                    </a:lnTo>
                    <a:lnTo>
                      <a:pt x="25" y="15"/>
                    </a:lnTo>
                    <a:lnTo>
                      <a:pt x="29" y="15"/>
                    </a:lnTo>
                    <a:lnTo>
                      <a:pt x="29" y="33"/>
                    </a:lnTo>
                    <a:lnTo>
                      <a:pt x="25" y="33"/>
                    </a:lnTo>
                    <a:lnTo>
                      <a:pt x="25" y="31"/>
                    </a:lnTo>
                    <a:lnTo>
                      <a:pt x="25" y="29"/>
                    </a:lnTo>
                    <a:lnTo>
                      <a:pt x="24" y="28"/>
                    </a:lnTo>
                    <a:lnTo>
                      <a:pt x="23" y="27"/>
                    </a:lnTo>
                    <a:lnTo>
                      <a:pt x="22" y="26"/>
                    </a:lnTo>
                    <a:lnTo>
                      <a:pt x="20" y="26"/>
                    </a:lnTo>
                    <a:lnTo>
                      <a:pt x="16" y="26"/>
                    </a:lnTo>
                    <a:lnTo>
                      <a:pt x="16" y="48"/>
                    </a:lnTo>
                    <a:lnTo>
                      <a:pt x="24" y="48"/>
                    </a:lnTo>
                    <a:lnTo>
                      <a:pt x="27" y="48"/>
                    </a:lnTo>
                    <a:lnTo>
                      <a:pt x="29" y="47"/>
                    </a:lnTo>
                    <a:lnTo>
                      <a:pt x="31" y="46"/>
                    </a:lnTo>
                    <a:lnTo>
                      <a:pt x="32" y="45"/>
                    </a:lnTo>
                    <a:lnTo>
                      <a:pt x="32" y="43"/>
                    </a:lnTo>
                    <a:lnTo>
                      <a:pt x="33" y="40"/>
                    </a:lnTo>
                    <a:lnTo>
                      <a:pt x="33" y="37"/>
                    </a:lnTo>
                    <a:lnTo>
                      <a:pt x="38" y="37"/>
                    </a:lnTo>
                    <a:lnTo>
                      <a:pt x="38" y="51"/>
                    </a:lnTo>
                    <a:lnTo>
                      <a:pt x="0" y="51"/>
                    </a:lnTo>
                    <a:lnTo>
                      <a:pt x="0" y="48"/>
                    </a:lnTo>
                    <a:lnTo>
                      <a:pt x="2" y="48"/>
                    </a:lnTo>
                    <a:lnTo>
                      <a:pt x="4" y="48"/>
                    </a:lnTo>
                    <a:lnTo>
                      <a:pt x="5" y="47"/>
                    </a:lnTo>
                    <a:lnTo>
                      <a:pt x="5" y="46"/>
                    </a:lnTo>
                    <a:lnTo>
                      <a:pt x="6" y="45"/>
                    </a:lnTo>
                    <a:lnTo>
                      <a:pt x="6" y="6"/>
                    </a:lnTo>
                    <a:lnTo>
                      <a:pt x="5" y="5"/>
                    </a:lnTo>
                    <a:lnTo>
                      <a:pt x="5" y="4"/>
                    </a:lnTo>
                    <a:lnTo>
                      <a:pt x="4" y="4"/>
                    </a:lnTo>
                    <a:lnTo>
                      <a:pt x="2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8" name="Freeform 13"/>
              <p:cNvSpPr>
                <a:spLocks/>
              </p:cNvSpPr>
              <p:nvPr userDrawn="1"/>
            </p:nvSpPr>
            <p:spPr bwMode="auto">
              <a:xfrm>
                <a:off x="942975" y="6524625"/>
                <a:ext cx="80963" cy="920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5" y="0"/>
                  </a:cxn>
                  <a:cxn ang="0">
                    <a:pos x="45" y="14"/>
                  </a:cxn>
                  <a:cxn ang="0">
                    <a:pos x="40" y="14"/>
                  </a:cxn>
                  <a:cxn ang="0">
                    <a:pos x="39" y="11"/>
                  </a:cxn>
                  <a:cxn ang="0">
                    <a:pos x="39" y="8"/>
                  </a:cxn>
                  <a:cxn ang="0">
                    <a:pos x="38" y="6"/>
                  </a:cxn>
                  <a:cxn ang="0">
                    <a:pos x="37" y="5"/>
                  </a:cxn>
                  <a:cxn ang="0">
                    <a:pos x="36" y="4"/>
                  </a:cxn>
                  <a:cxn ang="0">
                    <a:pos x="34" y="4"/>
                  </a:cxn>
                  <a:cxn ang="0">
                    <a:pos x="31" y="4"/>
                  </a:cxn>
                  <a:cxn ang="0">
                    <a:pos x="28" y="4"/>
                  </a:cxn>
                  <a:cxn ang="0">
                    <a:pos x="28" y="46"/>
                  </a:cxn>
                  <a:cxn ang="0">
                    <a:pos x="28" y="47"/>
                  </a:cxn>
                  <a:cxn ang="0">
                    <a:pos x="29" y="47"/>
                  </a:cxn>
                  <a:cxn ang="0">
                    <a:pos x="30" y="48"/>
                  </a:cxn>
                  <a:cxn ang="0">
                    <a:pos x="32" y="48"/>
                  </a:cxn>
                  <a:cxn ang="0">
                    <a:pos x="35" y="48"/>
                  </a:cxn>
                  <a:cxn ang="0">
                    <a:pos x="35" y="51"/>
                  </a:cxn>
                  <a:cxn ang="0">
                    <a:pos x="10" y="51"/>
                  </a:cxn>
                  <a:cxn ang="0">
                    <a:pos x="10" y="48"/>
                  </a:cxn>
                  <a:cxn ang="0">
                    <a:pos x="13" y="48"/>
                  </a:cxn>
                  <a:cxn ang="0">
                    <a:pos x="15" y="48"/>
                  </a:cxn>
                  <a:cxn ang="0">
                    <a:pos x="16" y="47"/>
                  </a:cxn>
                  <a:cxn ang="0">
                    <a:pos x="17" y="47"/>
                  </a:cxn>
                  <a:cxn ang="0">
                    <a:pos x="18" y="46"/>
                  </a:cxn>
                  <a:cxn ang="0">
                    <a:pos x="18" y="4"/>
                  </a:cxn>
                  <a:cxn ang="0">
                    <a:pos x="14" y="4"/>
                  </a:cxn>
                  <a:cxn ang="0">
                    <a:pos x="12" y="4"/>
                  </a:cxn>
                  <a:cxn ang="0">
                    <a:pos x="9" y="4"/>
                  </a:cxn>
                  <a:cxn ang="0">
                    <a:pos x="8" y="5"/>
                  </a:cxn>
                  <a:cxn ang="0">
                    <a:pos x="7" y="6"/>
                  </a:cxn>
                  <a:cxn ang="0">
                    <a:pos x="6" y="8"/>
                  </a:cxn>
                  <a:cxn ang="0">
                    <a:pos x="6" y="11"/>
                  </a:cxn>
                  <a:cxn ang="0">
                    <a:pos x="5" y="14"/>
                  </a:cxn>
                  <a:cxn ang="0">
                    <a:pos x="0" y="14"/>
                  </a:cxn>
                  <a:cxn ang="0">
                    <a:pos x="0" y="0"/>
                  </a:cxn>
                </a:cxnLst>
                <a:rect l="0" t="0" r="r" b="b"/>
                <a:pathLst>
                  <a:path w="45" h="51">
                    <a:moveTo>
                      <a:pt x="0" y="0"/>
                    </a:moveTo>
                    <a:lnTo>
                      <a:pt x="45" y="0"/>
                    </a:lnTo>
                    <a:lnTo>
                      <a:pt x="45" y="14"/>
                    </a:lnTo>
                    <a:lnTo>
                      <a:pt x="40" y="14"/>
                    </a:lnTo>
                    <a:lnTo>
                      <a:pt x="39" y="11"/>
                    </a:lnTo>
                    <a:lnTo>
                      <a:pt x="39" y="8"/>
                    </a:lnTo>
                    <a:lnTo>
                      <a:pt x="38" y="6"/>
                    </a:lnTo>
                    <a:lnTo>
                      <a:pt x="37" y="5"/>
                    </a:lnTo>
                    <a:lnTo>
                      <a:pt x="36" y="4"/>
                    </a:lnTo>
                    <a:lnTo>
                      <a:pt x="34" y="4"/>
                    </a:lnTo>
                    <a:lnTo>
                      <a:pt x="31" y="4"/>
                    </a:lnTo>
                    <a:lnTo>
                      <a:pt x="28" y="4"/>
                    </a:lnTo>
                    <a:lnTo>
                      <a:pt x="28" y="46"/>
                    </a:lnTo>
                    <a:lnTo>
                      <a:pt x="28" y="47"/>
                    </a:lnTo>
                    <a:lnTo>
                      <a:pt x="29" y="47"/>
                    </a:lnTo>
                    <a:lnTo>
                      <a:pt x="30" y="48"/>
                    </a:lnTo>
                    <a:lnTo>
                      <a:pt x="32" y="48"/>
                    </a:lnTo>
                    <a:lnTo>
                      <a:pt x="35" y="48"/>
                    </a:lnTo>
                    <a:lnTo>
                      <a:pt x="35" y="51"/>
                    </a:lnTo>
                    <a:lnTo>
                      <a:pt x="10" y="51"/>
                    </a:lnTo>
                    <a:lnTo>
                      <a:pt x="10" y="48"/>
                    </a:lnTo>
                    <a:lnTo>
                      <a:pt x="13" y="48"/>
                    </a:lnTo>
                    <a:lnTo>
                      <a:pt x="15" y="48"/>
                    </a:lnTo>
                    <a:lnTo>
                      <a:pt x="16" y="47"/>
                    </a:lnTo>
                    <a:lnTo>
                      <a:pt x="17" y="47"/>
                    </a:lnTo>
                    <a:lnTo>
                      <a:pt x="18" y="46"/>
                    </a:lnTo>
                    <a:lnTo>
                      <a:pt x="18" y="4"/>
                    </a:lnTo>
                    <a:lnTo>
                      <a:pt x="14" y="4"/>
                    </a:lnTo>
                    <a:lnTo>
                      <a:pt x="12" y="4"/>
                    </a:lnTo>
                    <a:lnTo>
                      <a:pt x="9" y="4"/>
                    </a:lnTo>
                    <a:lnTo>
                      <a:pt x="8" y="5"/>
                    </a:lnTo>
                    <a:lnTo>
                      <a:pt x="7" y="6"/>
                    </a:lnTo>
                    <a:lnTo>
                      <a:pt x="6" y="8"/>
                    </a:lnTo>
                    <a:lnTo>
                      <a:pt x="6" y="11"/>
                    </a:lnTo>
                    <a:lnTo>
                      <a:pt x="5" y="14"/>
                    </a:lnTo>
                    <a:lnTo>
                      <a:pt x="0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9" name="Freeform 14"/>
              <p:cNvSpPr>
                <a:spLocks/>
              </p:cNvSpPr>
              <p:nvPr userDrawn="1"/>
            </p:nvSpPr>
            <p:spPr bwMode="auto">
              <a:xfrm>
                <a:off x="1033463" y="6524625"/>
                <a:ext cx="42862" cy="920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" y="0"/>
                  </a:cxn>
                  <a:cxn ang="0">
                    <a:pos x="24" y="3"/>
                  </a:cxn>
                  <a:cxn ang="0">
                    <a:pos x="21" y="3"/>
                  </a:cxn>
                  <a:cxn ang="0">
                    <a:pos x="19" y="4"/>
                  </a:cxn>
                  <a:cxn ang="0">
                    <a:pos x="18" y="4"/>
                  </a:cxn>
                  <a:cxn ang="0">
                    <a:pos x="17" y="5"/>
                  </a:cxn>
                  <a:cxn ang="0">
                    <a:pos x="17" y="6"/>
                  </a:cxn>
                  <a:cxn ang="0">
                    <a:pos x="17" y="45"/>
                  </a:cxn>
                  <a:cxn ang="0">
                    <a:pos x="17" y="47"/>
                  </a:cxn>
                  <a:cxn ang="0">
                    <a:pos x="18" y="47"/>
                  </a:cxn>
                  <a:cxn ang="0">
                    <a:pos x="19" y="48"/>
                  </a:cxn>
                  <a:cxn ang="0">
                    <a:pos x="21" y="48"/>
                  </a:cxn>
                  <a:cxn ang="0">
                    <a:pos x="24" y="48"/>
                  </a:cxn>
                  <a:cxn ang="0">
                    <a:pos x="24" y="51"/>
                  </a:cxn>
                  <a:cxn ang="0">
                    <a:pos x="0" y="51"/>
                  </a:cxn>
                  <a:cxn ang="0">
                    <a:pos x="0" y="48"/>
                  </a:cxn>
                  <a:cxn ang="0">
                    <a:pos x="3" y="48"/>
                  </a:cxn>
                  <a:cxn ang="0">
                    <a:pos x="5" y="48"/>
                  </a:cxn>
                  <a:cxn ang="0">
                    <a:pos x="6" y="47"/>
                  </a:cxn>
                  <a:cxn ang="0">
                    <a:pos x="6" y="47"/>
                  </a:cxn>
                  <a:cxn ang="0">
                    <a:pos x="7" y="45"/>
                  </a:cxn>
                  <a:cxn ang="0">
                    <a:pos x="7" y="6"/>
                  </a:cxn>
                  <a:cxn ang="0">
                    <a:pos x="6" y="5"/>
                  </a:cxn>
                  <a:cxn ang="0">
                    <a:pos x="6" y="4"/>
                  </a:cxn>
                  <a:cxn ang="0">
                    <a:pos x="5" y="4"/>
                  </a:cxn>
                  <a:cxn ang="0">
                    <a:pos x="3" y="3"/>
                  </a:cxn>
                  <a:cxn ang="0">
                    <a:pos x="0" y="3"/>
                  </a:cxn>
                  <a:cxn ang="0">
                    <a:pos x="0" y="0"/>
                  </a:cxn>
                </a:cxnLst>
                <a:rect l="0" t="0" r="r" b="b"/>
                <a:pathLst>
                  <a:path w="24" h="51">
                    <a:moveTo>
                      <a:pt x="0" y="0"/>
                    </a:moveTo>
                    <a:lnTo>
                      <a:pt x="24" y="0"/>
                    </a:lnTo>
                    <a:lnTo>
                      <a:pt x="24" y="3"/>
                    </a:lnTo>
                    <a:lnTo>
                      <a:pt x="21" y="3"/>
                    </a:lnTo>
                    <a:lnTo>
                      <a:pt x="19" y="4"/>
                    </a:lnTo>
                    <a:lnTo>
                      <a:pt x="18" y="4"/>
                    </a:lnTo>
                    <a:lnTo>
                      <a:pt x="17" y="5"/>
                    </a:lnTo>
                    <a:lnTo>
                      <a:pt x="17" y="6"/>
                    </a:lnTo>
                    <a:lnTo>
                      <a:pt x="17" y="45"/>
                    </a:lnTo>
                    <a:lnTo>
                      <a:pt x="17" y="47"/>
                    </a:lnTo>
                    <a:lnTo>
                      <a:pt x="18" y="47"/>
                    </a:lnTo>
                    <a:lnTo>
                      <a:pt x="19" y="48"/>
                    </a:lnTo>
                    <a:lnTo>
                      <a:pt x="21" y="48"/>
                    </a:lnTo>
                    <a:lnTo>
                      <a:pt x="24" y="48"/>
                    </a:lnTo>
                    <a:lnTo>
                      <a:pt x="24" y="51"/>
                    </a:lnTo>
                    <a:lnTo>
                      <a:pt x="0" y="51"/>
                    </a:lnTo>
                    <a:lnTo>
                      <a:pt x="0" y="48"/>
                    </a:lnTo>
                    <a:lnTo>
                      <a:pt x="3" y="48"/>
                    </a:lnTo>
                    <a:lnTo>
                      <a:pt x="5" y="48"/>
                    </a:lnTo>
                    <a:lnTo>
                      <a:pt x="6" y="47"/>
                    </a:lnTo>
                    <a:lnTo>
                      <a:pt x="6" y="47"/>
                    </a:lnTo>
                    <a:lnTo>
                      <a:pt x="7" y="45"/>
                    </a:lnTo>
                    <a:lnTo>
                      <a:pt x="7" y="6"/>
                    </a:lnTo>
                    <a:lnTo>
                      <a:pt x="6" y="5"/>
                    </a:lnTo>
                    <a:lnTo>
                      <a:pt x="6" y="4"/>
                    </a:lnTo>
                    <a:lnTo>
                      <a:pt x="5" y="4"/>
                    </a:lnTo>
                    <a:lnTo>
                      <a:pt x="3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0" name="Freeform 15"/>
              <p:cNvSpPr>
                <a:spLocks noEditPoints="1"/>
              </p:cNvSpPr>
              <p:nvPr userDrawn="1"/>
            </p:nvSpPr>
            <p:spPr bwMode="auto">
              <a:xfrm>
                <a:off x="655638" y="6523038"/>
                <a:ext cx="88900" cy="95250"/>
              </a:xfrm>
              <a:custGeom>
                <a:avLst/>
                <a:gdLst/>
                <a:ahLst/>
                <a:cxnLst>
                  <a:cxn ang="0">
                    <a:pos x="21" y="4"/>
                  </a:cxn>
                  <a:cxn ang="0">
                    <a:pos x="16" y="7"/>
                  </a:cxn>
                  <a:cxn ang="0">
                    <a:pos x="13" y="11"/>
                  </a:cxn>
                  <a:cxn ang="0">
                    <a:pos x="12" y="18"/>
                  </a:cxn>
                  <a:cxn ang="0">
                    <a:pos x="12" y="31"/>
                  </a:cxn>
                  <a:cxn ang="0">
                    <a:pos x="13" y="38"/>
                  </a:cxn>
                  <a:cxn ang="0">
                    <a:pos x="15" y="44"/>
                  </a:cxn>
                  <a:cxn ang="0">
                    <a:pos x="19" y="48"/>
                  </a:cxn>
                  <a:cxn ang="0">
                    <a:pos x="25" y="50"/>
                  </a:cxn>
                  <a:cxn ang="0">
                    <a:pos x="31" y="48"/>
                  </a:cxn>
                  <a:cxn ang="0">
                    <a:pos x="35" y="44"/>
                  </a:cxn>
                  <a:cxn ang="0">
                    <a:pos x="37" y="38"/>
                  </a:cxn>
                  <a:cxn ang="0">
                    <a:pos x="38" y="31"/>
                  </a:cxn>
                  <a:cxn ang="0">
                    <a:pos x="38" y="18"/>
                  </a:cxn>
                  <a:cxn ang="0">
                    <a:pos x="36" y="11"/>
                  </a:cxn>
                  <a:cxn ang="0">
                    <a:pos x="33" y="7"/>
                  </a:cxn>
                  <a:cxn ang="0">
                    <a:pos x="28" y="4"/>
                  </a:cxn>
                  <a:cxn ang="0">
                    <a:pos x="25" y="0"/>
                  </a:cxn>
                  <a:cxn ang="0">
                    <a:pos x="35" y="2"/>
                  </a:cxn>
                  <a:cxn ang="0">
                    <a:pos x="42" y="5"/>
                  </a:cxn>
                  <a:cxn ang="0">
                    <a:pos x="47" y="12"/>
                  </a:cxn>
                  <a:cxn ang="0">
                    <a:pos x="49" y="21"/>
                  </a:cxn>
                  <a:cxn ang="0">
                    <a:pos x="49" y="32"/>
                  </a:cxn>
                  <a:cxn ang="0">
                    <a:pos x="47" y="41"/>
                  </a:cxn>
                  <a:cxn ang="0">
                    <a:pos x="42" y="48"/>
                  </a:cxn>
                  <a:cxn ang="0">
                    <a:pos x="35" y="51"/>
                  </a:cxn>
                  <a:cxn ang="0">
                    <a:pos x="25" y="53"/>
                  </a:cxn>
                  <a:cxn ang="0">
                    <a:pos x="15" y="51"/>
                  </a:cxn>
                  <a:cxn ang="0">
                    <a:pos x="7" y="48"/>
                  </a:cxn>
                  <a:cxn ang="0">
                    <a:pos x="3" y="41"/>
                  </a:cxn>
                  <a:cxn ang="0">
                    <a:pos x="0" y="32"/>
                  </a:cxn>
                  <a:cxn ang="0">
                    <a:pos x="0" y="21"/>
                  </a:cxn>
                  <a:cxn ang="0">
                    <a:pos x="3" y="12"/>
                  </a:cxn>
                  <a:cxn ang="0">
                    <a:pos x="7" y="5"/>
                  </a:cxn>
                  <a:cxn ang="0">
                    <a:pos x="15" y="2"/>
                  </a:cxn>
                  <a:cxn ang="0">
                    <a:pos x="25" y="0"/>
                  </a:cxn>
                </a:cxnLst>
                <a:rect l="0" t="0" r="r" b="b"/>
                <a:pathLst>
                  <a:path w="49" h="53">
                    <a:moveTo>
                      <a:pt x="25" y="4"/>
                    </a:moveTo>
                    <a:lnTo>
                      <a:pt x="21" y="4"/>
                    </a:lnTo>
                    <a:lnTo>
                      <a:pt x="19" y="5"/>
                    </a:lnTo>
                    <a:lnTo>
                      <a:pt x="16" y="7"/>
                    </a:lnTo>
                    <a:lnTo>
                      <a:pt x="15" y="9"/>
                    </a:lnTo>
                    <a:lnTo>
                      <a:pt x="13" y="11"/>
                    </a:lnTo>
                    <a:lnTo>
                      <a:pt x="13" y="15"/>
                    </a:lnTo>
                    <a:lnTo>
                      <a:pt x="12" y="18"/>
                    </a:lnTo>
                    <a:lnTo>
                      <a:pt x="12" y="22"/>
                    </a:lnTo>
                    <a:lnTo>
                      <a:pt x="12" y="31"/>
                    </a:lnTo>
                    <a:lnTo>
                      <a:pt x="12" y="35"/>
                    </a:lnTo>
                    <a:lnTo>
                      <a:pt x="13" y="38"/>
                    </a:lnTo>
                    <a:lnTo>
                      <a:pt x="13" y="42"/>
                    </a:lnTo>
                    <a:lnTo>
                      <a:pt x="15" y="44"/>
                    </a:lnTo>
                    <a:lnTo>
                      <a:pt x="16" y="46"/>
                    </a:lnTo>
                    <a:lnTo>
                      <a:pt x="19" y="48"/>
                    </a:lnTo>
                    <a:lnTo>
                      <a:pt x="21" y="49"/>
                    </a:lnTo>
                    <a:lnTo>
                      <a:pt x="25" y="50"/>
                    </a:lnTo>
                    <a:lnTo>
                      <a:pt x="28" y="49"/>
                    </a:lnTo>
                    <a:lnTo>
                      <a:pt x="31" y="48"/>
                    </a:lnTo>
                    <a:lnTo>
                      <a:pt x="33" y="46"/>
                    </a:lnTo>
                    <a:lnTo>
                      <a:pt x="35" y="44"/>
                    </a:lnTo>
                    <a:lnTo>
                      <a:pt x="36" y="42"/>
                    </a:lnTo>
                    <a:lnTo>
                      <a:pt x="37" y="38"/>
                    </a:lnTo>
                    <a:lnTo>
                      <a:pt x="38" y="35"/>
                    </a:lnTo>
                    <a:lnTo>
                      <a:pt x="38" y="31"/>
                    </a:lnTo>
                    <a:lnTo>
                      <a:pt x="38" y="22"/>
                    </a:lnTo>
                    <a:lnTo>
                      <a:pt x="38" y="18"/>
                    </a:lnTo>
                    <a:lnTo>
                      <a:pt x="37" y="15"/>
                    </a:lnTo>
                    <a:lnTo>
                      <a:pt x="36" y="11"/>
                    </a:lnTo>
                    <a:lnTo>
                      <a:pt x="35" y="9"/>
                    </a:lnTo>
                    <a:lnTo>
                      <a:pt x="33" y="7"/>
                    </a:lnTo>
                    <a:lnTo>
                      <a:pt x="31" y="5"/>
                    </a:lnTo>
                    <a:lnTo>
                      <a:pt x="28" y="4"/>
                    </a:lnTo>
                    <a:lnTo>
                      <a:pt x="25" y="4"/>
                    </a:lnTo>
                    <a:close/>
                    <a:moveTo>
                      <a:pt x="25" y="0"/>
                    </a:moveTo>
                    <a:lnTo>
                      <a:pt x="30" y="1"/>
                    </a:lnTo>
                    <a:lnTo>
                      <a:pt x="35" y="2"/>
                    </a:lnTo>
                    <a:lnTo>
                      <a:pt x="39" y="3"/>
                    </a:lnTo>
                    <a:lnTo>
                      <a:pt x="42" y="5"/>
                    </a:lnTo>
                    <a:lnTo>
                      <a:pt x="45" y="8"/>
                    </a:lnTo>
                    <a:lnTo>
                      <a:pt x="47" y="12"/>
                    </a:lnTo>
                    <a:lnTo>
                      <a:pt x="48" y="16"/>
                    </a:lnTo>
                    <a:lnTo>
                      <a:pt x="49" y="21"/>
                    </a:lnTo>
                    <a:lnTo>
                      <a:pt x="49" y="27"/>
                    </a:lnTo>
                    <a:lnTo>
                      <a:pt x="49" y="32"/>
                    </a:lnTo>
                    <a:lnTo>
                      <a:pt x="48" y="37"/>
                    </a:lnTo>
                    <a:lnTo>
                      <a:pt x="47" y="41"/>
                    </a:lnTo>
                    <a:lnTo>
                      <a:pt x="45" y="45"/>
                    </a:lnTo>
                    <a:lnTo>
                      <a:pt x="42" y="48"/>
                    </a:lnTo>
                    <a:lnTo>
                      <a:pt x="39" y="50"/>
                    </a:lnTo>
                    <a:lnTo>
                      <a:pt x="35" y="51"/>
                    </a:lnTo>
                    <a:lnTo>
                      <a:pt x="30" y="52"/>
                    </a:lnTo>
                    <a:lnTo>
                      <a:pt x="25" y="53"/>
                    </a:lnTo>
                    <a:lnTo>
                      <a:pt x="19" y="52"/>
                    </a:lnTo>
                    <a:lnTo>
                      <a:pt x="15" y="51"/>
                    </a:lnTo>
                    <a:lnTo>
                      <a:pt x="11" y="50"/>
                    </a:lnTo>
                    <a:lnTo>
                      <a:pt x="7" y="48"/>
                    </a:lnTo>
                    <a:lnTo>
                      <a:pt x="5" y="45"/>
                    </a:lnTo>
                    <a:lnTo>
                      <a:pt x="3" y="41"/>
                    </a:lnTo>
                    <a:lnTo>
                      <a:pt x="1" y="37"/>
                    </a:lnTo>
                    <a:lnTo>
                      <a:pt x="0" y="32"/>
                    </a:lnTo>
                    <a:lnTo>
                      <a:pt x="0" y="27"/>
                    </a:lnTo>
                    <a:lnTo>
                      <a:pt x="0" y="21"/>
                    </a:lnTo>
                    <a:lnTo>
                      <a:pt x="1" y="16"/>
                    </a:lnTo>
                    <a:lnTo>
                      <a:pt x="3" y="12"/>
                    </a:lnTo>
                    <a:lnTo>
                      <a:pt x="5" y="8"/>
                    </a:lnTo>
                    <a:lnTo>
                      <a:pt x="7" y="5"/>
                    </a:lnTo>
                    <a:lnTo>
                      <a:pt x="11" y="3"/>
                    </a:lnTo>
                    <a:lnTo>
                      <a:pt x="15" y="2"/>
                    </a:lnTo>
                    <a:lnTo>
                      <a:pt x="19" y="1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  <p:sp>
          <p:nvSpPr>
            <p:cNvPr id="32" name="Rectangle 31"/>
            <p:cNvSpPr/>
            <p:nvPr userDrawn="1"/>
          </p:nvSpPr>
          <p:spPr>
            <a:xfrm>
              <a:off x="35718" y="6664325"/>
              <a:ext cx="1238250" cy="1936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40" i="0" dirty="0">
                  <a:latin typeface="+mn-lt"/>
                </a:rPr>
                <a:t>Local Touch – Global Reach</a:t>
              </a:r>
            </a:p>
          </p:txBody>
        </p:sp>
      </p:grpSp>
      <p:sp>
        <p:nvSpPr>
          <p:cNvPr id="33" name="Rectangle 26"/>
          <p:cNvSpPr>
            <a:spLocks noChangeArrowheads="1"/>
          </p:cNvSpPr>
          <p:nvPr userDrawn="1"/>
        </p:nvSpPr>
        <p:spPr bwMode="auto">
          <a:xfrm>
            <a:off x="0" y="829056"/>
            <a:ext cx="9144000" cy="9144"/>
          </a:xfrm>
          <a:prstGeom prst="rect">
            <a:avLst/>
          </a:prstGeom>
          <a:gradFill rotWithShape="1">
            <a:gsLst>
              <a:gs pos="0">
                <a:srgbClr val="FFC000"/>
              </a:gs>
              <a:gs pos="100000">
                <a:srgbClr val="FF4019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85000"/>
              </a:lnSpc>
              <a:defRPr/>
            </a:pPr>
            <a:endParaRPr 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</p:sldLayoutIdLst>
  <p:transition spd="med" advClick="0">
    <p:fade thruBlk="1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FF4019"/>
          </a:solidFill>
          <a:latin typeface="Trebuchet MS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231775" indent="-231775" algn="l" rtl="0" eaLnBrk="0" fontAlgn="base" hangingPunct="0">
        <a:spcBef>
          <a:spcPct val="0"/>
        </a:spcBef>
        <a:spcAft>
          <a:spcPct val="50000"/>
        </a:spcAft>
        <a:buClrTx/>
        <a:buFont typeface="Arial" pitchFamily="34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466725" indent="-233363" algn="l" rtl="0" eaLnBrk="0" fontAlgn="base" hangingPunct="0">
        <a:spcBef>
          <a:spcPct val="0"/>
        </a:spcBef>
        <a:spcAft>
          <a:spcPct val="50000"/>
        </a:spcAft>
        <a:buClrTx/>
        <a:buFont typeface="Arial" charset="0"/>
        <a:buChar char="–"/>
        <a:defRPr sz="1400">
          <a:solidFill>
            <a:schemeClr val="tx1"/>
          </a:solidFill>
          <a:latin typeface="+mn-lt"/>
        </a:defRPr>
      </a:lvl2pPr>
      <a:lvl3pPr marL="688975" indent="-220663" algn="l" rtl="0" eaLnBrk="0" fontAlgn="base" hangingPunct="0">
        <a:spcBef>
          <a:spcPct val="0"/>
        </a:spcBef>
        <a:spcAft>
          <a:spcPct val="50000"/>
        </a:spcAft>
        <a:buClrTx/>
        <a:buChar char="•"/>
        <a:defRPr sz="1200">
          <a:solidFill>
            <a:schemeClr val="tx1"/>
          </a:solidFill>
          <a:latin typeface="+mn-lt"/>
        </a:defRPr>
      </a:lvl3pPr>
      <a:lvl4pPr marL="919163" indent="-228600" algn="l" rtl="0" eaLnBrk="0" fontAlgn="base" hangingPunct="0">
        <a:spcBef>
          <a:spcPct val="0"/>
        </a:spcBef>
        <a:spcAft>
          <a:spcPct val="50000"/>
        </a:spcAft>
        <a:buClrTx/>
        <a:buFont typeface="Arial" charset="0"/>
        <a:buChar char="–"/>
        <a:defRPr sz="1200">
          <a:solidFill>
            <a:schemeClr val="tx1"/>
          </a:solidFill>
          <a:latin typeface="+mn-lt"/>
        </a:defRPr>
      </a:lvl4pPr>
      <a:lvl5pPr marL="1149350" indent="-228600" algn="l" rtl="0" eaLnBrk="0" fontAlgn="base" hangingPunct="0">
        <a:spcBef>
          <a:spcPct val="0"/>
        </a:spcBef>
        <a:spcAft>
          <a:spcPct val="50000"/>
        </a:spcAft>
        <a:buClrTx/>
        <a:buChar char="•"/>
        <a:defRPr sz="1200">
          <a:solidFill>
            <a:schemeClr val="tx1"/>
          </a:solidFill>
          <a:latin typeface="+mn-lt"/>
        </a:defRPr>
      </a:lvl5pPr>
      <a:lvl6pPr marL="1606550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</a:defRPr>
      </a:lvl6pPr>
      <a:lvl7pPr marL="2063750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</a:defRPr>
      </a:lvl7pPr>
      <a:lvl8pPr marL="2520950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</a:defRPr>
      </a:lvl8pPr>
      <a:lvl9pPr marL="2978150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 descr="spade-flower.png"/>
          <p:cNvPicPr>
            <a:picLocks noChangeAspect="1"/>
          </p:cNvPicPr>
          <p:nvPr userDrawn="1"/>
        </p:nvPicPr>
        <p:blipFill>
          <a:blip r:embed="rId13" cstate="print">
            <a:duotone>
              <a:prstClr val="black"/>
              <a:srgbClr val="FFAE0D">
                <a:tint val="45000"/>
                <a:satMod val="400000"/>
              </a:srgbClr>
            </a:duotone>
          </a:blip>
          <a:srcRect t="23439" r="24428"/>
          <a:stretch>
            <a:fillRect/>
          </a:stretch>
        </p:blipFill>
        <p:spPr>
          <a:xfrm>
            <a:off x="7053202" y="4198"/>
            <a:ext cx="2090797" cy="2596127"/>
          </a:xfrm>
          <a:prstGeom prst="rect">
            <a:avLst/>
          </a:prstGeom>
        </p:spPr>
      </p:pic>
      <p:grpSp>
        <p:nvGrpSpPr>
          <p:cNvPr id="23" name="Group 22"/>
          <p:cNvGrpSpPr/>
          <p:nvPr userDrawn="1"/>
        </p:nvGrpSpPr>
        <p:grpSpPr>
          <a:xfrm rot="10800000" flipH="1">
            <a:off x="5619751" y="5086348"/>
            <a:ext cx="3533774" cy="1771649"/>
            <a:chOff x="2053085" y="0"/>
            <a:chExt cx="7099541" cy="3786997"/>
          </a:xfrm>
        </p:grpSpPr>
        <p:sp>
          <p:nvSpPr>
            <p:cNvPr id="24" name="Freeform 23"/>
            <p:cNvSpPr>
              <a:spLocks/>
            </p:cNvSpPr>
            <p:nvPr userDrawn="1"/>
          </p:nvSpPr>
          <p:spPr bwMode="auto">
            <a:xfrm flipH="1">
              <a:off x="2053085" y="1"/>
              <a:ext cx="7090913" cy="37869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05"/>
                </a:cxn>
                <a:cxn ang="0">
                  <a:pos x="1048" y="0"/>
                </a:cxn>
                <a:cxn ang="0">
                  <a:pos x="0" y="0"/>
                </a:cxn>
              </a:cxnLst>
              <a:rect l="0" t="0" r="r" b="b"/>
              <a:pathLst>
                <a:path w="1048" h="405">
                  <a:moveTo>
                    <a:pt x="0" y="0"/>
                  </a:moveTo>
                  <a:cubicBezTo>
                    <a:pt x="1" y="405"/>
                    <a:pt x="1" y="405"/>
                    <a:pt x="1" y="405"/>
                  </a:cubicBezTo>
                  <a:cubicBezTo>
                    <a:pt x="32" y="191"/>
                    <a:pt x="804" y="1"/>
                    <a:pt x="1048" y="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4019"/>
                </a:gs>
                <a:gs pos="36000">
                  <a:srgbClr val="F26531"/>
                </a:gs>
                <a:gs pos="100000">
                  <a:srgbClr val="FFC000"/>
                </a:gs>
              </a:gsLst>
              <a:lin ang="7800000" scaled="0"/>
              <a:tileRect/>
            </a:gradFill>
            <a:ln w="9525">
              <a:noFill/>
              <a:round/>
              <a:headEnd/>
              <a:tailEnd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algn="ctr" eaLnBrk="0" hangingPunct="0">
                <a:lnSpc>
                  <a:spcPct val="85000"/>
                </a:lnSpc>
                <a:defRPr/>
              </a:pPr>
              <a:endParaRPr lang="en-US" noProof="0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 flipH="1">
              <a:off x="3459192" y="0"/>
              <a:ext cx="5693434" cy="3657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05"/>
                </a:cxn>
                <a:cxn ang="0">
                  <a:pos x="1048" y="0"/>
                </a:cxn>
                <a:cxn ang="0">
                  <a:pos x="0" y="0"/>
                </a:cxn>
              </a:cxnLst>
              <a:rect l="0" t="0" r="r" b="b"/>
              <a:pathLst>
                <a:path w="1048" h="405">
                  <a:moveTo>
                    <a:pt x="0" y="0"/>
                  </a:moveTo>
                  <a:cubicBezTo>
                    <a:pt x="1" y="405"/>
                    <a:pt x="1" y="405"/>
                    <a:pt x="1" y="405"/>
                  </a:cubicBezTo>
                  <a:cubicBezTo>
                    <a:pt x="32" y="191"/>
                    <a:pt x="804" y="1"/>
                    <a:pt x="104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4019"/>
            </a:solidFill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algn="ctr" eaLnBrk="0" hangingPunct="0">
                <a:lnSpc>
                  <a:spcPct val="85000"/>
                </a:lnSpc>
                <a:defRPr/>
              </a:pPr>
              <a:endParaRPr lang="en-US" noProof="0" dirty="0"/>
            </a:p>
          </p:txBody>
        </p:sp>
      </p:grp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273050" y="0"/>
            <a:ext cx="8675688" cy="831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273050" y="1050925"/>
            <a:ext cx="8675688" cy="1509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175" name="Line 7"/>
          <p:cNvSpPr>
            <a:spLocks noChangeShapeType="1"/>
          </p:cNvSpPr>
          <p:nvPr/>
        </p:nvSpPr>
        <p:spPr bwMode="gray">
          <a:xfrm>
            <a:off x="8691563" y="6500813"/>
            <a:ext cx="0" cy="23971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gray">
          <a:xfrm>
            <a:off x="8691563" y="6499225"/>
            <a:ext cx="452437" cy="242888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 anchor="ctr" anchorCtr="1"/>
          <a:lstStyle/>
          <a:p>
            <a:pPr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fld id="{A03C8E3D-7E94-4E63-BE20-DBBC657670B3}" type="slidenum">
              <a:rPr lang="en-US" sz="800">
                <a:solidFill>
                  <a:schemeClr val="bg1"/>
                </a:solidFill>
                <a:latin typeface="Arial Narrow" pitchFamily="34" charset="0"/>
              </a:rPr>
              <a:pPr eaLnBrk="0" fontAlgn="auto" hangingPunct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28" name="Text Box 9"/>
          <p:cNvSpPr txBox="1">
            <a:spLocks noChangeArrowheads="1"/>
          </p:cNvSpPr>
          <p:nvPr userDrawn="1"/>
        </p:nvSpPr>
        <p:spPr bwMode="gray">
          <a:xfrm>
            <a:off x="7432675" y="6518275"/>
            <a:ext cx="1225550" cy="209550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www.us.sogeti.com</a:t>
            </a:r>
          </a:p>
        </p:txBody>
      </p:sp>
      <p:sp>
        <p:nvSpPr>
          <p:cNvPr id="29" name="Rectangle 26"/>
          <p:cNvSpPr>
            <a:spLocks noChangeArrowheads="1"/>
          </p:cNvSpPr>
          <p:nvPr userDrawn="1"/>
        </p:nvSpPr>
        <p:spPr bwMode="auto">
          <a:xfrm>
            <a:off x="0" y="829056"/>
            <a:ext cx="9144000" cy="9144"/>
          </a:xfrm>
          <a:prstGeom prst="rect">
            <a:avLst/>
          </a:prstGeom>
          <a:gradFill rotWithShape="1">
            <a:gsLst>
              <a:gs pos="0">
                <a:srgbClr val="FFC000"/>
              </a:gs>
              <a:gs pos="100000">
                <a:srgbClr val="FF4019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85000"/>
              </a:lnSpc>
              <a:defRPr/>
            </a:pPr>
            <a:endParaRPr lang="en-US" noProof="0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35718" y="6410325"/>
            <a:ext cx="1238250" cy="447675"/>
            <a:chOff x="35718" y="6410325"/>
            <a:chExt cx="1238250" cy="447675"/>
          </a:xfrm>
        </p:grpSpPr>
        <p:grpSp>
          <p:nvGrpSpPr>
            <p:cNvPr id="31" name="Group 33"/>
            <p:cNvGrpSpPr/>
            <p:nvPr userDrawn="1"/>
          </p:nvGrpSpPr>
          <p:grpSpPr>
            <a:xfrm>
              <a:off x="112713" y="6410325"/>
              <a:ext cx="1063625" cy="252413"/>
              <a:chOff x="112713" y="6438900"/>
              <a:chExt cx="1063625" cy="252413"/>
            </a:xfrm>
          </p:grpSpPr>
          <p:sp>
            <p:nvSpPr>
              <p:cNvPr id="33" name="Rectangle 6"/>
              <p:cNvSpPr>
                <a:spLocks noChangeArrowheads="1"/>
              </p:cNvSpPr>
              <p:nvPr userDrawn="1"/>
            </p:nvSpPr>
            <p:spPr bwMode="auto">
              <a:xfrm>
                <a:off x="112713" y="6438900"/>
                <a:ext cx="1063625" cy="252413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4" name="Rectangle 7"/>
              <p:cNvSpPr>
                <a:spLocks noChangeArrowheads="1"/>
              </p:cNvSpPr>
              <p:nvPr userDrawn="1"/>
            </p:nvSpPr>
            <p:spPr bwMode="auto">
              <a:xfrm>
                <a:off x="120650" y="6446839"/>
                <a:ext cx="1047750" cy="236537"/>
              </a:xfrm>
              <a:prstGeom prst="rect">
                <a:avLst/>
              </a:prstGeom>
              <a:solidFill>
                <a:srgbClr val="F35D2F"/>
              </a:solidFill>
              <a:ln w="0">
                <a:solidFill>
                  <a:srgbClr val="FF3617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5" name="Rectangle 8"/>
              <p:cNvSpPr>
                <a:spLocks noChangeArrowheads="1"/>
              </p:cNvSpPr>
              <p:nvPr userDrawn="1"/>
            </p:nvSpPr>
            <p:spPr bwMode="auto">
              <a:xfrm>
                <a:off x="125413" y="6453188"/>
                <a:ext cx="341312" cy="225425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6" name="Freeform 9"/>
              <p:cNvSpPr>
                <a:spLocks/>
              </p:cNvSpPr>
              <p:nvPr userDrawn="1"/>
            </p:nvSpPr>
            <p:spPr bwMode="auto">
              <a:xfrm>
                <a:off x="141288" y="6464300"/>
                <a:ext cx="309562" cy="198438"/>
              </a:xfrm>
              <a:custGeom>
                <a:avLst/>
                <a:gdLst/>
                <a:ahLst/>
                <a:cxnLst>
                  <a:cxn ang="0">
                    <a:pos x="88" y="5"/>
                  </a:cxn>
                  <a:cxn ang="0">
                    <a:pos x="94" y="13"/>
                  </a:cxn>
                  <a:cxn ang="0">
                    <a:pos x="99" y="18"/>
                  </a:cxn>
                  <a:cxn ang="0">
                    <a:pos x="106" y="21"/>
                  </a:cxn>
                  <a:cxn ang="0">
                    <a:pos x="114" y="23"/>
                  </a:cxn>
                  <a:cxn ang="0">
                    <a:pos x="125" y="26"/>
                  </a:cxn>
                  <a:cxn ang="0">
                    <a:pos x="139" y="29"/>
                  </a:cxn>
                  <a:cxn ang="0">
                    <a:pos x="149" y="32"/>
                  </a:cxn>
                  <a:cxn ang="0">
                    <a:pos x="158" y="37"/>
                  </a:cxn>
                  <a:cxn ang="0">
                    <a:pos x="165" y="44"/>
                  </a:cxn>
                  <a:cxn ang="0">
                    <a:pos x="169" y="52"/>
                  </a:cxn>
                  <a:cxn ang="0">
                    <a:pos x="171" y="61"/>
                  </a:cxn>
                  <a:cxn ang="0">
                    <a:pos x="169" y="71"/>
                  </a:cxn>
                  <a:cxn ang="0">
                    <a:pos x="165" y="79"/>
                  </a:cxn>
                  <a:cxn ang="0">
                    <a:pos x="159" y="85"/>
                  </a:cxn>
                  <a:cxn ang="0">
                    <a:pos x="152" y="90"/>
                  </a:cxn>
                  <a:cxn ang="0">
                    <a:pos x="143" y="93"/>
                  </a:cxn>
                  <a:cxn ang="0">
                    <a:pos x="133" y="94"/>
                  </a:cxn>
                  <a:cxn ang="0">
                    <a:pos x="126" y="94"/>
                  </a:cxn>
                  <a:cxn ang="0">
                    <a:pos x="121" y="93"/>
                  </a:cxn>
                  <a:cxn ang="0">
                    <a:pos x="116" y="91"/>
                  </a:cxn>
                  <a:cxn ang="0">
                    <a:pos x="111" y="88"/>
                  </a:cxn>
                  <a:cxn ang="0">
                    <a:pos x="104" y="83"/>
                  </a:cxn>
                  <a:cxn ang="0">
                    <a:pos x="99" y="80"/>
                  </a:cxn>
                  <a:cxn ang="0">
                    <a:pos x="99" y="81"/>
                  </a:cxn>
                  <a:cxn ang="0">
                    <a:pos x="102" y="87"/>
                  </a:cxn>
                  <a:cxn ang="0">
                    <a:pos x="111" y="98"/>
                  </a:cxn>
                  <a:cxn ang="0">
                    <a:pos x="122" y="104"/>
                  </a:cxn>
                  <a:cxn ang="0">
                    <a:pos x="128" y="107"/>
                  </a:cxn>
                  <a:cxn ang="0">
                    <a:pos x="129" y="109"/>
                  </a:cxn>
                  <a:cxn ang="0">
                    <a:pos x="42" y="109"/>
                  </a:cxn>
                  <a:cxn ang="0">
                    <a:pos x="42" y="108"/>
                  </a:cxn>
                  <a:cxn ang="0">
                    <a:pos x="43" y="107"/>
                  </a:cxn>
                  <a:cxn ang="0">
                    <a:pos x="54" y="101"/>
                  </a:cxn>
                  <a:cxn ang="0">
                    <a:pos x="64" y="93"/>
                  </a:cxn>
                  <a:cxn ang="0">
                    <a:pos x="72" y="81"/>
                  </a:cxn>
                  <a:cxn ang="0">
                    <a:pos x="72" y="81"/>
                  </a:cxn>
                  <a:cxn ang="0">
                    <a:pos x="71" y="80"/>
                  </a:cxn>
                  <a:cxn ang="0">
                    <a:pos x="63" y="86"/>
                  </a:cxn>
                  <a:cxn ang="0">
                    <a:pos x="57" y="90"/>
                  </a:cxn>
                  <a:cxn ang="0">
                    <a:pos x="52" y="92"/>
                  </a:cxn>
                  <a:cxn ang="0">
                    <a:pos x="47" y="93"/>
                  </a:cxn>
                  <a:cxn ang="0">
                    <a:pos x="43" y="94"/>
                  </a:cxn>
                  <a:cxn ang="0">
                    <a:pos x="29" y="94"/>
                  </a:cxn>
                  <a:cxn ang="0">
                    <a:pos x="19" y="90"/>
                  </a:cxn>
                  <a:cxn ang="0">
                    <a:pos x="11" y="85"/>
                  </a:cxn>
                  <a:cxn ang="0">
                    <a:pos x="5" y="79"/>
                  </a:cxn>
                  <a:cxn ang="0">
                    <a:pos x="1" y="71"/>
                  </a:cxn>
                  <a:cxn ang="0">
                    <a:pos x="0" y="61"/>
                  </a:cxn>
                  <a:cxn ang="0">
                    <a:pos x="1" y="52"/>
                  </a:cxn>
                  <a:cxn ang="0">
                    <a:pos x="6" y="44"/>
                  </a:cxn>
                  <a:cxn ang="0">
                    <a:pos x="13" y="37"/>
                  </a:cxn>
                  <a:cxn ang="0">
                    <a:pos x="22" y="32"/>
                  </a:cxn>
                  <a:cxn ang="0">
                    <a:pos x="39" y="27"/>
                  </a:cxn>
                  <a:cxn ang="0">
                    <a:pos x="45" y="26"/>
                  </a:cxn>
                  <a:cxn ang="0">
                    <a:pos x="57" y="23"/>
                  </a:cxn>
                  <a:cxn ang="0">
                    <a:pos x="65" y="21"/>
                  </a:cxn>
                  <a:cxn ang="0">
                    <a:pos x="72" y="18"/>
                  </a:cxn>
                  <a:cxn ang="0">
                    <a:pos x="77" y="13"/>
                  </a:cxn>
                  <a:cxn ang="0">
                    <a:pos x="83" y="5"/>
                  </a:cxn>
                </a:cxnLst>
                <a:rect l="0" t="0" r="r" b="b"/>
                <a:pathLst>
                  <a:path w="171" h="109">
                    <a:moveTo>
                      <a:pt x="85" y="0"/>
                    </a:moveTo>
                    <a:lnTo>
                      <a:pt x="88" y="5"/>
                    </a:lnTo>
                    <a:lnTo>
                      <a:pt x="91" y="9"/>
                    </a:lnTo>
                    <a:lnTo>
                      <a:pt x="94" y="13"/>
                    </a:lnTo>
                    <a:lnTo>
                      <a:pt x="96" y="15"/>
                    </a:lnTo>
                    <a:lnTo>
                      <a:pt x="99" y="18"/>
                    </a:lnTo>
                    <a:lnTo>
                      <a:pt x="102" y="19"/>
                    </a:lnTo>
                    <a:lnTo>
                      <a:pt x="106" y="21"/>
                    </a:lnTo>
                    <a:lnTo>
                      <a:pt x="110" y="22"/>
                    </a:lnTo>
                    <a:lnTo>
                      <a:pt x="114" y="23"/>
                    </a:lnTo>
                    <a:lnTo>
                      <a:pt x="119" y="25"/>
                    </a:lnTo>
                    <a:lnTo>
                      <a:pt x="125" y="26"/>
                    </a:lnTo>
                    <a:lnTo>
                      <a:pt x="132" y="27"/>
                    </a:lnTo>
                    <a:lnTo>
                      <a:pt x="139" y="29"/>
                    </a:lnTo>
                    <a:lnTo>
                      <a:pt x="144" y="31"/>
                    </a:lnTo>
                    <a:lnTo>
                      <a:pt x="149" y="32"/>
                    </a:lnTo>
                    <a:lnTo>
                      <a:pt x="153" y="34"/>
                    </a:lnTo>
                    <a:lnTo>
                      <a:pt x="158" y="37"/>
                    </a:lnTo>
                    <a:lnTo>
                      <a:pt x="162" y="40"/>
                    </a:lnTo>
                    <a:lnTo>
                      <a:pt x="165" y="44"/>
                    </a:lnTo>
                    <a:lnTo>
                      <a:pt x="168" y="47"/>
                    </a:lnTo>
                    <a:lnTo>
                      <a:pt x="169" y="52"/>
                    </a:lnTo>
                    <a:lnTo>
                      <a:pt x="171" y="56"/>
                    </a:lnTo>
                    <a:lnTo>
                      <a:pt x="171" y="61"/>
                    </a:lnTo>
                    <a:lnTo>
                      <a:pt x="171" y="66"/>
                    </a:lnTo>
                    <a:lnTo>
                      <a:pt x="169" y="71"/>
                    </a:lnTo>
                    <a:lnTo>
                      <a:pt x="168" y="75"/>
                    </a:lnTo>
                    <a:lnTo>
                      <a:pt x="165" y="79"/>
                    </a:lnTo>
                    <a:lnTo>
                      <a:pt x="163" y="82"/>
                    </a:lnTo>
                    <a:lnTo>
                      <a:pt x="159" y="85"/>
                    </a:lnTo>
                    <a:lnTo>
                      <a:pt x="156" y="88"/>
                    </a:lnTo>
                    <a:lnTo>
                      <a:pt x="152" y="90"/>
                    </a:lnTo>
                    <a:lnTo>
                      <a:pt x="148" y="92"/>
                    </a:lnTo>
                    <a:lnTo>
                      <a:pt x="143" y="93"/>
                    </a:lnTo>
                    <a:lnTo>
                      <a:pt x="138" y="94"/>
                    </a:lnTo>
                    <a:lnTo>
                      <a:pt x="133" y="94"/>
                    </a:lnTo>
                    <a:lnTo>
                      <a:pt x="128" y="94"/>
                    </a:lnTo>
                    <a:lnTo>
                      <a:pt x="126" y="94"/>
                    </a:lnTo>
                    <a:lnTo>
                      <a:pt x="123" y="93"/>
                    </a:lnTo>
                    <a:lnTo>
                      <a:pt x="121" y="93"/>
                    </a:lnTo>
                    <a:lnTo>
                      <a:pt x="119" y="92"/>
                    </a:lnTo>
                    <a:lnTo>
                      <a:pt x="116" y="91"/>
                    </a:lnTo>
                    <a:lnTo>
                      <a:pt x="114" y="90"/>
                    </a:lnTo>
                    <a:lnTo>
                      <a:pt x="111" y="88"/>
                    </a:lnTo>
                    <a:lnTo>
                      <a:pt x="107" y="86"/>
                    </a:lnTo>
                    <a:lnTo>
                      <a:pt x="104" y="83"/>
                    </a:lnTo>
                    <a:lnTo>
                      <a:pt x="99" y="80"/>
                    </a:lnTo>
                    <a:lnTo>
                      <a:pt x="99" y="80"/>
                    </a:lnTo>
                    <a:lnTo>
                      <a:pt x="99" y="81"/>
                    </a:lnTo>
                    <a:lnTo>
                      <a:pt x="99" y="81"/>
                    </a:lnTo>
                    <a:lnTo>
                      <a:pt x="99" y="81"/>
                    </a:lnTo>
                    <a:lnTo>
                      <a:pt x="102" y="87"/>
                    </a:lnTo>
                    <a:lnTo>
                      <a:pt x="107" y="93"/>
                    </a:lnTo>
                    <a:lnTo>
                      <a:pt x="111" y="98"/>
                    </a:lnTo>
                    <a:lnTo>
                      <a:pt x="117" y="101"/>
                    </a:lnTo>
                    <a:lnTo>
                      <a:pt x="122" y="104"/>
                    </a:lnTo>
                    <a:lnTo>
                      <a:pt x="128" y="107"/>
                    </a:lnTo>
                    <a:lnTo>
                      <a:pt x="128" y="107"/>
                    </a:lnTo>
                    <a:lnTo>
                      <a:pt x="129" y="108"/>
                    </a:lnTo>
                    <a:lnTo>
                      <a:pt x="129" y="109"/>
                    </a:lnTo>
                    <a:lnTo>
                      <a:pt x="128" y="109"/>
                    </a:lnTo>
                    <a:lnTo>
                      <a:pt x="42" y="109"/>
                    </a:lnTo>
                    <a:lnTo>
                      <a:pt x="42" y="109"/>
                    </a:lnTo>
                    <a:lnTo>
                      <a:pt x="42" y="108"/>
                    </a:lnTo>
                    <a:lnTo>
                      <a:pt x="43" y="107"/>
                    </a:lnTo>
                    <a:lnTo>
                      <a:pt x="43" y="107"/>
                    </a:lnTo>
                    <a:lnTo>
                      <a:pt x="49" y="104"/>
                    </a:lnTo>
                    <a:lnTo>
                      <a:pt x="54" y="101"/>
                    </a:lnTo>
                    <a:lnTo>
                      <a:pt x="59" y="98"/>
                    </a:lnTo>
                    <a:lnTo>
                      <a:pt x="64" y="93"/>
                    </a:lnTo>
                    <a:lnTo>
                      <a:pt x="68" y="87"/>
                    </a:lnTo>
                    <a:lnTo>
                      <a:pt x="72" y="81"/>
                    </a:lnTo>
                    <a:lnTo>
                      <a:pt x="72" y="81"/>
                    </a:lnTo>
                    <a:lnTo>
                      <a:pt x="72" y="81"/>
                    </a:lnTo>
                    <a:lnTo>
                      <a:pt x="72" y="80"/>
                    </a:lnTo>
                    <a:lnTo>
                      <a:pt x="71" y="80"/>
                    </a:lnTo>
                    <a:lnTo>
                      <a:pt x="67" y="83"/>
                    </a:lnTo>
                    <a:lnTo>
                      <a:pt x="63" y="86"/>
                    </a:lnTo>
                    <a:lnTo>
                      <a:pt x="60" y="88"/>
                    </a:lnTo>
                    <a:lnTo>
                      <a:pt x="57" y="90"/>
                    </a:lnTo>
                    <a:lnTo>
                      <a:pt x="54" y="91"/>
                    </a:lnTo>
                    <a:lnTo>
                      <a:pt x="52" y="92"/>
                    </a:lnTo>
                    <a:lnTo>
                      <a:pt x="50" y="93"/>
                    </a:lnTo>
                    <a:lnTo>
                      <a:pt x="47" y="93"/>
                    </a:lnTo>
                    <a:lnTo>
                      <a:pt x="45" y="94"/>
                    </a:lnTo>
                    <a:lnTo>
                      <a:pt x="43" y="94"/>
                    </a:lnTo>
                    <a:lnTo>
                      <a:pt x="36" y="94"/>
                    </a:lnTo>
                    <a:lnTo>
                      <a:pt x="29" y="94"/>
                    </a:lnTo>
                    <a:lnTo>
                      <a:pt x="23" y="92"/>
                    </a:lnTo>
                    <a:lnTo>
                      <a:pt x="19" y="90"/>
                    </a:lnTo>
                    <a:lnTo>
                      <a:pt x="15" y="88"/>
                    </a:lnTo>
                    <a:lnTo>
                      <a:pt x="11" y="85"/>
                    </a:lnTo>
                    <a:lnTo>
                      <a:pt x="8" y="82"/>
                    </a:lnTo>
                    <a:lnTo>
                      <a:pt x="5" y="79"/>
                    </a:lnTo>
                    <a:lnTo>
                      <a:pt x="3" y="75"/>
                    </a:lnTo>
                    <a:lnTo>
                      <a:pt x="1" y="71"/>
                    </a:lnTo>
                    <a:lnTo>
                      <a:pt x="0" y="66"/>
                    </a:lnTo>
                    <a:lnTo>
                      <a:pt x="0" y="61"/>
                    </a:lnTo>
                    <a:lnTo>
                      <a:pt x="0" y="56"/>
                    </a:lnTo>
                    <a:lnTo>
                      <a:pt x="1" y="52"/>
                    </a:lnTo>
                    <a:lnTo>
                      <a:pt x="3" y="47"/>
                    </a:lnTo>
                    <a:lnTo>
                      <a:pt x="6" y="44"/>
                    </a:lnTo>
                    <a:lnTo>
                      <a:pt x="9" y="40"/>
                    </a:lnTo>
                    <a:lnTo>
                      <a:pt x="13" y="37"/>
                    </a:lnTo>
                    <a:lnTo>
                      <a:pt x="17" y="34"/>
                    </a:lnTo>
                    <a:lnTo>
                      <a:pt x="22" y="32"/>
                    </a:lnTo>
                    <a:lnTo>
                      <a:pt x="32" y="29"/>
                    </a:lnTo>
                    <a:lnTo>
                      <a:pt x="39" y="27"/>
                    </a:lnTo>
                    <a:lnTo>
                      <a:pt x="46" y="26"/>
                    </a:lnTo>
                    <a:lnTo>
                      <a:pt x="45" y="26"/>
                    </a:lnTo>
                    <a:lnTo>
                      <a:pt x="51" y="25"/>
                    </a:lnTo>
                    <a:lnTo>
                      <a:pt x="57" y="23"/>
                    </a:lnTo>
                    <a:lnTo>
                      <a:pt x="61" y="22"/>
                    </a:lnTo>
                    <a:lnTo>
                      <a:pt x="65" y="21"/>
                    </a:lnTo>
                    <a:lnTo>
                      <a:pt x="69" y="19"/>
                    </a:lnTo>
                    <a:lnTo>
                      <a:pt x="72" y="18"/>
                    </a:lnTo>
                    <a:lnTo>
                      <a:pt x="74" y="15"/>
                    </a:lnTo>
                    <a:lnTo>
                      <a:pt x="77" y="13"/>
                    </a:lnTo>
                    <a:lnTo>
                      <a:pt x="80" y="9"/>
                    </a:lnTo>
                    <a:lnTo>
                      <a:pt x="83" y="5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F35D2F"/>
              </a:solidFill>
              <a:ln w="0">
                <a:solidFill>
                  <a:srgbClr val="FF3617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7" name="Freeform 10"/>
              <p:cNvSpPr>
                <a:spLocks/>
              </p:cNvSpPr>
              <p:nvPr userDrawn="1"/>
            </p:nvSpPr>
            <p:spPr bwMode="auto">
              <a:xfrm>
                <a:off x="561975" y="6505575"/>
                <a:ext cx="79375" cy="112713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36" y="1"/>
                  </a:cxn>
                  <a:cxn ang="0">
                    <a:pos x="41" y="16"/>
                  </a:cxn>
                  <a:cxn ang="0">
                    <a:pos x="34" y="13"/>
                  </a:cxn>
                  <a:cxn ang="0">
                    <a:pos x="33" y="8"/>
                  </a:cxn>
                  <a:cxn ang="0">
                    <a:pos x="29" y="5"/>
                  </a:cxn>
                  <a:cxn ang="0">
                    <a:pos x="24" y="3"/>
                  </a:cxn>
                  <a:cxn ang="0">
                    <a:pos x="19" y="4"/>
                  </a:cxn>
                  <a:cxn ang="0">
                    <a:pos x="15" y="7"/>
                  </a:cxn>
                  <a:cxn ang="0">
                    <a:pos x="13" y="11"/>
                  </a:cxn>
                  <a:cxn ang="0">
                    <a:pos x="13" y="16"/>
                  </a:cxn>
                  <a:cxn ang="0">
                    <a:pos x="15" y="20"/>
                  </a:cxn>
                  <a:cxn ang="0">
                    <a:pos x="22" y="24"/>
                  </a:cxn>
                  <a:cxn ang="0">
                    <a:pos x="27" y="25"/>
                  </a:cxn>
                  <a:cxn ang="0">
                    <a:pos x="32" y="26"/>
                  </a:cxn>
                  <a:cxn ang="0">
                    <a:pos x="38" y="29"/>
                  </a:cxn>
                  <a:cxn ang="0">
                    <a:pos x="41" y="33"/>
                  </a:cxn>
                  <a:cxn ang="0">
                    <a:pos x="44" y="39"/>
                  </a:cxn>
                  <a:cxn ang="0">
                    <a:pos x="43" y="47"/>
                  </a:cxn>
                  <a:cxn ang="0">
                    <a:pos x="41" y="53"/>
                  </a:cxn>
                  <a:cxn ang="0">
                    <a:pos x="36" y="58"/>
                  </a:cxn>
                  <a:cxn ang="0">
                    <a:pos x="30" y="60"/>
                  </a:cxn>
                  <a:cxn ang="0">
                    <a:pos x="23" y="62"/>
                  </a:cxn>
                  <a:cxn ang="0">
                    <a:pos x="14" y="62"/>
                  </a:cxn>
                  <a:cxn ang="0">
                    <a:pos x="5" y="60"/>
                  </a:cxn>
                  <a:cxn ang="0">
                    <a:pos x="0" y="44"/>
                  </a:cxn>
                  <a:cxn ang="0">
                    <a:pos x="7" y="47"/>
                  </a:cxn>
                  <a:cxn ang="0">
                    <a:pos x="9" y="52"/>
                  </a:cxn>
                  <a:cxn ang="0">
                    <a:pos x="11" y="56"/>
                  </a:cxn>
                  <a:cxn ang="0">
                    <a:pos x="16" y="58"/>
                  </a:cxn>
                  <a:cxn ang="0">
                    <a:pos x="23" y="58"/>
                  </a:cxn>
                  <a:cxn ang="0">
                    <a:pos x="28" y="55"/>
                  </a:cxn>
                  <a:cxn ang="0">
                    <a:pos x="31" y="50"/>
                  </a:cxn>
                  <a:cxn ang="0">
                    <a:pos x="31" y="44"/>
                  </a:cxn>
                  <a:cxn ang="0">
                    <a:pos x="28" y="39"/>
                  </a:cxn>
                  <a:cxn ang="0">
                    <a:pos x="16" y="35"/>
                  </a:cxn>
                  <a:cxn ang="0">
                    <a:pos x="10" y="32"/>
                  </a:cxn>
                  <a:cxn ang="0">
                    <a:pos x="5" y="29"/>
                  </a:cxn>
                  <a:cxn ang="0">
                    <a:pos x="2" y="24"/>
                  </a:cxn>
                  <a:cxn ang="0">
                    <a:pos x="0" y="17"/>
                  </a:cxn>
                  <a:cxn ang="0">
                    <a:pos x="2" y="11"/>
                  </a:cxn>
                  <a:cxn ang="0">
                    <a:pos x="5" y="5"/>
                  </a:cxn>
                  <a:cxn ang="0">
                    <a:pos x="10" y="2"/>
                  </a:cxn>
                  <a:cxn ang="0">
                    <a:pos x="17" y="0"/>
                  </a:cxn>
                  <a:cxn ang="0">
                    <a:pos x="23" y="0"/>
                  </a:cxn>
                </a:cxnLst>
                <a:rect l="0" t="0" r="r" b="b"/>
                <a:pathLst>
                  <a:path w="44" h="62">
                    <a:moveTo>
                      <a:pt x="23" y="0"/>
                    </a:moveTo>
                    <a:lnTo>
                      <a:pt x="27" y="0"/>
                    </a:lnTo>
                    <a:lnTo>
                      <a:pt x="32" y="0"/>
                    </a:lnTo>
                    <a:lnTo>
                      <a:pt x="36" y="1"/>
                    </a:lnTo>
                    <a:lnTo>
                      <a:pt x="41" y="3"/>
                    </a:lnTo>
                    <a:lnTo>
                      <a:pt x="41" y="16"/>
                    </a:lnTo>
                    <a:lnTo>
                      <a:pt x="35" y="16"/>
                    </a:lnTo>
                    <a:lnTo>
                      <a:pt x="34" y="13"/>
                    </a:lnTo>
                    <a:lnTo>
                      <a:pt x="34" y="10"/>
                    </a:lnTo>
                    <a:lnTo>
                      <a:pt x="33" y="8"/>
                    </a:lnTo>
                    <a:lnTo>
                      <a:pt x="31" y="6"/>
                    </a:lnTo>
                    <a:lnTo>
                      <a:pt x="29" y="5"/>
                    </a:lnTo>
                    <a:lnTo>
                      <a:pt x="27" y="4"/>
                    </a:lnTo>
                    <a:lnTo>
                      <a:pt x="24" y="3"/>
                    </a:lnTo>
                    <a:lnTo>
                      <a:pt x="21" y="4"/>
                    </a:lnTo>
                    <a:lnTo>
                      <a:pt x="19" y="4"/>
                    </a:lnTo>
                    <a:lnTo>
                      <a:pt x="16" y="5"/>
                    </a:lnTo>
                    <a:lnTo>
                      <a:pt x="15" y="7"/>
                    </a:lnTo>
                    <a:lnTo>
                      <a:pt x="13" y="8"/>
                    </a:lnTo>
                    <a:lnTo>
                      <a:pt x="13" y="11"/>
                    </a:lnTo>
                    <a:lnTo>
                      <a:pt x="12" y="14"/>
                    </a:lnTo>
                    <a:lnTo>
                      <a:pt x="13" y="16"/>
                    </a:lnTo>
                    <a:lnTo>
                      <a:pt x="14" y="18"/>
                    </a:lnTo>
                    <a:lnTo>
                      <a:pt x="15" y="20"/>
                    </a:lnTo>
                    <a:lnTo>
                      <a:pt x="17" y="22"/>
                    </a:lnTo>
                    <a:lnTo>
                      <a:pt x="22" y="24"/>
                    </a:lnTo>
                    <a:lnTo>
                      <a:pt x="24" y="24"/>
                    </a:lnTo>
                    <a:lnTo>
                      <a:pt x="27" y="25"/>
                    </a:lnTo>
                    <a:lnTo>
                      <a:pt x="29" y="25"/>
                    </a:lnTo>
                    <a:lnTo>
                      <a:pt x="32" y="26"/>
                    </a:lnTo>
                    <a:lnTo>
                      <a:pt x="35" y="28"/>
                    </a:lnTo>
                    <a:lnTo>
                      <a:pt x="38" y="29"/>
                    </a:lnTo>
                    <a:lnTo>
                      <a:pt x="40" y="31"/>
                    </a:lnTo>
                    <a:lnTo>
                      <a:pt x="41" y="33"/>
                    </a:lnTo>
                    <a:lnTo>
                      <a:pt x="43" y="36"/>
                    </a:lnTo>
                    <a:lnTo>
                      <a:pt x="44" y="39"/>
                    </a:lnTo>
                    <a:lnTo>
                      <a:pt x="44" y="42"/>
                    </a:lnTo>
                    <a:lnTo>
                      <a:pt x="43" y="47"/>
                    </a:lnTo>
                    <a:lnTo>
                      <a:pt x="42" y="50"/>
                    </a:lnTo>
                    <a:lnTo>
                      <a:pt x="41" y="53"/>
                    </a:lnTo>
                    <a:lnTo>
                      <a:pt x="38" y="56"/>
                    </a:lnTo>
                    <a:lnTo>
                      <a:pt x="36" y="58"/>
                    </a:lnTo>
                    <a:lnTo>
                      <a:pt x="33" y="59"/>
                    </a:lnTo>
                    <a:lnTo>
                      <a:pt x="30" y="60"/>
                    </a:lnTo>
                    <a:lnTo>
                      <a:pt x="26" y="61"/>
                    </a:lnTo>
                    <a:lnTo>
                      <a:pt x="23" y="62"/>
                    </a:lnTo>
                    <a:lnTo>
                      <a:pt x="19" y="62"/>
                    </a:lnTo>
                    <a:lnTo>
                      <a:pt x="14" y="62"/>
                    </a:lnTo>
                    <a:lnTo>
                      <a:pt x="10" y="61"/>
                    </a:lnTo>
                    <a:lnTo>
                      <a:pt x="5" y="60"/>
                    </a:lnTo>
                    <a:lnTo>
                      <a:pt x="0" y="59"/>
                    </a:lnTo>
                    <a:lnTo>
                      <a:pt x="0" y="44"/>
                    </a:lnTo>
                    <a:lnTo>
                      <a:pt x="7" y="44"/>
                    </a:lnTo>
                    <a:lnTo>
                      <a:pt x="7" y="47"/>
                    </a:lnTo>
                    <a:lnTo>
                      <a:pt x="8" y="50"/>
                    </a:lnTo>
                    <a:lnTo>
                      <a:pt x="9" y="52"/>
                    </a:lnTo>
                    <a:lnTo>
                      <a:pt x="10" y="55"/>
                    </a:lnTo>
                    <a:lnTo>
                      <a:pt x="11" y="56"/>
                    </a:lnTo>
                    <a:lnTo>
                      <a:pt x="14" y="57"/>
                    </a:lnTo>
                    <a:lnTo>
                      <a:pt x="16" y="58"/>
                    </a:lnTo>
                    <a:lnTo>
                      <a:pt x="20" y="58"/>
                    </a:lnTo>
                    <a:lnTo>
                      <a:pt x="23" y="58"/>
                    </a:lnTo>
                    <a:lnTo>
                      <a:pt x="26" y="57"/>
                    </a:lnTo>
                    <a:lnTo>
                      <a:pt x="28" y="55"/>
                    </a:lnTo>
                    <a:lnTo>
                      <a:pt x="30" y="53"/>
                    </a:lnTo>
                    <a:lnTo>
                      <a:pt x="31" y="50"/>
                    </a:lnTo>
                    <a:lnTo>
                      <a:pt x="31" y="47"/>
                    </a:lnTo>
                    <a:lnTo>
                      <a:pt x="31" y="44"/>
                    </a:lnTo>
                    <a:lnTo>
                      <a:pt x="30" y="41"/>
                    </a:lnTo>
                    <a:lnTo>
                      <a:pt x="28" y="39"/>
                    </a:lnTo>
                    <a:lnTo>
                      <a:pt x="25" y="37"/>
                    </a:lnTo>
                    <a:lnTo>
                      <a:pt x="16" y="35"/>
                    </a:lnTo>
                    <a:lnTo>
                      <a:pt x="13" y="34"/>
                    </a:lnTo>
                    <a:lnTo>
                      <a:pt x="10" y="32"/>
                    </a:lnTo>
                    <a:lnTo>
                      <a:pt x="8" y="31"/>
                    </a:lnTo>
                    <a:lnTo>
                      <a:pt x="5" y="29"/>
                    </a:lnTo>
                    <a:lnTo>
                      <a:pt x="3" y="27"/>
                    </a:lnTo>
                    <a:lnTo>
                      <a:pt x="2" y="24"/>
                    </a:lnTo>
                    <a:lnTo>
                      <a:pt x="1" y="21"/>
                    </a:lnTo>
                    <a:lnTo>
                      <a:pt x="0" y="17"/>
                    </a:lnTo>
                    <a:lnTo>
                      <a:pt x="1" y="14"/>
                    </a:lnTo>
                    <a:lnTo>
                      <a:pt x="2" y="11"/>
                    </a:lnTo>
                    <a:lnTo>
                      <a:pt x="3" y="8"/>
                    </a:lnTo>
                    <a:lnTo>
                      <a:pt x="5" y="5"/>
                    </a:lnTo>
                    <a:lnTo>
                      <a:pt x="8" y="4"/>
                    </a:lnTo>
                    <a:lnTo>
                      <a:pt x="10" y="2"/>
                    </a:lnTo>
                    <a:lnTo>
                      <a:pt x="14" y="1"/>
                    </a:lnTo>
                    <a:lnTo>
                      <a:pt x="17" y="0"/>
                    </a:lnTo>
                    <a:lnTo>
                      <a:pt x="20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8" name="Freeform 11"/>
              <p:cNvSpPr>
                <a:spLocks/>
              </p:cNvSpPr>
              <p:nvPr userDrawn="1"/>
            </p:nvSpPr>
            <p:spPr bwMode="auto">
              <a:xfrm>
                <a:off x="762000" y="6523038"/>
                <a:ext cx="90488" cy="95250"/>
              </a:xfrm>
              <a:custGeom>
                <a:avLst/>
                <a:gdLst/>
                <a:ahLst/>
                <a:cxnLst>
                  <a:cxn ang="0">
                    <a:pos x="31" y="1"/>
                  </a:cxn>
                  <a:cxn ang="0">
                    <a:pos x="39" y="2"/>
                  </a:cxn>
                  <a:cxn ang="0">
                    <a:pos x="44" y="15"/>
                  </a:cxn>
                  <a:cxn ang="0">
                    <a:pos x="38" y="12"/>
                  </a:cxn>
                  <a:cxn ang="0">
                    <a:pos x="37" y="7"/>
                  </a:cxn>
                  <a:cxn ang="0">
                    <a:pos x="33" y="4"/>
                  </a:cxn>
                  <a:cxn ang="0">
                    <a:pos x="26" y="4"/>
                  </a:cxn>
                  <a:cxn ang="0">
                    <a:pos x="20" y="5"/>
                  </a:cxn>
                  <a:cxn ang="0">
                    <a:pos x="16" y="8"/>
                  </a:cxn>
                  <a:cxn ang="0">
                    <a:pos x="13" y="13"/>
                  </a:cxn>
                  <a:cxn ang="0">
                    <a:pos x="12" y="18"/>
                  </a:cxn>
                  <a:cxn ang="0">
                    <a:pos x="12" y="25"/>
                  </a:cxn>
                  <a:cxn ang="0">
                    <a:pos x="12" y="34"/>
                  </a:cxn>
                  <a:cxn ang="0">
                    <a:pos x="13" y="40"/>
                  </a:cxn>
                  <a:cxn ang="0">
                    <a:pos x="16" y="45"/>
                  </a:cxn>
                  <a:cxn ang="0">
                    <a:pos x="20" y="48"/>
                  </a:cxn>
                  <a:cxn ang="0">
                    <a:pos x="26" y="50"/>
                  </a:cxn>
                  <a:cxn ang="0">
                    <a:pos x="30" y="49"/>
                  </a:cxn>
                  <a:cxn ang="0">
                    <a:pos x="34" y="46"/>
                  </a:cxn>
                  <a:cxn ang="0">
                    <a:pos x="35" y="46"/>
                  </a:cxn>
                  <a:cxn ang="0">
                    <a:pos x="35" y="35"/>
                  </a:cxn>
                  <a:cxn ang="0">
                    <a:pos x="34" y="33"/>
                  </a:cxn>
                  <a:cxn ang="0">
                    <a:pos x="32" y="32"/>
                  </a:cxn>
                  <a:cxn ang="0">
                    <a:pos x="26" y="29"/>
                  </a:cxn>
                  <a:cxn ang="0">
                    <a:pos x="47" y="29"/>
                  </a:cxn>
                  <a:cxn ang="0">
                    <a:pos x="50" y="32"/>
                  </a:cxn>
                  <a:cxn ang="0">
                    <a:pos x="46" y="33"/>
                  </a:cxn>
                  <a:cxn ang="0">
                    <a:pos x="45" y="34"/>
                  </a:cxn>
                  <a:cxn ang="0">
                    <a:pos x="41" y="50"/>
                  </a:cxn>
                  <a:cxn ang="0">
                    <a:pos x="34" y="51"/>
                  </a:cxn>
                  <a:cxn ang="0">
                    <a:pos x="27" y="53"/>
                  </a:cxn>
                  <a:cxn ang="0">
                    <a:pos x="19" y="52"/>
                  </a:cxn>
                  <a:cxn ang="0">
                    <a:pos x="11" y="50"/>
                  </a:cxn>
                  <a:cxn ang="0">
                    <a:pos x="5" y="45"/>
                  </a:cxn>
                  <a:cxn ang="0">
                    <a:pos x="1" y="37"/>
                  </a:cxn>
                  <a:cxn ang="0">
                    <a:pos x="0" y="28"/>
                  </a:cxn>
                  <a:cxn ang="0">
                    <a:pos x="1" y="16"/>
                  </a:cxn>
                  <a:cxn ang="0">
                    <a:pos x="5" y="8"/>
                  </a:cxn>
                  <a:cxn ang="0">
                    <a:pos x="11" y="3"/>
                  </a:cxn>
                  <a:cxn ang="0">
                    <a:pos x="21" y="1"/>
                  </a:cxn>
                </a:cxnLst>
                <a:rect l="0" t="0" r="r" b="b"/>
                <a:pathLst>
                  <a:path w="50" h="53">
                    <a:moveTo>
                      <a:pt x="26" y="0"/>
                    </a:moveTo>
                    <a:lnTo>
                      <a:pt x="31" y="1"/>
                    </a:lnTo>
                    <a:lnTo>
                      <a:pt x="35" y="1"/>
                    </a:lnTo>
                    <a:lnTo>
                      <a:pt x="39" y="2"/>
                    </a:lnTo>
                    <a:lnTo>
                      <a:pt x="44" y="3"/>
                    </a:lnTo>
                    <a:lnTo>
                      <a:pt x="44" y="15"/>
                    </a:lnTo>
                    <a:lnTo>
                      <a:pt x="39" y="15"/>
                    </a:lnTo>
                    <a:lnTo>
                      <a:pt x="38" y="12"/>
                    </a:lnTo>
                    <a:lnTo>
                      <a:pt x="37" y="9"/>
                    </a:lnTo>
                    <a:lnTo>
                      <a:pt x="37" y="7"/>
                    </a:lnTo>
                    <a:lnTo>
                      <a:pt x="35" y="5"/>
                    </a:lnTo>
                    <a:lnTo>
                      <a:pt x="33" y="4"/>
                    </a:lnTo>
                    <a:lnTo>
                      <a:pt x="30" y="4"/>
                    </a:lnTo>
                    <a:lnTo>
                      <a:pt x="26" y="4"/>
                    </a:lnTo>
                    <a:lnTo>
                      <a:pt x="23" y="4"/>
                    </a:lnTo>
                    <a:lnTo>
                      <a:pt x="20" y="5"/>
                    </a:lnTo>
                    <a:lnTo>
                      <a:pt x="18" y="6"/>
                    </a:lnTo>
                    <a:lnTo>
                      <a:pt x="16" y="8"/>
                    </a:lnTo>
                    <a:lnTo>
                      <a:pt x="15" y="10"/>
                    </a:lnTo>
                    <a:lnTo>
                      <a:pt x="13" y="13"/>
                    </a:lnTo>
                    <a:lnTo>
                      <a:pt x="13" y="15"/>
                    </a:lnTo>
                    <a:lnTo>
                      <a:pt x="12" y="18"/>
                    </a:lnTo>
                    <a:lnTo>
                      <a:pt x="12" y="21"/>
                    </a:lnTo>
                    <a:lnTo>
                      <a:pt x="12" y="25"/>
                    </a:lnTo>
                    <a:lnTo>
                      <a:pt x="12" y="31"/>
                    </a:lnTo>
                    <a:lnTo>
                      <a:pt x="12" y="34"/>
                    </a:lnTo>
                    <a:lnTo>
                      <a:pt x="12" y="37"/>
                    </a:lnTo>
                    <a:lnTo>
                      <a:pt x="13" y="40"/>
                    </a:lnTo>
                    <a:lnTo>
                      <a:pt x="14" y="42"/>
                    </a:lnTo>
                    <a:lnTo>
                      <a:pt x="16" y="45"/>
                    </a:lnTo>
                    <a:lnTo>
                      <a:pt x="17" y="47"/>
                    </a:lnTo>
                    <a:lnTo>
                      <a:pt x="20" y="48"/>
                    </a:lnTo>
                    <a:lnTo>
                      <a:pt x="22" y="49"/>
                    </a:lnTo>
                    <a:lnTo>
                      <a:pt x="26" y="50"/>
                    </a:lnTo>
                    <a:lnTo>
                      <a:pt x="28" y="49"/>
                    </a:lnTo>
                    <a:lnTo>
                      <a:pt x="30" y="49"/>
                    </a:lnTo>
                    <a:lnTo>
                      <a:pt x="32" y="48"/>
                    </a:lnTo>
                    <a:lnTo>
                      <a:pt x="34" y="46"/>
                    </a:lnTo>
                    <a:lnTo>
                      <a:pt x="34" y="46"/>
                    </a:lnTo>
                    <a:lnTo>
                      <a:pt x="35" y="46"/>
                    </a:lnTo>
                    <a:lnTo>
                      <a:pt x="35" y="45"/>
                    </a:lnTo>
                    <a:lnTo>
                      <a:pt x="35" y="35"/>
                    </a:lnTo>
                    <a:lnTo>
                      <a:pt x="35" y="34"/>
                    </a:lnTo>
                    <a:lnTo>
                      <a:pt x="34" y="33"/>
                    </a:lnTo>
                    <a:lnTo>
                      <a:pt x="33" y="32"/>
                    </a:lnTo>
                    <a:lnTo>
                      <a:pt x="32" y="32"/>
                    </a:lnTo>
                    <a:lnTo>
                      <a:pt x="26" y="32"/>
                    </a:lnTo>
                    <a:lnTo>
                      <a:pt x="26" y="29"/>
                    </a:lnTo>
                    <a:lnTo>
                      <a:pt x="31" y="29"/>
                    </a:lnTo>
                    <a:lnTo>
                      <a:pt x="47" y="29"/>
                    </a:lnTo>
                    <a:lnTo>
                      <a:pt x="50" y="29"/>
                    </a:lnTo>
                    <a:lnTo>
                      <a:pt x="50" y="32"/>
                    </a:lnTo>
                    <a:lnTo>
                      <a:pt x="48" y="32"/>
                    </a:lnTo>
                    <a:lnTo>
                      <a:pt x="46" y="33"/>
                    </a:lnTo>
                    <a:lnTo>
                      <a:pt x="46" y="33"/>
                    </a:lnTo>
                    <a:lnTo>
                      <a:pt x="45" y="34"/>
                    </a:lnTo>
                    <a:lnTo>
                      <a:pt x="45" y="49"/>
                    </a:lnTo>
                    <a:lnTo>
                      <a:pt x="41" y="50"/>
                    </a:lnTo>
                    <a:lnTo>
                      <a:pt x="38" y="51"/>
                    </a:lnTo>
                    <a:lnTo>
                      <a:pt x="34" y="51"/>
                    </a:lnTo>
                    <a:lnTo>
                      <a:pt x="31" y="52"/>
                    </a:lnTo>
                    <a:lnTo>
                      <a:pt x="27" y="53"/>
                    </a:lnTo>
                    <a:lnTo>
                      <a:pt x="24" y="53"/>
                    </a:lnTo>
                    <a:lnTo>
                      <a:pt x="19" y="52"/>
                    </a:lnTo>
                    <a:lnTo>
                      <a:pt x="15" y="51"/>
                    </a:lnTo>
                    <a:lnTo>
                      <a:pt x="11" y="50"/>
                    </a:lnTo>
                    <a:lnTo>
                      <a:pt x="8" y="48"/>
                    </a:lnTo>
                    <a:lnTo>
                      <a:pt x="5" y="45"/>
                    </a:lnTo>
                    <a:lnTo>
                      <a:pt x="3" y="41"/>
                    </a:lnTo>
                    <a:lnTo>
                      <a:pt x="1" y="37"/>
                    </a:lnTo>
                    <a:lnTo>
                      <a:pt x="1" y="33"/>
                    </a:lnTo>
                    <a:lnTo>
                      <a:pt x="0" y="28"/>
                    </a:lnTo>
                    <a:lnTo>
                      <a:pt x="1" y="22"/>
                    </a:lnTo>
                    <a:lnTo>
                      <a:pt x="1" y="16"/>
                    </a:lnTo>
                    <a:lnTo>
                      <a:pt x="3" y="12"/>
                    </a:lnTo>
                    <a:lnTo>
                      <a:pt x="5" y="8"/>
                    </a:lnTo>
                    <a:lnTo>
                      <a:pt x="8" y="5"/>
                    </a:lnTo>
                    <a:lnTo>
                      <a:pt x="11" y="3"/>
                    </a:lnTo>
                    <a:lnTo>
                      <a:pt x="16" y="2"/>
                    </a:lnTo>
                    <a:lnTo>
                      <a:pt x="21" y="1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9" name="Freeform 12"/>
              <p:cNvSpPr>
                <a:spLocks/>
              </p:cNvSpPr>
              <p:nvPr userDrawn="1"/>
            </p:nvSpPr>
            <p:spPr bwMode="auto">
              <a:xfrm>
                <a:off x="863600" y="6524625"/>
                <a:ext cx="68263" cy="920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" y="0"/>
                  </a:cxn>
                  <a:cxn ang="0">
                    <a:pos x="38" y="12"/>
                  </a:cxn>
                  <a:cxn ang="0">
                    <a:pos x="33" y="12"/>
                  </a:cxn>
                  <a:cxn ang="0">
                    <a:pos x="33" y="9"/>
                  </a:cxn>
                  <a:cxn ang="0">
                    <a:pos x="32" y="7"/>
                  </a:cxn>
                  <a:cxn ang="0">
                    <a:pos x="32" y="6"/>
                  </a:cxn>
                  <a:cxn ang="0">
                    <a:pos x="31" y="5"/>
                  </a:cxn>
                  <a:cxn ang="0">
                    <a:pos x="29" y="4"/>
                  </a:cxn>
                  <a:cxn ang="0">
                    <a:pos x="26" y="4"/>
                  </a:cxn>
                  <a:cxn ang="0">
                    <a:pos x="16" y="4"/>
                  </a:cxn>
                  <a:cxn ang="0">
                    <a:pos x="16" y="22"/>
                  </a:cxn>
                  <a:cxn ang="0">
                    <a:pos x="20" y="22"/>
                  </a:cxn>
                  <a:cxn ang="0">
                    <a:pos x="22" y="22"/>
                  </a:cxn>
                  <a:cxn ang="0">
                    <a:pos x="23" y="21"/>
                  </a:cxn>
                  <a:cxn ang="0">
                    <a:pos x="24" y="20"/>
                  </a:cxn>
                  <a:cxn ang="0">
                    <a:pos x="25" y="19"/>
                  </a:cxn>
                  <a:cxn ang="0">
                    <a:pos x="25" y="17"/>
                  </a:cxn>
                  <a:cxn ang="0">
                    <a:pos x="25" y="15"/>
                  </a:cxn>
                  <a:cxn ang="0">
                    <a:pos x="29" y="15"/>
                  </a:cxn>
                  <a:cxn ang="0">
                    <a:pos x="29" y="33"/>
                  </a:cxn>
                  <a:cxn ang="0">
                    <a:pos x="25" y="33"/>
                  </a:cxn>
                  <a:cxn ang="0">
                    <a:pos x="25" y="31"/>
                  </a:cxn>
                  <a:cxn ang="0">
                    <a:pos x="25" y="29"/>
                  </a:cxn>
                  <a:cxn ang="0">
                    <a:pos x="24" y="28"/>
                  </a:cxn>
                  <a:cxn ang="0">
                    <a:pos x="23" y="27"/>
                  </a:cxn>
                  <a:cxn ang="0">
                    <a:pos x="22" y="26"/>
                  </a:cxn>
                  <a:cxn ang="0">
                    <a:pos x="20" y="26"/>
                  </a:cxn>
                  <a:cxn ang="0">
                    <a:pos x="16" y="26"/>
                  </a:cxn>
                  <a:cxn ang="0">
                    <a:pos x="16" y="48"/>
                  </a:cxn>
                  <a:cxn ang="0">
                    <a:pos x="24" y="48"/>
                  </a:cxn>
                  <a:cxn ang="0">
                    <a:pos x="27" y="48"/>
                  </a:cxn>
                  <a:cxn ang="0">
                    <a:pos x="29" y="47"/>
                  </a:cxn>
                  <a:cxn ang="0">
                    <a:pos x="31" y="46"/>
                  </a:cxn>
                  <a:cxn ang="0">
                    <a:pos x="32" y="45"/>
                  </a:cxn>
                  <a:cxn ang="0">
                    <a:pos x="32" y="43"/>
                  </a:cxn>
                  <a:cxn ang="0">
                    <a:pos x="33" y="40"/>
                  </a:cxn>
                  <a:cxn ang="0">
                    <a:pos x="33" y="37"/>
                  </a:cxn>
                  <a:cxn ang="0">
                    <a:pos x="38" y="37"/>
                  </a:cxn>
                  <a:cxn ang="0">
                    <a:pos x="38" y="51"/>
                  </a:cxn>
                  <a:cxn ang="0">
                    <a:pos x="0" y="51"/>
                  </a:cxn>
                  <a:cxn ang="0">
                    <a:pos x="0" y="48"/>
                  </a:cxn>
                  <a:cxn ang="0">
                    <a:pos x="2" y="48"/>
                  </a:cxn>
                  <a:cxn ang="0">
                    <a:pos x="4" y="48"/>
                  </a:cxn>
                  <a:cxn ang="0">
                    <a:pos x="5" y="47"/>
                  </a:cxn>
                  <a:cxn ang="0">
                    <a:pos x="5" y="46"/>
                  </a:cxn>
                  <a:cxn ang="0">
                    <a:pos x="6" y="45"/>
                  </a:cxn>
                  <a:cxn ang="0">
                    <a:pos x="6" y="6"/>
                  </a:cxn>
                  <a:cxn ang="0">
                    <a:pos x="5" y="5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2" y="3"/>
                  </a:cxn>
                  <a:cxn ang="0">
                    <a:pos x="0" y="3"/>
                  </a:cxn>
                  <a:cxn ang="0">
                    <a:pos x="0" y="0"/>
                  </a:cxn>
                </a:cxnLst>
                <a:rect l="0" t="0" r="r" b="b"/>
                <a:pathLst>
                  <a:path w="38" h="51">
                    <a:moveTo>
                      <a:pt x="0" y="0"/>
                    </a:moveTo>
                    <a:lnTo>
                      <a:pt x="38" y="0"/>
                    </a:lnTo>
                    <a:lnTo>
                      <a:pt x="38" y="12"/>
                    </a:lnTo>
                    <a:lnTo>
                      <a:pt x="33" y="12"/>
                    </a:lnTo>
                    <a:lnTo>
                      <a:pt x="33" y="9"/>
                    </a:lnTo>
                    <a:lnTo>
                      <a:pt x="32" y="7"/>
                    </a:lnTo>
                    <a:lnTo>
                      <a:pt x="32" y="6"/>
                    </a:lnTo>
                    <a:lnTo>
                      <a:pt x="31" y="5"/>
                    </a:lnTo>
                    <a:lnTo>
                      <a:pt x="29" y="4"/>
                    </a:lnTo>
                    <a:lnTo>
                      <a:pt x="26" y="4"/>
                    </a:lnTo>
                    <a:lnTo>
                      <a:pt x="16" y="4"/>
                    </a:lnTo>
                    <a:lnTo>
                      <a:pt x="16" y="22"/>
                    </a:lnTo>
                    <a:lnTo>
                      <a:pt x="20" y="22"/>
                    </a:lnTo>
                    <a:lnTo>
                      <a:pt x="22" y="22"/>
                    </a:lnTo>
                    <a:lnTo>
                      <a:pt x="23" y="21"/>
                    </a:lnTo>
                    <a:lnTo>
                      <a:pt x="24" y="20"/>
                    </a:lnTo>
                    <a:lnTo>
                      <a:pt x="25" y="19"/>
                    </a:lnTo>
                    <a:lnTo>
                      <a:pt x="25" y="17"/>
                    </a:lnTo>
                    <a:lnTo>
                      <a:pt x="25" y="15"/>
                    </a:lnTo>
                    <a:lnTo>
                      <a:pt x="29" y="15"/>
                    </a:lnTo>
                    <a:lnTo>
                      <a:pt x="29" y="33"/>
                    </a:lnTo>
                    <a:lnTo>
                      <a:pt x="25" y="33"/>
                    </a:lnTo>
                    <a:lnTo>
                      <a:pt x="25" y="31"/>
                    </a:lnTo>
                    <a:lnTo>
                      <a:pt x="25" y="29"/>
                    </a:lnTo>
                    <a:lnTo>
                      <a:pt x="24" y="28"/>
                    </a:lnTo>
                    <a:lnTo>
                      <a:pt x="23" y="27"/>
                    </a:lnTo>
                    <a:lnTo>
                      <a:pt x="22" y="26"/>
                    </a:lnTo>
                    <a:lnTo>
                      <a:pt x="20" y="26"/>
                    </a:lnTo>
                    <a:lnTo>
                      <a:pt x="16" y="26"/>
                    </a:lnTo>
                    <a:lnTo>
                      <a:pt x="16" y="48"/>
                    </a:lnTo>
                    <a:lnTo>
                      <a:pt x="24" y="48"/>
                    </a:lnTo>
                    <a:lnTo>
                      <a:pt x="27" y="48"/>
                    </a:lnTo>
                    <a:lnTo>
                      <a:pt x="29" y="47"/>
                    </a:lnTo>
                    <a:lnTo>
                      <a:pt x="31" y="46"/>
                    </a:lnTo>
                    <a:lnTo>
                      <a:pt x="32" y="45"/>
                    </a:lnTo>
                    <a:lnTo>
                      <a:pt x="32" y="43"/>
                    </a:lnTo>
                    <a:lnTo>
                      <a:pt x="33" y="40"/>
                    </a:lnTo>
                    <a:lnTo>
                      <a:pt x="33" y="37"/>
                    </a:lnTo>
                    <a:lnTo>
                      <a:pt x="38" y="37"/>
                    </a:lnTo>
                    <a:lnTo>
                      <a:pt x="38" y="51"/>
                    </a:lnTo>
                    <a:lnTo>
                      <a:pt x="0" y="51"/>
                    </a:lnTo>
                    <a:lnTo>
                      <a:pt x="0" y="48"/>
                    </a:lnTo>
                    <a:lnTo>
                      <a:pt x="2" y="48"/>
                    </a:lnTo>
                    <a:lnTo>
                      <a:pt x="4" y="48"/>
                    </a:lnTo>
                    <a:lnTo>
                      <a:pt x="5" y="47"/>
                    </a:lnTo>
                    <a:lnTo>
                      <a:pt x="5" y="46"/>
                    </a:lnTo>
                    <a:lnTo>
                      <a:pt x="6" y="45"/>
                    </a:lnTo>
                    <a:lnTo>
                      <a:pt x="6" y="6"/>
                    </a:lnTo>
                    <a:lnTo>
                      <a:pt x="5" y="5"/>
                    </a:lnTo>
                    <a:lnTo>
                      <a:pt x="5" y="4"/>
                    </a:lnTo>
                    <a:lnTo>
                      <a:pt x="4" y="4"/>
                    </a:lnTo>
                    <a:lnTo>
                      <a:pt x="2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0" name="Freeform 13"/>
              <p:cNvSpPr>
                <a:spLocks/>
              </p:cNvSpPr>
              <p:nvPr userDrawn="1"/>
            </p:nvSpPr>
            <p:spPr bwMode="auto">
              <a:xfrm>
                <a:off x="942975" y="6524625"/>
                <a:ext cx="80963" cy="920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5" y="0"/>
                  </a:cxn>
                  <a:cxn ang="0">
                    <a:pos x="45" y="14"/>
                  </a:cxn>
                  <a:cxn ang="0">
                    <a:pos x="40" y="14"/>
                  </a:cxn>
                  <a:cxn ang="0">
                    <a:pos x="39" y="11"/>
                  </a:cxn>
                  <a:cxn ang="0">
                    <a:pos x="39" y="8"/>
                  </a:cxn>
                  <a:cxn ang="0">
                    <a:pos x="38" y="6"/>
                  </a:cxn>
                  <a:cxn ang="0">
                    <a:pos x="37" y="5"/>
                  </a:cxn>
                  <a:cxn ang="0">
                    <a:pos x="36" y="4"/>
                  </a:cxn>
                  <a:cxn ang="0">
                    <a:pos x="34" y="4"/>
                  </a:cxn>
                  <a:cxn ang="0">
                    <a:pos x="31" y="4"/>
                  </a:cxn>
                  <a:cxn ang="0">
                    <a:pos x="28" y="4"/>
                  </a:cxn>
                  <a:cxn ang="0">
                    <a:pos x="28" y="46"/>
                  </a:cxn>
                  <a:cxn ang="0">
                    <a:pos x="28" y="47"/>
                  </a:cxn>
                  <a:cxn ang="0">
                    <a:pos x="29" y="47"/>
                  </a:cxn>
                  <a:cxn ang="0">
                    <a:pos x="30" y="48"/>
                  </a:cxn>
                  <a:cxn ang="0">
                    <a:pos x="32" y="48"/>
                  </a:cxn>
                  <a:cxn ang="0">
                    <a:pos x="35" y="48"/>
                  </a:cxn>
                  <a:cxn ang="0">
                    <a:pos x="35" y="51"/>
                  </a:cxn>
                  <a:cxn ang="0">
                    <a:pos x="10" y="51"/>
                  </a:cxn>
                  <a:cxn ang="0">
                    <a:pos x="10" y="48"/>
                  </a:cxn>
                  <a:cxn ang="0">
                    <a:pos x="13" y="48"/>
                  </a:cxn>
                  <a:cxn ang="0">
                    <a:pos x="15" y="48"/>
                  </a:cxn>
                  <a:cxn ang="0">
                    <a:pos x="16" y="47"/>
                  </a:cxn>
                  <a:cxn ang="0">
                    <a:pos x="17" y="47"/>
                  </a:cxn>
                  <a:cxn ang="0">
                    <a:pos x="18" y="46"/>
                  </a:cxn>
                  <a:cxn ang="0">
                    <a:pos x="18" y="4"/>
                  </a:cxn>
                  <a:cxn ang="0">
                    <a:pos x="14" y="4"/>
                  </a:cxn>
                  <a:cxn ang="0">
                    <a:pos x="12" y="4"/>
                  </a:cxn>
                  <a:cxn ang="0">
                    <a:pos x="9" y="4"/>
                  </a:cxn>
                  <a:cxn ang="0">
                    <a:pos x="8" y="5"/>
                  </a:cxn>
                  <a:cxn ang="0">
                    <a:pos x="7" y="6"/>
                  </a:cxn>
                  <a:cxn ang="0">
                    <a:pos x="6" y="8"/>
                  </a:cxn>
                  <a:cxn ang="0">
                    <a:pos x="6" y="11"/>
                  </a:cxn>
                  <a:cxn ang="0">
                    <a:pos x="5" y="14"/>
                  </a:cxn>
                  <a:cxn ang="0">
                    <a:pos x="0" y="14"/>
                  </a:cxn>
                  <a:cxn ang="0">
                    <a:pos x="0" y="0"/>
                  </a:cxn>
                </a:cxnLst>
                <a:rect l="0" t="0" r="r" b="b"/>
                <a:pathLst>
                  <a:path w="45" h="51">
                    <a:moveTo>
                      <a:pt x="0" y="0"/>
                    </a:moveTo>
                    <a:lnTo>
                      <a:pt x="45" y="0"/>
                    </a:lnTo>
                    <a:lnTo>
                      <a:pt x="45" y="14"/>
                    </a:lnTo>
                    <a:lnTo>
                      <a:pt x="40" y="14"/>
                    </a:lnTo>
                    <a:lnTo>
                      <a:pt x="39" y="11"/>
                    </a:lnTo>
                    <a:lnTo>
                      <a:pt x="39" y="8"/>
                    </a:lnTo>
                    <a:lnTo>
                      <a:pt x="38" y="6"/>
                    </a:lnTo>
                    <a:lnTo>
                      <a:pt x="37" y="5"/>
                    </a:lnTo>
                    <a:lnTo>
                      <a:pt x="36" y="4"/>
                    </a:lnTo>
                    <a:lnTo>
                      <a:pt x="34" y="4"/>
                    </a:lnTo>
                    <a:lnTo>
                      <a:pt x="31" y="4"/>
                    </a:lnTo>
                    <a:lnTo>
                      <a:pt x="28" y="4"/>
                    </a:lnTo>
                    <a:lnTo>
                      <a:pt x="28" y="46"/>
                    </a:lnTo>
                    <a:lnTo>
                      <a:pt x="28" y="47"/>
                    </a:lnTo>
                    <a:lnTo>
                      <a:pt x="29" y="47"/>
                    </a:lnTo>
                    <a:lnTo>
                      <a:pt x="30" y="48"/>
                    </a:lnTo>
                    <a:lnTo>
                      <a:pt x="32" y="48"/>
                    </a:lnTo>
                    <a:lnTo>
                      <a:pt x="35" y="48"/>
                    </a:lnTo>
                    <a:lnTo>
                      <a:pt x="35" y="51"/>
                    </a:lnTo>
                    <a:lnTo>
                      <a:pt x="10" y="51"/>
                    </a:lnTo>
                    <a:lnTo>
                      <a:pt x="10" y="48"/>
                    </a:lnTo>
                    <a:lnTo>
                      <a:pt x="13" y="48"/>
                    </a:lnTo>
                    <a:lnTo>
                      <a:pt x="15" y="48"/>
                    </a:lnTo>
                    <a:lnTo>
                      <a:pt x="16" y="47"/>
                    </a:lnTo>
                    <a:lnTo>
                      <a:pt x="17" y="47"/>
                    </a:lnTo>
                    <a:lnTo>
                      <a:pt x="18" y="46"/>
                    </a:lnTo>
                    <a:lnTo>
                      <a:pt x="18" y="4"/>
                    </a:lnTo>
                    <a:lnTo>
                      <a:pt x="14" y="4"/>
                    </a:lnTo>
                    <a:lnTo>
                      <a:pt x="12" y="4"/>
                    </a:lnTo>
                    <a:lnTo>
                      <a:pt x="9" y="4"/>
                    </a:lnTo>
                    <a:lnTo>
                      <a:pt x="8" y="5"/>
                    </a:lnTo>
                    <a:lnTo>
                      <a:pt x="7" y="6"/>
                    </a:lnTo>
                    <a:lnTo>
                      <a:pt x="6" y="8"/>
                    </a:lnTo>
                    <a:lnTo>
                      <a:pt x="6" y="11"/>
                    </a:lnTo>
                    <a:lnTo>
                      <a:pt x="5" y="14"/>
                    </a:lnTo>
                    <a:lnTo>
                      <a:pt x="0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6" name="Freeform 14"/>
              <p:cNvSpPr>
                <a:spLocks/>
              </p:cNvSpPr>
              <p:nvPr userDrawn="1"/>
            </p:nvSpPr>
            <p:spPr bwMode="auto">
              <a:xfrm>
                <a:off x="1033463" y="6524625"/>
                <a:ext cx="42862" cy="920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" y="0"/>
                  </a:cxn>
                  <a:cxn ang="0">
                    <a:pos x="24" y="3"/>
                  </a:cxn>
                  <a:cxn ang="0">
                    <a:pos x="21" y="3"/>
                  </a:cxn>
                  <a:cxn ang="0">
                    <a:pos x="19" y="4"/>
                  </a:cxn>
                  <a:cxn ang="0">
                    <a:pos x="18" y="4"/>
                  </a:cxn>
                  <a:cxn ang="0">
                    <a:pos x="17" y="5"/>
                  </a:cxn>
                  <a:cxn ang="0">
                    <a:pos x="17" y="6"/>
                  </a:cxn>
                  <a:cxn ang="0">
                    <a:pos x="17" y="45"/>
                  </a:cxn>
                  <a:cxn ang="0">
                    <a:pos x="17" y="47"/>
                  </a:cxn>
                  <a:cxn ang="0">
                    <a:pos x="18" y="47"/>
                  </a:cxn>
                  <a:cxn ang="0">
                    <a:pos x="19" y="48"/>
                  </a:cxn>
                  <a:cxn ang="0">
                    <a:pos x="21" y="48"/>
                  </a:cxn>
                  <a:cxn ang="0">
                    <a:pos x="24" y="48"/>
                  </a:cxn>
                  <a:cxn ang="0">
                    <a:pos x="24" y="51"/>
                  </a:cxn>
                  <a:cxn ang="0">
                    <a:pos x="0" y="51"/>
                  </a:cxn>
                  <a:cxn ang="0">
                    <a:pos x="0" y="48"/>
                  </a:cxn>
                  <a:cxn ang="0">
                    <a:pos x="3" y="48"/>
                  </a:cxn>
                  <a:cxn ang="0">
                    <a:pos x="5" y="48"/>
                  </a:cxn>
                  <a:cxn ang="0">
                    <a:pos x="6" y="47"/>
                  </a:cxn>
                  <a:cxn ang="0">
                    <a:pos x="6" y="47"/>
                  </a:cxn>
                  <a:cxn ang="0">
                    <a:pos x="7" y="45"/>
                  </a:cxn>
                  <a:cxn ang="0">
                    <a:pos x="7" y="6"/>
                  </a:cxn>
                  <a:cxn ang="0">
                    <a:pos x="6" y="5"/>
                  </a:cxn>
                  <a:cxn ang="0">
                    <a:pos x="6" y="4"/>
                  </a:cxn>
                  <a:cxn ang="0">
                    <a:pos x="5" y="4"/>
                  </a:cxn>
                  <a:cxn ang="0">
                    <a:pos x="3" y="3"/>
                  </a:cxn>
                  <a:cxn ang="0">
                    <a:pos x="0" y="3"/>
                  </a:cxn>
                  <a:cxn ang="0">
                    <a:pos x="0" y="0"/>
                  </a:cxn>
                </a:cxnLst>
                <a:rect l="0" t="0" r="r" b="b"/>
                <a:pathLst>
                  <a:path w="24" h="51">
                    <a:moveTo>
                      <a:pt x="0" y="0"/>
                    </a:moveTo>
                    <a:lnTo>
                      <a:pt x="24" y="0"/>
                    </a:lnTo>
                    <a:lnTo>
                      <a:pt x="24" y="3"/>
                    </a:lnTo>
                    <a:lnTo>
                      <a:pt x="21" y="3"/>
                    </a:lnTo>
                    <a:lnTo>
                      <a:pt x="19" y="4"/>
                    </a:lnTo>
                    <a:lnTo>
                      <a:pt x="18" y="4"/>
                    </a:lnTo>
                    <a:lnTo>
                      <a:pt x="17" y="5"/>
                    </a:lnTo>
                    <a:lnTo>
                      <a:pt x="17" y="6"/>
                    </a:lnTo>
                    <a:lnTo>
                      <a:pt x="17" y="45"/>
                    </a:lnTo>
                    <a:lnTo>
                      <a:pt x="17" y="47"/>
                    </a:lnTo>
                    <a:lnTo>
                      <a:pt x="18" y="47"/>
                    </a:lnTo>
                    <a:lnTo>
                      <a:pt x="19" y="48"/>
                    </a:lnTo>
                    <a:lnTo>
                      <a:pt x="21" y="48"/>
                    </a:lnTo>
                    <a:lnTo>
                      <a:pt x="24" y="48"/>
                    </a:lnTo>
                    <a:lnTo>
                      <a:pt x="24" y="51"/>
                    </a:lnTo>
                    <a:lnTo>
                      <a:pt x="0" y="51"/>
                    </a:lnTo>
                    <a:lnTo>
                      <a:pt x="0" y="48"/>
                    </a:lnTo>
                    <a:lnTo>
                      <a:pt x="3" y="48"/>
                    </a:lnTo>
                    <a:lnTo>
                      <a:pt x="5" y="48"/>
                    </a:lnTo>
                    <a:lnTo>
                      <a:pt x="6" y="47"/>
                    </a:lnTo>
                    <a:lnTo>
                      <a:pt x="6" y="47"/>
                    </a:lnTo>
                    <a:lnTo>
                      <a:pt x="7" y="45"/>
                    </a:lnTo>
                    <a:lnTo>
                      <a:pt x="7" y="6"/>
                    </a:lnTo>
                    <a:lnTo>
                      <a:pt x="6" y="5"/>
                    </a:lnTo>
                    <a:lnTo>
                      <a:pt x="6" y="4"/>
                    </a:lnTo>
                    <a:lnTo>
                      <a:pt x="5" y="4"/>
                    </a:lnTo>
                    <a:lnTo>
                      <a:pt x="3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7" name="Freeform 15"/>
              <p:cNvSpPr>
                <a:spLocks noEditPoints="1"/>
              </p:cNvSpPr>
              <p:nvPr userDrawn="1"/>
            </p:nvSpPr>
            <p:spPr bwMode="auto">
              <a:xfrm>
                <a:off x="655638" y="6523038"/>
                <a:ext cx="88900" cy="95250"/>
              </a:xfrm>
              <a:custGeom>
                <a:avLst/>
                <a:gdLst/>
                <a:ahLst/>
                <a:cxnLst>
                  <a:cxn ang="0">
                    <a:pos x="21" y="4"/>
                  </a:cxn>
                  <a:cxn ang="0">
                    <a:pos x="16" y="7"/>
                  </a:cxn>
                  <a:cxn ang="0">
                    <a:pos x="13" y="11"/>
                  </a:cxn>
                  <a:cxn ang="0">
                    <a:pos x="12" y="18"/>
                  </a:cxn>
                  <a:cxn ang="0">
                    <a:pos x="12" y="31"/>
                  </a:cxn>
                  <a:cxn ang="0">
                    <a:pos x="13" y="38"/>
                  </a:cxn>
                  <a:cxn ang="0">
                    <a:pos x="15" y="44"/>
                  </a:cxn>
                  <a:cxn ang="0">
                    <a:pos x="19" y="48"/>
                  </a:cxn>
                  <a:cxn ang="0">
                    <a:pos x="25" y="50"/>
                  </a:cxn>
                  <a:cxn ang="0">
                    <a:pos x="31" y="48"/>
                  </a:cxn>
                  <a:cxn ang="0">
                    <a:pos x="35" y="44"/>
                  </a:cxn>
                  <a:cxn ang="0">
                    <a:pos x="37" y="38"/>
                  </a:cxn>
                  <a:cxn ang="0">
                    <a:pos x="38" y="31"/>
                  </a:cxn>
                  <a:cxn ang="0">
                    <a:pos x="38" y="18"/>
                  </a:cxn>
                  <a:cxn ang="0">
                    <a:pos x="36" y="11"/>
                  </a:cxn>
                  <a:cxn ang="0">
                    <a:pos x="33" y="7"/>
                  </a:cxn>
                  <a:cxn ang="0">
                    <a:pos x="28" y="4"/>
                  </a:cxn>
                  <a:cxn ang="0">
                    <a:pos x="25" y="0"/>
                  </a:cxn>
                  <a:cxn ang="0">
                    <a:pos x="35" y="2"/>
                  </a:cxn>
                  <a:cxn ang="0">
                    <a:pos x="42" y="5"/>
                  </a:cxn>
                  <a:cxn ang="0">
                    <a:pos x="47" y="12"/>
                  </a:cxn>
                  <a:cxn ang="0">
                    <a:pos x="49" y="21"/>
                  </a:cxn>
                  <a:cxn ang="0">
                    <a:pos x="49" y="32"/>
                  </a:cxn>
                  <a:cxn ang="0">
                    <a:pos x="47" y="41"/>
                  </a:cxn>
                  <a:cxn ang="0">
                    <a:pos x="42" y="48"/>
                  </a:cxn>
                  <a:cxn ang="0">
                    <a:pos x="35" y="51"/>
                  </a:cxn>
                  <a:cxn ang="0">
                    <a:pos x="25" y="53"/>
                  </a:cxn>
                  <a:cxn ang="0">
                    <a:pos x="15" y="51"/>
                  </a:cxn>
                  <a:cxn ang="0">
                    <a:pos x="7" y="48"/>
                  </a:cxn>
                  <a:cxn ang="0">
                    <a:pos x="3" y="41"/>
                  </a:cxn>
                  <a:cxn ang="0">
                    <a:pos x="0" y="32"/>
                  </a:cxn>
                  <a:cxn ang="0">
                    <a:pos x="0" y="21"/>
                  </a:cxn>
                  <a:cxn ang="0">
                    <a:pos x="3" y="12"/>
                  </a:cxn>
                  <a:cxn ang="0">
                    <a:pos x="7" y="5"/>
                  </a:cxn>
                  <a:cxn ang="0">
                    <a:pos x="15" y="2"/>
                  </a:cxn>
                  <a:cxn ang="0">
                    <a:pos x="25" y="0"/>
                  </a:cxn>
                </a:cxnLst>
                <a:rect l="0" t="0" r="r" b="b"/>
                <a:pathLst>
                  <a:path w="49" h="53">
                    <a:moveTo>
                      <a:pt x="25" y="4"/>
                    </a:moveTo>
                    <a:lnTo>
                      <a:pt x="21" y="4"/>
                    </a:lnTo>
                    <a:lnTo>
                      <a:pt x="19" y="5"/>
                    </a:lnTo>
                    <a:lnTo>
                      <a:pt x="16" y="7"/>
                    </a:lnTo>
                    <a:lnTo>
                      <a:pt x="15" y="9"/>
                    </a:lnTo>
                    <a:lnTo>
                      <a:pt x="13" y="11"/>
                    </a:lnTo>
                    <a:lnTo>
                      <a:pt x="13" y="15"/>
                    </a:lnTo>
                    <a:lnTo>
                      <a:pt x="12" y="18"/>
                    </a:lnTo>
                    <a:lnTo>
                      <a:pt x="12" y="22"/>
                    </a:lnTo>
                    <a:lnTo>
                      <a:pt x="12" y="31"/>
                    </a:lnTo>
                    <a:lnTo>
                      <a:pt x="12" y="35"/>
                    </a:lnTo>
                    <a:lnTo>
                      <a:pt x="13" y="38"/>
                    </a:lnTo>
                    <a:lnTo>
                      <a:pt x="13" y="42"/>
                    </a:lnTo>
                    <a:lnTo>
                      <a:pt x="15" y="44"/>
                    </a:lnTo>
                    <a:lnTo>
                      <a:pt x="16" y="46"/>
                    </a:lnTo>
                    <a:lnTo>
                      <a:pt x="19" y="48"/>
                    </a:lnTo>
                    <a:lnTo>
                      <a:pt x="21" y="49"/>
                    </a:lnTo>
                    <a:lnTo>
                      <a:pt x="25" y="50"/>
                    </a:lnTo>
                    <a:lnTo>
                      <a:pt x="28" y="49"/>
                    </a:lnTo>
                    <a:lnTo>
                      <a:pt x="31" y="48"/>
                    </a:lnTo>
                    <a:lnTo>
                      <a:pt x="33" y="46"/>
                    </a:lnTo>
                    <a:lnTo>
                      <a:pt x="35" y="44"/>
                    </a:lnTo>
                    <a:lnTo>
                      <a:pt x="36" y="42"/>
                    </a:lnTo>
                    <a:lnTo>
                      <a:pt x="37" y="38"/>
                    </a:lnTo>
                    <a:lnTo>
                      <a:pt x="38" y="35"/>
                    </a:lnTo>
                    <a:lnTo>
                      <a:pt x="38" y="31"/>
                    </a:lnTo>
                    <a:lnTo>
                      <a:pt x="38" y="22"/>
                    </a:lnTo>
                    <a:lnTo>
                      <a:pt x="38" y="18"/>
                    </a:lnTo>
                    <a:lnTo>
                      <a:pt x="37" y="15"/>
                    </a:lnTo>
                    <a:lnTo>
                      <a:pt x="36" y="11"/>
                    </a:lnTo>
                    <a:lnTo>
                      <a:pt x="35" y="9"/>
                    </a:lnTo>
                    <a:lnTo>
                      <a:pt x="33" y="7"/>
                    </a:lnTo>
                    <a:lnTo>
                      <a:pt x="31" y="5"/>
                    </a:lnTo>
                    <a:lnTo>
                      <a:pt x="28" y="4"/>
                    </a:lnTo>
                    <a:lnTo>
                      <a:pt x="25" y="4"/>
                    </a:lnTo>
                    <a:close/>
                    <a:moveTo>
                      <a:pt x="25" y="0"/>
                    </a:moveTo>
                    <a:lnTo>
                      <a:pt x="30" y="1"/>
                    </a:lnTo>
                    <a:lnTo>
                      <a:pt x="35" y="2"/>
                    </a:lnTo>
                    <a:lnTo>
                      <a:pt x="39" y="3"/>
                    </a:lnTo>
                    <a:lnTo>
                      <a:pt x="42" y="5"/>
                    </a:lnTo>
                    <a:lnTo>
                      <a:pt x="45" y="8"/>
                    </a:lnTo>
                    <a:lnTo>
                      <a:pt x="47" y="12"/>
                    </a:lnTo>
                    <a:lnTo>
                      <a:pt x="48" y="16"/>
                    </a:lnTo>
                    <a:lnTo>
                      <a:pt x="49" y="21"/>
                    </a:lnTo>
                    <a:lnTo>
                      <a:pt x="49" y="27"/>
                    </a:lnTo>
                    <a:lnTo>
                      <a:pt x="49" y="32"/>
                    </a:lnTo>
                    <a:lnTo>
                      <a:pt x="48" y="37"/>
                    </a:lnTo>
                    <a:lnTo>
                      <a:pt x="47" y="41"/>
                    </a:lnTo>
                    <a:lnTo>
                      <a:pt x="45" y="45"/>
                    </a:lnTo>
                    <a:lnTo>
                      <a:pt x="42" y="48"/>
                    </a:lnTo>
                    <a:lnTo>
                      <a:pt x="39" y="50"/>
                    </a:lnTo>
                    <a:lnTo>
                      <a:pt x="35" y="51"/>
                    </a:lnTo>
                    <a:lnTo>
                      <a:pt x="30" y="52"/>
                    </a:lnTo>
                    <a:lnTo>
                      <a:pt x="25" y="53"/>
                    </a:lnTo>
                    <a:lnTo>
                      <a:pt x="19" y="52"/>
                    </a:lnTo>
                    <a:lnTo>
                      <a:pt x="15" y="51"/>
                    </a:lnTo>
                    <a:lnTo>
                      <a:pt x="11" y="50"/>
                    </a:lnTo>
                    <a:lnTo>
                      <a:pt x="7" y="48"/>
                    </a:lnTo>
                    <a:lnTo>
                      <a:pt x="5" y="45"/>
                    </a:lnTo>
                    <a:lnTo>
                      <a:pt x="3" y="41"/>
                    </a:lnTo>
                    <a:lnTo>
                      <a:pt x="1" y="37"/>
                    </a:lnTo>
                    <a:lnTo>
                      <a:pt x="0" y="32"/>
                    </a:lnTo>
                    <a:lnTo>
                      <a:pt x="0" y="27"/>
                    </a:lnTo>
                    <a:lnTo>
                      <a:pt x="0" y="21"/>
                    </a:lnTo>
                    <a:lnTo>
                      <a:pt x="1" y="16"/>
                    </a:lnTo>
                    <a:lnTo>
                      <a:pt x="3" y="12"/>
                    </a:lnTo>
                    <a:lnTo>
                      <a:pt x="5" y="8"/>
                    </a:lnTo>
                    <a:lnTo>
                      <a:pt x="7" y="5"/>
                    </a:lnTo>
                    <a:lnTo>
                      <a:pt x="11" y="3"/>
                    </a:lnTo>
                    <a:lnTo>
                      <a:pt x="15" y="2"/>
                    </a:lnTo>
                    <a:lnTo>
                      <a:pt x="19" y="1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  <p:sp>
          <p:nvSpPr>
            <p:cNvPr id="32" name="Rectangle 31"/>
            <p:cNvSpPr/>
            <p:nvPr userDrawn="1"/>
          </p:nvSpPr>
          <p:spPr>
            <a:xfrm>
              <a:off x="35718" y="6664325"/>
              <a:ext cx="1238250" cy="1936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40" i="0" dirty="0">
                  <a:latin typeface="+mn-lt"/>
                </a:rPr>
                <a:t>Local Touch – Global Reach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ransition spd="med" advClick="0">
    <p:fade thruBlk="1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FF4019"/>
          </a:solidFill>
          <a:latin typeface="Trebuchet MS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Wingdings" pitchFamily="2" charset="2"/>
        <a:defRPr sz="1600" b="1">
          <a:solidFill>
            <a:schemeClr val="tx1"/>
          </a:solidFill>
          <a:latin typeface="+mn-lt"/>
          <a:ea typeface="+mn-ea"/>
          <a:cs typeface="+mn-cs"/>
        </a:defRPr>
      </a:lvl1pPr>
      <a:lvl2pPr marL="234950" indent="-233363" algn="l" rtl="0" eaLnBrk="0" fontAlgn="base" hangingPunct="0">
        <a:spcBef>
          <a:spcPct val="0"/>
        </a:spcBef>
        <a:spcAft>
          <a:spcPct val="50000"/>
        </a:spcAft>
        <a:buClrTx/>
        <a:buFont typeface="Arial" pitchFamily="34" charset="0"/>
        <a:buChar char="•"/>
        <a:defRPr sz="1600">
          <a:solidFill>
            <a:schemeClr val="tx1"/>
          </a:solidFill>
          <a:latin typeface="+mn-lt"/>
        </a:defRPr>
      </a:lvl2pPr>
      <a:lvl3pPr marL="457200" indent="-220663" algn="l" rtl="0" eaLnBrk="0" fontAlgn="base" hangingPunct="0">
        <a:spcBef>
          <a:spcPct val="0"/>
        </a:spcBef>
        <a:spcAft>
          <a:spcPct val="50000"/>
        </a:spcAft>
        <a:buClrTx/>
        <a:buFont typeface="Arial" charset="0"/>
        <a:buChar char="–"/>
        <a:defRPr sz="1400">
          <a:solidFill>
            <a:schemeClr val="tx1"/>
          </a:solidFill>
          <a:latin typeface="+mn-lt"/>
        </a:defRPr>
      </a:lvl3pPr>
      <a:lvl4pPr marL="687388" indent="-228600" algn="l" rtl="0" eaLnBrk="0" fontAlgn="base" hangingPunct="0">
        <a:spcBef>
          <a:spcPct val="0"/>
        </a:spcBef>
        <a:spcAft>
          <a:spcPct val="50000"/>
        </a:spcAft>
        <a:buClrTx/>
        <a:buChar char="•"/>
        <a:defRPr sz="1200">
          <a:solidFill>
            <a:schemeClr val="tx1"/>
          </a:solidFill>
          <a:latin typeface="+mn-lt"/>
        </a:defRPr>
      </a:lvl4pPr>
      <a:lvl5pPr marL="917575" indent="-228600" algn="l" rtl="0" eaLnBrk="0" fontAlgn="base" hangingPunct="0">
        <a:spcBef>
          <a:spcPct val="0"/>
        </a:spcBef>
        <a:spcAft>
          <a:spcPct val="50000"/>
        </a:spcAft>
        <a:buClrTx/>
        <a:buFont typeface="Arial" charset="0"/>
        <a:buChar char="–"/>
        <a:defRPr sz="1200">
          <a:solidFill>
            <a:schemeClr val="tx1"/>
          </a:solidFill>
          <a:latin typeface="+mn-lt"/>
        </a:defRPr>
      </a:lvl5pPr>
      <a:lvl6pPr marL="13747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6pPr>
      <a:lvl7pPr marL="18319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7pPr>
      <a:lvl8pPr marL="22891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8pPr>
      <a:lvl9pPr marL="27463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smtClean="0"/>
              <a:t>Ruby Training:</a:t>
            </a:r>
            <a:br>
              <a:rPr lang="en-US" sz="3600" smtClean="0"/>
            </a:br>
            <a:r>
              <a:rPr lang="en-US" sz="3600" smtClean="0"/>
              <a:t>More with Cucumber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087938"/>
            <a:ext cx="6005512" cy="1107996"/>
          </a:xfrm>
        </p:spPr>
        <p:txBody>
          <a:bodyPr/>
          <a:lstStyle/>
          <a:p>
            <a:r>
              <a:rPr lang="en-US" sz="1800" dirty="0" smtClean="0">
                <a:solidFill>
                  <a:srgbClr val="0070C0"/>
                </a:solidFill>
              </a:rPr>
              <a:t>Matthew Eakin, Manager</a:t>
            </a:r>
          </a:p>
          <a:p>
            <a:r>
              <a:rPr lang="en-US" sz="1800" dirty="0" smtClean="0">
                <a:solidFill>
                  <a:srgbClr val="0070C0"/>
                </a:solidFill>
              </a:rPr>
              <a:t>Managed Testing Practice</a:t>
            </a:r>
          </a:p>
          <a:p>
            <a:r>
              <a:rPr lang="en-US" sz="1800" dirty="0" smtClean="0">
                <a:solidFill>
                  <a:srgbClr val="0070C0"/>
                </a:solidFill>
              </a:rPr>
              <a:t>Sogeti</a:t>
            </a:r>
            <a:r>
              <a:rPr lang="en-US" sz="1800" smtClean="0">
                <a:solidFill>
                  <a:srgbClr val="0070C0"/>
                </a:solidFill>
              </a:rPr>
              <a:t>, USA</a:t>
            </a:r>
          </a:p>
          <a:p>
            <a:r>
              <a:rPr lang="en-US" sz="1800" smtClean="0">
                <a:solidFill>
                  <a:srgbClr val="0070C0"/>
                </a:solidFill>
              </a:rPr>
              <a:t>Matthew.Eakin@us.sogeti.com</a:t>
            </a:r>
            <a:endParaRPr lang="en-US" sz="18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4" name="Picture 4" descr="C:\Users\meakin\AppData\Local\Temp\SNAGHTML2547f3c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3000" y="2744787"/>
            <a:ext cx="6448425" cy="3829051"/>
          </a:xfrm>
          <a:prstGeom prst="rect">
            <a:avLst/>
          </a:prstGeom>
          <a:noFill/>
        </p:spPr>
      </p:pic>
      <p:sp>
        <p:nvSpPr>
          <p:cNvPr id="25602" name="Title 1"/>
          <p:cNvSpPr>
            <a:spLocks noGrp="1"/>
          </p:cNvSpPr>
          <p:nvPr>
            <p:ph type="title" idx="4294967295"/>
          </p:nvPr>
        </p:nvSpPr>
        <p:spPr>
          <a:xfrm>
            <a:off x="427038" y="350838"/>
            <a:ext cx="8274050" cy="460375"/>
          </a:xfrm>
        </p:spPr>
        <p:txBody>
          <a:bodyPr/>
          <a:lstStyle/>
          <a:p>
            <a:r>
              <a:rPr lang="en-US" smtClean="0"/>
              <a:t>Running Cucumber with Rake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685800" y="914401"/>
            <a:ext cx="8124825" cy="180049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1800" smtClean="0"/>
              <a:t>Rake will attempt to match-up the task names, regardless of whether it is a Rake task or a Cucumber task</a:t>
            </a:r>
          </a:p>
          <a:p>
            <a:endParaRPr lang="en-US" sz="1800" smtClean="0"/>
          </a:p>
          <a:p>
            <a:r>
              <a:rPr lang="en-US" sz="1800" smtClean="0"/>
              <a:t>At the command prompt type: </a:t>
            </a:r>
            <a:r>
              <a:rPr lang="en-US" sz="1800" b="1" smtClean="0"/>
              <a:t>rake functional_test</a:t>
            </a:r>
          </a:p>
          <a:p>
            <a:r>
              <a:rPr lang="en-US" sz="1800" smtClean="0"/>
              <a:t>You should get the following:</a:t>
            </a:r>
            <a:endParaRPr lang="en-US" sz="1600" smtClean="0"/>
          </a:p>
        </p:txBody>
      </p:sp>
      <p:sp>
        <p:nvSpPr>
          <p:cNvPr id="6" name="Right Arrow 5"/>
          <p:cNvSpPr/>
          <p:nvPr/>
        </p:nvSpPr>
        <p:spPr bwMode="auto">
          <a:xfrm>
            <a:off x="0" y="3744584"/>
            <a:ext cx="2686050" cy="311807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1200" smtClean="0"/>
              <a:t>“functional_test” parameters passed</a:t>
            </a:r>
            <a:endParaRPr lang="en-US" sz="1200" dirty="0" smtClean="0"/>
          </a:p>
        </p:txBody>
      </p:sp>
      <p:sp>
        <p:nvSpPr>
          <p:cNvPr id="7" name="Right Arrow 6"/>
          <p:cNvSpPr/>
          <p:nvPr/>
        </p:nvSpPr>
        <p:spPr bwMode="auto">
          <a:xfrm>
            <a:off x="1" y="3401684"/>
            <a:ext cx="2428876" cy="311807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1200" smtClean="0"/>
              <a:t>puts “functional_test” parameters</a:t>
            </a:r>
            <a:endParaRPr lang="en-US" sz="1200" dirty="0" smtClean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 idx="4294967295"/>
          </p:nvPr>
        </p:nvSpPr>
        <p:spPr>
          <a:xfrm>
            <a:off x="427038" y="350838"/>
            <a:ext cx="8274050" cy="460375"/>
          </a:xfrm>
        </p:spPr>
        <p:txBody>
          <a:bodyPr/>
          <a:lstStyle/>
          <a:p>
            <a:r>
              <a:rPr lang="en-US" sz="3200" dirty="0" smtClean="0"/>
              <a:t>Tags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685800" y="1274763"/>
            <a:ext cx="8124825" cy="283154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Clr>
                <a:srgbClr val="DE3819"/>
              </a:buClr>
            </a:pPr>
            <a:r>
              <a:rPr lang="en-US" sz="1600" b="0" dirty="0" smtClean="0"/>
              <a:t>Tags are a powerful tool that enables you to run only specific files</a:t>
            </a:r>
          </a:p>
          <a:p>
            <a:pPr>
              <a:buClr>
                <a:srgbClr val="DE3819"/>
              </a:buClr>
            </a:pPr>
            <a:r>
              <a:rPr lang="en-US" b="0" dirty="0" smtClean="0"/>
              <a:t>They also make great documentation for your code</a:t>
            </a:r>
          </a:p>
          <a:p>
            <a:pPr>
              <a:buClr>
                <a:srgbClr val="DE3819"/>
              </a:buClr>
            </a:pPr>
            <a:endParaRPr lang="en-US" sz="1600" b="0" dirty="0" smtClean="0"/>
          </a:p>
          <a:p>
            <a:pPr>
              <a:buClr>
                <a:srgbClr val="DE3819"/>
              </a:buClr>
            </a:pPr>
            <a:r>
              <a:rPr lang="en-US" sz="1600" b="0" dirty="0" smtClean="0"/>
              <a:t>Tags can be added before the Feature line to run all Scenarios in the Feature</a:t>
            </a:r>
          </a:p>
          <a:p>
            <a:pPr>
              <a:buClr>
                <a:srgbClr val="DE3819"/>
              </a:buClr>
            </a:pPr>
            <a:endParaRPr lang="en-US" sz="1600" b="0" dirty="0" smtClean="0"/>
          </a:p>
          <a:p>
            <a:pPr>
              <a:buClr>
                <a:srgbClr val="DE3819"/>
              </a:buClr>
            </a:pPr>
            <a:endParaRPr lang="en-US" sz="1600" b="0" dirty="0" smtClean="0"/>
          </a:p>
          <a:p>
            <a:pPr>
              <a:buClr>
                <a:srgbClr val="DE3819"/>
              </a:buClr>
            </a:pPr>
            <a:endParaRPr lang="en-US" b="0" dirty="0" smtClean="0"/>
          </a:p>
          <a:p>
            <a:pPr>
              <a:buClr>
                <a:srgbClr val="DE3819"/>
              </a:buClr>
            </a:pPr>
            <a:r>
              <a:rPr lang="en-US" b="0" dirty="0" smtClean="0"/>
              <a:t>Or they can be added before each Scenario</a:t>
            </a:r>
            <a:endParaRPr lang="en-US" sz="1600" b="0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09674" y="2666999"/>
            <a:ext cx="4269879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1638" y="4105275"/>
            <a:ext cx="4429125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meakin\AppData\Local\Temp\SNAGHTMLdc8ce2f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7050" y="2314575"/>
            <a:ext cx="7981950" cy="3028950"/>
          </a:xfrm>
          <a:prstGeom prst="rect">
            <a:avLst/>
          </a:prstGeom>
          <a:noFill/>
        </p:spPr>
      </p:pic>
      <p:sp>
        <p:nvSpPr>
          <p:cNvPr id="35842" name="Title 1"/>
          <p:cNvSpPr>
            <a:spLocks noGrp="1"/>
          </p:cNvSpPr>
          <p:nvPr>
            <p:ph type="title" idx="4294967295"/>
          </p:nvPr>
        </p:nvSpPr>
        <p:spPr>
          <a:xfrm>
            <a:off x="427038" y="350838"/>
            <a:ext cx="8274050" cy="460375"/>
          </a:xfrm>
        </p:spPr>
        <p:txBody>
          <a:bodyPr/>
          <a:lstStyle/>
          <a:p>
            <a:r>
              <a:rPr lang="en-US" sz="3200" dirty="0" smtClean="0"/>
              <a:t>Setting-up tags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685800" y="1274763"/>
            <a:ext cx="8124825" cy="467820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Clr>
                <a:srgbClr val="DE3819"/>
              </a:buClr>
            </a:pPr>
            <a:r>
              <a:rPr lang="en-US" sz="1600" b="0" dirty="0" smtClean="0"/>
              <a:t>Goto Run -&gt; Edit Configurations -&gt; Cucumber -&gt; &lt;your project&gt;</a:t>
            </a:r>
          </a:p>
          <a:p>
            <a:pPr>
              <a:buClr>
                <a:srgbClr val="DE3819"/>
              </a:buClr>
            </a:pPr>
            <a:endParaRPr lang="en-US" sz="1600" b="0" dirty="0" smtClean="0"/>
          </a:p>
          <a:p>
            <a:pPr>
              <a:buClr>
                <a:srgbClr val="DE3819"/>
              </a:buClr>
            </a:pPr>
            <a:r>
              <a:rPr lang="en-US" sz="1600" b="0" dirty="0" smtClean="0"/>
              <a:t>In the Tags filter tell it which tags you wish to run</a:t>
            </a:r>
          </a:p>
          <a:p>
            <a:pPr>
              <a:buClr>
                <a:srgbClr val="DE3819"/>
              </a:buClr>
            </a:pPr>
            <a:endParaRPr lang="en-US" b="0" dirty="0" smtClean="0"/>
          </a:p>
          <a:p>
            <a:pPr>
              <a:buClr>
                <a:srgbClr val="DE3819"/>
              </a:buClr>
            </a:pPr>
            <a:endParaRPr lang="en-US" sz="1600" b="0" dirty="0" smtClean="0"/>
          </a:p>
          <a:p>
            <a:pPr>
              <a:buClr>
                <a:srgbClr val="DE3819"/>
              </a:buClr>
            </a:pPr>
            <a:endParaRPr lang="en-US" b="0" dirty="0" smtClean="0"/>
          </a:p>
          <a:p>
            <a:pPr>
              <a:buClr>
                <a:srgbClr val="DE3819"/>
              </a:buClr>
            </a:pPr>
            <a:endParaRPr lang="en-US" sz="1600" b="0" dirty="0" smtClean="0"/>
          </a:p>
          <a:p>
            <a:pPr>
              <a:buClr>
                <a:srgbClr val="DE3819"/>
              </a:buClr>
            </a:pPr>
            <a:endParaRPr lang="en-US" b="0" dirty="0" smtClean="0"/>
          </a:p>
          <a:p>
            <a:pPr>
              <a:buClr>
                <a:srgbClr val="DE3819"/>
              </a:buClr>
            </a:pPr>
            <a:endParaRPr lang="en-US" sz="1600" b="0" dirty="0" smtClean="0"/>
          </a:p>
          <a:p>
            <a:pPr>
              <a:buClr>
                <a:srgbClr val="DE3819"/>
              </a:buClr>
            </a:pPr>
            <a:endParaRPr lang="en-US" b="0" dirty="0" smtClean="0"/>
          </a:p>
          <a:p>
            <a:pPr>
              <a:buClr>
                <a:srgbClr val="DE3819"/>
              </a:buClr>
            </a:pPr>
            <a:endParaRPr lang="en-US" sz="1600" b="0" dirty="0" smtClean="0"/>
          </a:p>
          <a:p>
            <a:pPr>
              <a:buClr>
                <a:srgbClr val="DE3819"/>
              </a:buClr>
            </a:pPr>
            <a:endParaRPr lang="en-US" b="0" dirty="0" smtClean="0"/>
          </a:p>
          <a:p>
            <a:pPr>
              <a:buClr>
                <a:srgbClr val="DE3819"/>
              </a:buClr>
            </a:pPr>
            <a:r>
              <a:rPr lang="en-US" sz="1600" b="0" dirty="0" smtClean="0"/>
              <a:t>Hit the “OK” button</a:t>
            </a:r>
          </a:p>
        </p:txBody>
      </p:sp>
      <p:sp>
        <p:nvSpPr>
          <p:cNvPr id="8" name="Right Arrow 7"/>
          <p:cNvSpPr/>
          <p:nvPr/>
        </p:nvSpPr>
        <p:spPr bwMode="auto">
          <a:xfrm flipH="1">
            <a:off x="5530850" y="4349750"/>
            <a:ext cx="2063750" cy="387350"/>
          </a:xfrm>
          <a:prstGeom prst="rightArrow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381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Put tags here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06932" y="2781299"/>
            <a:ext cx="4203631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2" name="Title 1"/>
          <p:cNvSpPr>
            <a:spLocks noGrp="1"/>
          </p:cNvSpPr>
          <p:nvPr>
            <p:ph type="title" idx="4294967295"/>
          </p:nvPr>
        </p:nvSpPr>
        <p:spPr>
          <a:xfrm>
            <a:off x="427038" y="350838"/>
            <a:ext cx="8274050" cy="460375"/>
          </a:xfrm>
        </p:spPr>
        <p:txBody>
          <a:bodyPr/>
          <a:lstStyle/>
          <a:p>
            <a:r>
              <a:rPr lang="en-US" sz="3200" dirty="0" smtClean="0"/>
              <a:t>Running with tags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685800" y="1274763"/>
            <a:ext cx="8124825" cy="32008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Clr>
                <a:srgbClr val="DE3819"/>
              </a:buClr>
            </a:pPr>
            <a:r>
              <a:rPr lang="en-US" sz="1600" b="0" dirty="0" smtClean="0"/>
              <a:t>Go ahead and run the feature file by clicking the Green Arrow at the top</a:t>
            </a:r>
          </a:p>
          <a:p>
            <a:pPr>
              <a:buClr>
                <a:srgbClr val="DE3819"/>
              </a:buClr>
            </a:pPr>
            <a:endParaRPr lang="en-US" sz="1600" b="0" dirty="0" smtClean="0"/>
          </a:p>
          <a:p>
            <a:pPr>
              <a:buClr>
                <a:srgbClr val="DE3819"/>
              </a:buClr>
            </a:pPr>
            <a:endParaRPr lang="en-US" sz="1600" b="0" dirty="0" smtClean="0"/>
          </a:p>
          <a:p>
            <a:pPr>
              <a:buClr>
                <a:srgbClr val="DE3819"/>
              </a:buClr>
            </a:pPr>
            <a:r>
              <a:rPr lang="en-US" sz="1600" b="0" dirty="0" smtClean="0"/>
              <a:t>You should get the following Run message</a:t>
            </a:r>
          </a:p>
          <a:p>
            <a:pPr>
              <a:buClr>
                <a:srgbClr val="DE3819"/>
              </a:buClr>
            </a:pPr>
            <a:endParaRPr lang="en-US" b="0" dirty="0" smtClean="0"/>
          </a:p>
          <a:p>
            <a:pPr>
              <a:buClr>
                <a:srgbClr val="DE3819"/>
              </a:buClr>
            </a:pPr>
            <a:endParaRPr lang="en-US" sz="1600" b="0" dirty="0" smtClean="0"/>
          </a:p>
          <a:p>
            <a:pPr>
              <a:buClr>
                <a:srgbClr val="DE3819"/>
              </a:buClr>
            </a:pPr>
            <a:r>
              <a:rPr lang="en-US" sz="1600" b="0" dirty="0" smtClean="0"/>
              <a:t>Notice Ruby found all your tags</a:t>
            </a:r>
          </a:p>
          <a:p>
            <a:pPr>
              <a:buClr>
                <a:srgbClr val="DE3819"/>
              </a:buClr>
            </a:pPr>
            <a:endParaRPr lang="en-US" b="0" dirty="0" smtClean="0"/>
          </a:p>
          <a:p>
            <a:pPr>
              <a:buClr>
                <a:srgbClr val="DE3819"/>
              </a:buClr>
            </a:pPr>
            <a:r>
              <a:rPr lang="en-US" b="0" dirty="0" smtClean="0"/>
              <a:t>Notice Ruby only ran one Scenario</a:t>
            </a:r>
            <a:endParaRPr lang="en-US" sz="1600" b="0" dirty="0" smtClean="0"/>
          </a:p>
        </p:txBody>
      </p:sp>
      <p:pic>
        <p:nvPicPr>
          <p:cNvPr id="11161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47813" y="1604963"/>
            <a:ext cx="54959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 bwMode="auto">
          <a:xfrm>
            <a:off x="5048250" y="1466850"/>
            <a:ext cx="571500" cy="39052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flipV="1">
            <a:off x="3476626" y="3486150"/>
            <a:ext cx="847724" cy="18097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3552825" y="4438650"/>
            <a:ext cx="704850" cy="20955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763" y="3429000"/>
            <a:ext cx="7951787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6" name="Title 1"/>
          <p:cNvSpPr>
            <a:spLocks noGrp="1"/>
          </p:cNvSpPr>
          <p:nvPr>
            <p:ph type="title" idx="4294967295"/>
          </p:nvPr>
        </p:nvSpPr>
        <p:spPr>
          <a:xfrm>
            <a:off x="427038" y="350838"/>
            <a:ext cx="8274050" cy="460375"/>
          </a:xfrm>
        </p:spPr>
        <p:txBody>
          <a:bodyPr/>
          <a:lstStyle/>
          <a:p>
            <a:r>
              <a:rPr lang="en-US" sz="3200" dirty="0" smtClean="0"/>
              <a:t>Proving you did something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685800" y="885825"/>
            <a:ext cx="8124825" cy="233910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Clr>
                <a:srgbClr val="DE3819"/>
              </a:buClr>
            </a:pPr>
            <a:r>
              <a:rPr lang="en-US" sz="1600" b="0" dirty="0" smtClean="0"/>
              <a:t>One of the hardest things to do in automated testing is proving you did anything. We simply hit the “Run” button and if we get a green “all pass” then our tests all passed.</a:t>
            </a:r>
          </a:p>
          <a:p>
            <a:pPr>
              <a:buClr>
                <a:srgbClr val="DE3819"/>
              </a:buClr>
            </a:pPr>
            <a:endParaRPr lang="en-US" sz="1600" b="0" dirty="0" smtClean="0"/>
          </a:p>
          <a:p>
            <a:pPr>
              <a:buClr>
                <a:srgbClr val="DE3819"/>
              </a:buClr>
            </a:pPr>
            <a:r>
              <a:rPr lang="en-US" sz="1600" b="0" dirty="0" smtClean="0"/>
              <a:t>Goto Run -&gt; Edit Configurations -&gt; Cucumber -&gt; &lt;your project&gt;</a:t>
            </a:r>
          </a:p>
          <a:p>
            <a:pPr>
              <a:buClr>
                <a:srgbClr val="DE3819"/>
              </a:buClr>
            </a:pPr>
            <a:r>
              <a:rPr lang="en-US" sz="1600" b="0" dirty="0" smtClean="0"/>
              <a:t>On the Configuration tab there is a section titled “Runner options:”</a:t>
            </a:r>
          </a:p>
          <a:p>
            <a:pPr>
              <a:buClr>
                <a:srgbClr val="DE3819"/>
              </a:buClr>
            </a:pPr>
            <a:r>
              <a:rPr lang="en-US" sz="1600" b="0" dirty="0" smtClean="0"/>
              <a:t>Change the line to the following:</a:t>
            </a:r>
          </a:p>
          <a:p>
            <a:pPr>
              <a:buClr>
                <a:srgbClr val="DE3819"/>
              </a:buClr>
            </a:pPr>
            <a:r>
              <a:rPr lang="en-US" b="0" dirty="0" smtClean="0"/>
              <a:t>	--color -r features --format html --out c:\cucumber\results.html</a:t>
            </a:r>
            <a:endParaRPr lang="en-US" sz="1600" b="0" dirty="0" smtClean="0"/>
          </a:p>
        </p:txBody>
      </p:sp>
      <p:sp>
        <p:nvSpPr>
          <p:cNvPr id="5" name="Right Arrow 4"/>
          <p:cNvSpPr/>
          <p:nvPr/>
        </p:nvSpPr>
        <p:spPr bwMode="auto">
          <a:xfrm>
            <a:off x="849313" y="5834063"/>
            <a:ext cx="2506662" cy="388937"/>
          </a:xfrm>
          <a:prstGeom prst="rightArrow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381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Put formats here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 b="52943"/>
          <a:stretch>
            <a:fillRect/>
          </a:stretch>
        </p:blipFill>
        <p:spPr bwMode="auto">
          <a:xfrm>
            <a:off x="390698" y="1847850"/>
            <a:ext cx="8248477" cy="2040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0" name="Title 1"/>
          <p:cNvSpPr>
            <a:spLocks noGrp="1"/>
          </p:cNvSpPr>
          <p:nvPr>
            <p:ph type="title" idx="4294967295"/>
          </p:nvPr>
        </p:nvSpPr>
        <p:spPr>
          <a:xfrm>
            <a:off x="427038" y="350838"/>
            <a:ext cx="8274050" cy="460375"/>
          </a:xfrm>
        </p:spPr>
        <p:txBody>
          <a:bodyPr/>
          <a:lstStyle/>
          <a:p>
            <a:r>
              <a:rPr lang="en-US" dirty="0" smtClean="0"/>
              <a:t>The Results of your Test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685800" y="847726"/>
            <a:ext cx="8124825" cy="517064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buClr>
                <a:srgbClr val="AF2626"/>
              </a:buClr>
              <a:buFontTx/>
              <a:buNone/>
            </a:pPr>
            <a:r>
              <a:rPr lang="en-US" b="0" dirty="0" smtClean="0"/>
              <a:t>RUN THE .feature FILE!!!!</a:t>
            </a:r>
            <a:endParaRPr lang="en-US" sz="1600" b="0" dirty="0" smtClean="0"/>
          </a:p>
          <a:p>
            <a:pPr>
              <a:buClr>
                <a:srgbClr val="DE3819"/>
              </a:buClr>
            </a:pPr>
            <a:endParaRPr lang="en-US" sz="1600" b="0" dirty="0" smtClean="0"/>
          </a:p>
          <a:p>
            <a:pPr>
              <a:buClr>
                <a:srgbClr val="DE3819"/>
              </a:buClr>
            </a:pPr>
            <a:r>
              <a:rPr lang="en-US" sz="1600" b="0" dirty="0" smtClean="0"/>
              <a:t>Open the c:\cucumber\results.html file and see what you have</a:t>
            </a:r>
          </a:p>
          <a:p>
            <a:pPr>
              <a:buClr>
                <a:srgbClr val="DE3819"/>
              </a:buClr>
            </a:pPr>
            <a:endParaRPr lang="en-US" sz="1600" b="0" dirty="0" smtClean="0"/>
          </a:p>
          <a:p>
            <a:pPr>
              <a:buClr>
                <a:srgbClr val="DE3819"/>
              </a:buClr>
            </a:pPr>
            <a:endParaRPr lang="en-US" sz="1600" b="0" dirty="0" smtClean="0"/>
          </a:p>
          <a:p>
            <a:pPr>
              <a:buClr>
                <a:srgbClr val="DE3819"/>
              </a:buClr>
            </a:pPr>
            <a:endParaRPr lang="en-US" sz="1600" b="0" dirty="0" smtClean="0"/>
          </a:p>
          <a:p>
            <a:pPr>
              <a:buClr>
                <a:srgbClr val="DE3819"/>
              </a:buClr>
            </a:pPr>
            <a:endParaRPr lang="en-US" sz="1600" b="0" dirty="0" smtClean="0"/>
          </a:p>
          <a:p>
            <a:pPr>
              <a:buClr>
                <a:srgbClr val="DE3819"/>
              </a:buClr>
            </a:pPr>
            <a:endParaRPr lang="en-US" sz="1600" b="0" dirty="0" smtClean="0"/>
          </a:p>
          <a:p>
            <a:pPr lvl="1">
              <a:buClr>
                <a:srgbClr val="DE3819"/>
              </a:buClr>
            </a:pPr>
            <a:endParaRPr lang="en-US" sz="1600" dirty="0" smtClean="0"/>
          </a:p>
          <a:p>
            <a:pPr lvl="1">
              <a:buClr>
                <a:srgbClr val="DE3819"/>
              </a:buClr>
            </a:pPr>
            <a:r>
              <a:rPr lang="en-US" sz="1600" dirty="0" smtClean="0"/>
              <a:t>Your Results are shown</a:t>
            </a:r>
          </a:p>
          <a:p>
            <a:pPr lvl="1">
              <a:buClr>
                <a:srgbClr val="DE3819"/>
              </a:buClr>
            </a:pPr>
            <a:r>
              <a:rPr lang="en-US" dirty="0" smtClean="0"/>
              <a:t>Every Scenario and every Step run is listed</a:t>
            </a:r>
            <a:endParaRPr lang="en-US" sz="1600" dirty="0" smtClean="0"/>
          </a:p>
          <a:p>
            <a:pPr>
              <a:buClr>
                <a:srgbClr val="DE3819"/>
              </a:buClr>
            </a:pPr>
            <a:endParaRPr lang="en-US" sz="1600" b="0" dirty="0" smtClean="0"/>
          </a:p>
          <a:p>
            <a:pPr>
              <a:buClr>
                <a:srgbClr val="DE3819"/>
              </a:buClr>
            </a:pPr>
            <a:r>
              <a:rPr lang="en-US" sz="1600" b="0" dirty="0" smtClean="0"/>
              <a:t>There are numerous other format options. The format gem is included in the standard Ruby build and is available in all projects. I would encourage you to read more on the topic as it can generate some very useful results reports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 idx="4294967295"/>
          </p:nvPr>
        </p:nvSpPr>
        <p:spPr>
          <a:xfrm>
            <a:off x="427038" y="350838"/>
            <a:ext cx="8274050" cy="460375"/>
          </a:xfrm>
        </p:spPr>
        <p:txBody>
          <a:bodyPr/>
          <a:lstStyle/>
          <a:p>
            <a:r>
              <a:rPr lang="en-US" sz="2800" smtClean="0"/>
              <a:t>The features/support directory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685800" y="1203325"/>
            <a:ext cx="8124825" cy="50593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2000" smtClean="0"/>
              <a:t>The first directory ready by cucumber</a:t>
            </a:r>
          </a:p>
          <a:p>
            <a:endParaRPr lang="en-US" sz="2000" smtClean="0"/>
          </a:p>
          <a:p>
            <a:r>
              <a:rPr lang="en-US" sz="2000" smtClean="0"/>
              <a:t>Makes it a great place to:</a:t>
            </a:r>
          </a:p>
          <a:p>
            <a:pPr lvl="1"/>
            <a:r>
              <a:rPr lang="en-US" sz="2000" smtClean="0"/>
              <a:t>Establish database connections</a:t>
            </a:r>
          </a:p>
          <a:p>
            <a:pPr lvl="1"/>
            <a:r>
              <a:rPr lang="en-US" sz="2000" smtClean="0"/>
              <a:t>Set-up environment variables</a:t>
            </a:r>
          </a:p>
          <a:p>
            <a:pPr lvl="1"/>
            <a:r>
              <a:rPr lang="en-US" sz="2000" smtClean="0"/>
              <a:t>Require any gems</a:t>
            </a:r>
          </a:p>
          <a:p>
            <a:pPr lvl="1"/>
            <a:r>
              <a:rPr lang="en-US" sz="2000" smtClean="0"/>
              <a:t>Include other directories</a:t>
            </a:r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10013" y="3419475"/>
            <a:ext cx="460375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427038" y="350838"/>
            <a:ext cx="8274050" cy="460375"/>
          </a:xfrm>
        </p:spPr>
        <p:txBody>
          <a:bodyPr/>
          <a:lstStyle/>
          <a:p>
            <a:r>
              <a:rPr lang="en-US" sz="3200" smtClean="0"/>
              <a:t>The env.rb file</a:t>
            </a:r>
            <a:endParaRPr lang="en-US" smtClean="0"/>
          </a:p>
        </p:txBody>
      </p:sp>
      <p:sp>
        <p:nvSpPr>
          <p:cNvPr id="23555" name="Content Placeholder 5"/>
          <p:cNvSpPr>
            <a:spLocks noGrp="1"/>
          </p:cNvSpPr>
          <p:nvPr>
            <p:ph idx="1"/>
          </p:nvPr>
        </p:nvSpPr>
        <p:spPr bwMode="auto">
          <a:xfrm>
            <a:off x="457200" y="885825"/>
            <a:ext cx="8216900" cy="6032421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The very 1</a:t>
            </a:r>
            <a:r>
              <a:rPr lang="en-US" baseline="30000" smtClean="0"/>
              <a:t>st</a:t>
            </a:r>
            <a:r>
              <a:rPr lang="en-US" smtClean="0"/>
              <a:t> file cucumber reads when executing</a:t>
            </a:r>
          </a:p>
          <a:p>
            <a:endParaRPr lang="en-US" smtClean="0"/>
          </a:p>
          <a:p>
            <a:r>
              <a:rPr lang="en-US" smtClean="0"/>
              <a:t>Where you set-up the environment</a:t>
            </a:r>
          </a:p>
          <a:p>
            <a:endParaRPr lang="en-US" smtClean="0"/>
          </a:p>
          <a:p>
            <a:r>
              <a:rPr lang="en-US" smtClean="0"/>
              <a:t>A great place to…</a:t>
            </a:r>
          </a:p>
          <a:p>
            <a:pPr lvl="1"/>
            <a:r>
              <a:rPr lang="en-US" smtClean="0"/>
              <a:t>Require any gems</a:t>
            </a:r>
          </a:p>
          <a:p>
            <a:pPr lvl="1"/>
            <a:r>
              <a:rPr lang="en-US" smtClean="0"/>
              <a:t>Require any files</a:t>
            </a:r>
          </a:p>
          <a:p>
            <a:pPr lvl="1"/>
            <a:endParaRPr lang="en-US" smtClean="0"/>
          </a:p>
          <a:p>
            <a:r>
              <a:rPr lang="en-US" smtClean="0"/>
              <a:t>Create a “support” Directory off the features directory</a:t>
            </a:r>
          </a:p>
          <a:p>
            <a:r>
              <a:rPr lang="en-US" smtClean="0"/>
              <a:t>Create an “env.rb” file in the support Directory</a:t>
            </a:r>
          </a:p>
          <a:p>
            <a:r>
              <a:rPr lang="en-US" smtClean="0"/>
              <a:t>Add the following lines to env.rb and re-run “rake functional_test”</a:t>
            </a:r>
          </a:p>
          <a:p>
            <a:pPr lvl="1">
              <a:buNone/>
            </a:pPr>
            <a:r>
              <a:rPr lang="en-US" smtClean="0"/>
              <a:t>require 'page-object'</a:t>
            </a:r>
          </a:p>
          <a:p>
            <a:pPr lvl="1">
              <a:buNone/>
            </a:pPr>
            <a:r>
              <a:rPr lang="en-US" smtClean="0"/>
              <a:t>require 'page-object/page_factory'</a:t>
            </a:r>
          </a:p>
          <a:p>
            <a:pPr lvl="1">
              <a:buNone/>
            </a:pPr>
            <a:r>
              <a:rPr lang="en-US" smtClean="0"/>
              <a:t>require 'active_record'</a:t>
            </a:r>
            <a:endParaRPr lang="en-US" sz="2000" smtClean="0"/>
          </a:p>
          <a:p>
            <a:endParaRPr lang="en-US" sz="1000" smtClean="0"/>
          </a:p>
          <a:p>
            <a:r>
              <a:rPr lang="en-US" sz="2000" smtClean="0"/>
              <a:t>		did you remember to add the gems to Gemfile?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 idx="4294967295"/>
          </p:nvPr>
        </p:nvSpPr>
        <p:spPr>
          <a:xfrm>
            <a:off x="427038" y="350838"/>
            <a:ext cx="8274050" cy="460375"/>
          </a:xfrm>
        </p:spPr>
        <p:txBody>
          <a:bodyPr/>
          <a:lstStyle/>
          <a:p>
            <a:r>
              <a:rPr lang="en-US" smtClean="0"/>
              <a:t>The Before and After blocks</a:t>
            </a:r>
          </a:p>
        </p:txBody>
      </p:sp>
      <p:sp>
        <p:nvSpPr>
          <p:cNvPr id="23555" name="Content Placeholder 5"/>
          <p:cNvSpPr>
            <a:spLocks noGrp="1"/>
          </p:cNvSpPr>
          <p:nvPr>
            <p:ph idx="4294967295"/>
          </p:nvPr>
        </p:nvSpPr>
        <p:spPr bwMode="auto">
          <a:xfrm>
            <a:off x="673100" y="1274763"/>
            <a:ext cx="8001000" cy="43550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1600" smtClean="0"/>
              <a:t>The “Before” block will happen before each Scenario is run</a:t>
            </a:r>
          </a:p>
          <a:p>
            <a:endParaRPr lang="en-US" b="1" smtClean="0"/>
          </a:p>
          <a:p>
            <a:r>
              <a:rPr lang="en-US" smtClean="0"/>
              <a:t>The “After” block will happen after each Scenario is run</a:t>
            </a:r>
          </a:p>
          <a:p>
            <a:endParaRPr lang="en-US" sz="1600" b="1" smtClean="0"/>
          </a:p>
          <a:p>
            <a:r>
              <a:rPr lang="en-US" smtClean="0"/>
              <a:t>Add the following code to your env.rb file and re-run “rake functional_test”</a:t>
            </a:r>
          </a:p>
          <a:p>
            <a:r>
              <a:rPr lang="en-US" sz="1400" b="0" smtClean="0"/>
              <a:t>Before do |scenario|</a:t>
            </a:r>
          </a:p>
          <a:p>
            <a:r>
              <a:rPr lang="en-US" sz="1400" b="0" smtClean="0"/>
              <a:t>  puts "Starting scenario: #{scenario.name}"</a:t>
            </a:r>
          </a:p>
          <a:p>
            <a:r>
              <a:rPr lang="en-US" sz="1400" b="0" smtClean="0"/>
              <a:t>end</a:t>
            </a:r>
          </a:p>
          <a:p>
            <a:endParaRPr lang="en-US" sz="1400" b="0" smtClean="0"/>
          </a:p>
          <a:p>
            <a:r>
              <a:rPr lang="en-US" sz="1400" b="0" smtClean="0"/>
              <a:t>After do |scenario|</a:t>
            </a:r>
          </a:p>
          <a:p>
            <a:r>
              <a:rPr lang="en-US" sz="1400" b="0" smtClean="0"/>
              <a:t>  puts "Ending scenario: #{scenario.name}"</a:t>
            </a:r>
          </a:p>
          <a:p>
            <a:r>
              <a:rPr lang="en-US" sz="1400" b="0" smtClean="0"/>
              <a:t>end</a:t>
            </a:r>
          </a:p>
          <a:p>
            <a:endParaRPr lang="en-US" sz="1600" b="1" smtClean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3"/>
          <p:cNvSpPr>
            <a:spLocks noGrp="1"/>
          </p:cNvSpPr>
          <p:nvPr>
            <p:ph type="ctrTitle"/>
          </p:nvPr>
        </p:nvSpPr>
        <p:spPr>
          <a:xfrm>
            <a:off x="592138" y="3405188"/>
            <a:ext cx="7772400" cy="1196975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3"/>
          <p:cNvSpPr>
            <a:spLocks noGrp="1"/>
          </p:cNvSpPr>
          <p:nvPr>
            <p:ph type="title"/>
          </p:nvPr>
        </p:nvSpPr>
        <p:spPr>
          <a:xfrm>
            <a:off x="427038" y="350838"/>
            <a:ext cx="8274050" cy="460375"/>
          </a:xfrm>
        </p:spPr>
        <p:txBody>
          <a:bodyPr/>
          <a:lstStyle/>
          <a:p>
            <a:r>
              <a:rPr lang="en-US" sz="3200" smtClean="0"/>
              <a:t>Agenda</a:t>
            </a:r>
          </a:p>
        </p:txBody>
      </p:sp>
      <p:sp>
        <p:nvSpPr>
          <p:cNvPr id="16387" name="Content Placeholder 6"/>
          <p:cNvSpPr>
            <a:spLocks noGrp="1"/>
          </p:cNvSpPr>
          <p:nvPr>
            <p:ph idx="1"/>
          </p:nvPr>
        </p:nvSpPr>
        <p:spPr bwMode="auto">
          <a:xfrm>
            <a:off x="685800" y="1133475"/>
            <a:ext cx="8001000" cy="5509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000" smtClean="0"/>
              <a:t>The rake gem/tool</a:t>
            </a:r>
          </a:p>
          <a:p>
            <a:pPr lvl="1"/>
            <a:r>
              <a:rPr lang="en-US" sz="1600" smtClean="0"/>
              <a:t>Rakefile.rb</a:t>
            </a:r>
          </a:p>
          <a:p>
            <a:r>
              <a:rPr lang="en-US" sz="2000" smtClean="0"/>
              <a:t>Gemfile.rb</a:t>
            </a:r>
          </a:p>
          <a:p>
            <a:r>
              <a:rPr lang="en-US" sz="2000" smtClean="0"/>
              <a:t>Running with rake</a:t>
            </a:r>
          </a:p>
          <a:p>
            <a:r>
              <a:rPr lang="en-US" sz="2000" smtClean="0"/>
              <a:t>yml file</a:t>
            </a:r>
          </a:p>
          <a:p>
            <a:pPr lvl="1"/>
            <a:r>
              <a:rPr lang="en-US" sz="1600" smtClean="0"/>
              <a:t>cucumber.yml</a:t>
            </a:r>
          </a:p>
          <a:p>
            <a:pPr lvl="1"/>
            <a:r>
              <a:rPr lang="en-US" sz="1600" smtClean="0"/>
              <a:t>database_credentials.yml</a:t>
            </a:r>
          </a:p>
          <a:p>
            <a:r>
              <a:rPr lang="en-US" sz="2000" smtClean="0"/>
              <a:t>Running Cucumber with rake</a:t>
            </a:r>
          </a:p>
          <a:p>
            <a:r>
              <a:rPr lang="en-US" sz="2000" smtClean="0"/>
              <a:t>Tags</a:t>
            </a:r>
          </a:p>
          <a:p>
            <a:r>
              <a:rPr lang="en-US" sz="2000" smtClean="0"/>
              <a:t>Rake namespaces</a:t>
            </a:r>
          </a:p>
          <a:p>
            <a:r>
              <a:rPr lang="en-US" sz="2000" smtClean="0"/>
              <a:t>The features/support directory</a:t>
            </a:r>
          </a:p>
          <a:p>
            <a:pPr lvl="1"/>
            <a:r>
              <a:rPr lang="en-US" smtClean="0"/>
              <a:t>env.rb</a:t>
            </a:r>
          </a:p>
          <a:p>
            <a:pPr lvl="1"/>
            <a:r>
              <a:rPr lang="en-US" smtClean="0"/>
              <a:t>The BEFORE and AFTER blocks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 idx="4294967295"/>
          </p:nvPr>
        </p:nvSpPr>
        <p:spPr>
          <a:xfrm>
            <a:off x="427038" y="350838"/>
            <a:ext cx="8274050" cy="460375"/>
          </a:xfrm>
        </p:spPr>
        <p:txBody>
          <a:bodyPr/>
          <a:lstStyle/>
          <a:p>
            <a:r>
              <a:rPr lang="en-US" smtClean="0"/>
              <a:t>The RAKE gem/tool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685800" y="1203325"/>
            <a:ext cx="8124825" cy="5647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1800" smtClean="0"/>
              <a:t>The rake gem is a build tool for Ruby</a:t>
            </a:r>
          </a:p>
          <a:p>
            <a:endParaRPr lang="en-US" sz="1800" smtClean="0"/>
          </a:p>
          <a:p>
            <a:r>
              <a:rPr lang="en-US" sz="1800" smtClean="0"/>
              <a:t>Rake enables you to run Ruby projects with a TON of flexibility</a:t>
            </a:r>
          </a:p>
          <a:p>
            <a:endParaRPr lang="en-US" sz="1800" smtClean="0"/>
          </a:p>
          <a:p>
            <a:r>
              <a:rPr lang="en-US" sz="1800" smtClean="0"/>
              <a:t>Rake ensures everything is built properly</a:t>
            </a:r>
          </a:p>
          <a:p>
            <a:pPr lvl="1"/>
            <a:r>
              <a:rPr lang="en-US" sz="1600" smtClean="0"/>
              <a:t>You have all the gems you say you need</a:t>
            </a:r>
          </a:p>
          <a:p>
            <a:pPr lvl="1"/>
            <a:r>
              <a:rPr lang="en-US" sz="1600" smtClean="0"/>
              <a:t>There are no errors in the code</a:t>
            </a:r>
          </a:p>
          <a:p>
            <a:pPr lvl="1"/>
            <a:endParaRPr lang="en-US" sz="1600" smtClean="0"/>
          </a:p>
          <a:p>
            <a:r>
              <a:rPr lang="en-US" sz="1600" smtClean="0"/>
              <a:t>You start by creating a Rakefile.rb file in the root project directory</a:t>
            </a:r>
          </a:p>
          <a:p>
            <a:endParaRPr lang="en-US" sz="1600" smtClean="0"/>
          </a:p>
          <a:p>
            <a:r>
              <a:rPr lang="en-US" sz="1600" smtClean="0"/>
              <a:t>Add some gems:</a:t>
            </a:r>
          </a:p>
          <a:p>
            <a:pPr lvl="1">
              <a:buFont typeface="Arial" charset="0"/>
              <a:buNone/>
            </a:pPr>
            <a:r>
              <a:rPr lang="en-US" sz="1600" smtClean="0"/>
              <a:t>require 'rubygems'</a:t>
            </a:r>
          </a:p>
          <a:p>
            <a:pPr lvl="1">
              <a:buFont typeface="Arial" charset="0"/>
              <a:buNone/>
            </a:pPr>
            <a:r>
              <a:rPr lang="en-US" sz="1600" smtClean="0"/>
              <a:t>require 'cucumber'</a:t>
            </a:r>
          </a:p>
          <a:p>
            <a:pPr lvl="1">
              <a:buFont typeface="Arial" charset="0"/>
              <a:buNone/>
            </a:pPr>
            <a:r>
              <a:rPr lang="en-US" sz="1600" smtClean="0"/>
              <a:t>require 'cucumber/rake/task'</a:t>
            </a:r>
          </a:p>
          <a:p>
            <a:endParaRPr lang="en-US" sz="160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48050" y="4933950"/>
            <a:ext cx="47053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itle 1"/>
          <p:cNvSpPr>
            <a:spLocks noGrp="1"/>
          </p:cNvSpPr>
          <p:nvPr>
            <p:ph type="title" idx="4294967295"/>
          </p:nvPr>
        </p:nvSpPr>
        <p:spPr>
          <a:xfrm>
            <a:off x="427038" y="350838"/>
            <a:ext cx="8274050" cy="460375"/>
          </a:xfrm>
        </p:spPr>
        <p:txBody>
          <a:bodyPr/>
          <a:lstStyle/>
          <a:p>
            <a:r>
              <a:rPr lang="en-US" smtClean="0"/>
              <a:t>Rake Tasks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685800" y="1203325"/>
            <a:ext cx="8124825" cy="500136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1800" smtClean="0"/>
              <a:t>Rake is driven by tasks</a:t>
            </a:r>
          </a:p>
          <a:p>
            <a:endParaRPr lang="en-US" sz="1800" smtClean="0"/>
          </a:p>
          <a:p>
            <a:r>
              <a:rPr lang="en-US" sz="1800" smtClean="0"/>
              <a:t>To define a task you use the “task” keyword</a:t>
            </a:r>
          </a:p>
          <a:p>
            <a:endParaRPr lang="en-US" sz="1800" smtClean="0"/>
          </a:p>
          <a:p>
            <a:r>
              <a:rPr lang="en-US" sz="1800" smtClean="0"/>
              <a:t>Syntax:			      You can also set any task as the default task:</a:t>
            </a:r>
          </a:p>
          <a:p>
            <a:r>
              <a:rPr lang="en-US" b="0" smtClean="0"/>
              <a:t>task :&lt;task name&gt; do			 </a:t>
            </a:r>
            <a:r>
              <a:rPr lang="en-US" b="0" smtClean="0"/>
              <a:t>task </a:t>
            </a:r>
            <a:r>
              <a:rPr lang="en-US" b="0" smtClean="0"/>
              <a:t>:default =&gt; :&lt;task name&gt;	</a:t>
            </a:r>
          </a:p>
          <a:p>
            <a:r>
              <a:rPr lang="en-US" b="0" smtClean="0"/>
              <a:t>	&lt;code&gt;</a:t>
            </a:r>
          </a:p>
          <a:p>
            <a:r>
              <a:rPr lang="en-US" b="0" smtClean="0"/>
              <a:t>end</a:t>
            </a:r>
          </a:p>
          <a:p>
            <a:endParaRPr lang="en-US" sz="1800" smtClean="0"/>
          </a:p>
          <a:p>
            <a:r>
              <a:rPr lang="en-US" sz="1800" smtClean="0"/>
              <a:t>Add this task to your Rakefile.rb</a:t>
            </a:r>
          </a:p>
          <a:p>
            <a:r>
              <a:rPr lang="en-US" b="0" smtClean="0"/>
              <a:t>task :say_hello do</a:t>
            </a:r>
          </a:p>
          <a:p>
            <a:r>
              <a:rPr lang="en-US" b="0" smtClean="0"/>
              <a:t>	puts “hello world”</a:t>
            </a:r>
          </a:p>
          <a:p>
            <a:r>
              <a:rPr lang="en-US" b="0" smtClean="0"/>
              <a:t>end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>
          <a:xfrm>
            <a:off x="427038" y="350838"/>
            <a:ext cx="8274050" cy="460375"/>
          </a:xfrm>
        </p:spPr>
        <p:txBody>
          <a:bodyPr/>
          <a:lstStyle/>
          <a:p>
            <a:r>
              <a:rPr lang="en-US" smtClean="0"/>
              <a:t>Running with Rake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685800" y="1203325"/>
            <a:ext cx="8124825" cy="397031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1800" smtClean="0"/>
              <a:t>Rake can be run from the Command Prompt</a:t>
            </a:r>
          </a:p>
          <a:p>
            <a:endParaRPr lang="en-US" sz="1800" smtClean="0"/>
          </a:p>
          <a:p>
            <a:r>
              <a:rPr lang="en-US" sz="1800" smtClean="0"/>
              <a:t>Navigate to the project root directory</a:t>
            </a:r>
          </a:p>
          <a:p>
            <a:endParaRPr lang="en-US" sz="1800" smtClean="0"/>
          </a:p>
          <a:p>
            <a:r>
              <a:rPr lang="en-US" sz="1800" smtClean="0"/>
              <a:t>Type: </a:t>
            </a:r>
            <a:r>
              <a:rPr lang="en-US" sz="1800" b="1" smtClean="0"/>
              <a:t>rake &lt;task name&gt;</a:t>
            </a:r>
          </a:p>
          <a:p>
            <a:endParaRPr lang="en-US" sz="1800" b="1" smtClean="0"/>
          </a:p>
          <a:p>
            <a:r>
              <a:rPr lang="en-US" sz="1800" b="1" smtClean="0"/>
              <a:t>Example:</a:t>
            </a:r>
          </a:p>
          <a:p>
            <a:r>
              <a:rPr lang="en-US" b="0" smtClean="0"/>
              <a:t>Type “rake say_hello” at a command prompt in the Cucumber Project root directory</a:t>
            </a:r>
          </a:p>
          <a:p>
            <a:endParaRPr lang="en-US" sz="1800" b="1" smtClean="0"/>
          </a:p>
          <a:p>
            <a:r>
              <a:rPr lang="en-US" sz="1800" smtClean="0"/>
              <a:t>You should get this output:</a:t>
            </a:r>
            <a:endParaRPr lang="en-US" sz="1600" smtClean="0"/>
          </a:p>
        </p:txBody>
      </p:sp>
      <p:pic>
        <p:nvPicPr>
          <p:cNvPr id="28674" name="Picture 2" descr="C:\Users\meakin\AppData\Local\Temp\SNAGHTML24cde57f.PNG"/>
          <p:cNvPicPr>
            <a:picLocks noChangeAspect="1" noChangeArrowheads="1"/>
          </p:cNvPicPr>
          <p:nvPr/>
        </p:nvPicPr>
        <p:blipFill>
          <a:blip r:embed="rId3" cstate="print"/>
          <a:srcRect b="59302"/>
          <a:stretch>
            <a:fillRect/>
          </a:stretch>
        </p:blipFill>
        <p:spPr bwMode="auto">
          <a:xfrm>
            <a:off x="822325" y="5113337"/>
            <a:ext cx="6448425" cy="1318026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27038" y="350838"/>
            <a:ext cx="8274050" cy="460375"/>
          </a:xfrm>
        </p:spPr>
        <p:txBody>
          <a:bodyPr/>
          <a:lstStyle/>
          <a:p>
            <a:r>
              <a:rPr lang="en-US" smtClean="0"/>
              <a:t>Cucumber tasks in Rake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 bwMode="auto">
          <a:xfrm>
            <a:off x="506413" y="1230313"/>
            <a:ext cx="8124825" cy="507831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800" smtClean="0"/>
              <a:t>To run cucumber using rake you need a Cucumber task</a:t>
            </a:r>
          </a:p>
          <a:p>
            <a:endParaRPr lang="en-US" sz="1800" smtClean="0"/>
          </a:p>
          <a:p>
            <a:r>
              <a:rPr lang="en-US" sz="1800" smtClean="0"/>
              <a:t>Syntax:</a:t>
            </a:r>
          </a:p>
          <a:p>
            <a:r>
              <a:rPr lang="en-US" sz="1800" smtClean="0"/>
              <a:t>Cucumber::Rake::Task.new(&lt;cucumber task name&gt;) do |t|</a:t>
            </a:r>
          </a:p>
          <a:p>
            <a:r>
              <a:rPr lang="en-US" sz="1800" smtClean="0"/>
              <a:t>	&lt;code&gt;</a:t>
            </a:r>
          </a:p>
          <a:p>
            <a:r>
              <a:rPr lang="en-US" sz="1800" smtClean="0"/>
              <a:t>end</a:t>
            </a:r>
          </a:p>
          <a:p>
            <a:endParaRPr lang="en-US" sz="1800" smtClean="0"/>
          </a:p>
          <a:p>
            <a:r>
              <a:rPr lang="en-US" sz="1800" smtClean="0"/>
              <a:t>In your Rakefile.rb add the following cucumber task, but don’t run anything yet…</a:t>
            </a:r>
          </a:p>
          <a:p>
            <a:r>
              <a:rPr lang="en-US" b="0" smtClean="0"/>
              <a:t>Cucumber::Rake::Task.new(:testing) do |t|</a:t>
            </a:r>
          </a:p>
          <a:p>
            <a:r>
              <a:rPr lang="en-US" b="0" smtClean="0"/>
              <a:t>	puts “I’m testing code”</a:t>
            </a:r>
          </a:p>
          <a:p>
            <a:r>
              <a:rPr lang="en-US" b="0" smtClean="0"/>
              <a:t>end</a:t>
            </a:r>
          </a:p>
          <a:p>
            <a:pPr lvl="1">
              <a:buFont typeface="Verdana" pitchFamily="34" charset="0"/>
              <a:buNone/>
            </a:pPr>
            <a:r>
              <a:rPr lang="en-US" sz="1800" smtClean="0"/>
              <a:t>	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27038" y="350838"/>
            <a:ext cx="8274050" cy="460375"/>
          </a:xfrm>
        </p:spPr>
        <p:txBody>
          <a:bodyPr/>
          <a:lstStyle/>
          <a:p>
            <a:r>
              <a:rPr lang="en-US" sz="3200" smtClean="0"/>
              <a:t>Gemfile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 bwMode="auto">
          <a:xfrm>
            <a:off x="714375" y="1233488"/>
            <a:ext cx="8124825" cy="3431709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800" smtClean="0"/>
              <a:t>Used to tell the Ruby engine which gems to use for the execution of the project</a:t>
            </a:r>
          </a:p>
          <a:p>
            <a:endParaRPr lang="en-US" sz="1800" smtClean="0"/>
          </a:p>
          <a:p>
            <a:r>
              <a:rPr lang="en-US" sz="1800" smtClean="0"/>
              <a:t>Create “Gemfile.rb” in the project root directory</a:t>
            </a:r>
          </a:p>
          <a:p>
            <a:endParaRPr lang="en-US" sz="1800" smtClean="0"/>
          </a:p>
          <a:p>
            <a:r>
              <a:rPr lang="en-US" sz="1800" smtClean="0"/>
              <a:t>Add these 3 lines of code then re-run the rake command</a:t>
            </a:r>
          </a:p>
          <a:p>
            <a:r>
              <a:rPr lang="en-US" b="0" smtClean="0"/>
              <a:t>source "http://rubygems.org"</a:t>
            </a:r>
          </a:p>
          <a:p>
            <a:r>
              <a:rPr lang="en-US" b="0" smtClean="0"/>
              <a:t>gem "rake"</a:t>
            </a:r>
          </a:p>
          <a:p>
            <a:r>
              <a:rPr lang="en-US" b="0" smtClean="0"/>
              <a:t>gem "cucumber", "1.1.9"</a:t>
            </a:r>
          </a:p>
        </p:txBody>
      </p:sp>
      <p:pic>
        <p:nvPicPr>
          <p:cNvPr id="2662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81413" y="3614738"/>
            <a:ext cx="4695825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27038" y="350838"/>
            <a:ext cx="8274050" cy="460375"/>
          </a:xfrm>
        </p:spPr>
        <p:txBody>
          <a:bodyPr/>
          <a:lstStyle/>
          <a:p>
            <a:r>
              <a:rPr lang="en-US" sz="3200" smtClean="0"/>
              <a:t>YAML files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 bwMode="auto">
          <a:xfrm>
            <a:off x="457201" y="847725"/>
            <a:ext cx="8382000" cy="555536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800" smtClean="0"/>
              <a:t>YAML files are flat files used to store data in a structured formal</a:t>
            </a:r>
          </a:p>
          <a:p>
            <a:endParaRPr lang="en-US" sz="1800" smtClean="0"/>
          </a:p>
          <a:p>
            <a:r>
              <a:rPr lang="en-US" sz="1800" smtClean="0"/>
              <a:t>Must have the .yml extention</a:t>
            </a:r>
          </a:p>
          <a:p>
            <a:endParaRPr lang="en-US" sz="1800" smtClean="0"/>
          </a:p>
          <a:p>
            <a:r>
              <a:rPr lang="en-US" sz="1800" smtClean="0"/>
              <a:t>Can be one level deep or can be multiple levels deep </a:t>
            </a:r>
          </a:p>
          <a:p>
            <a:endParaRPr lang="en-US" sz="1800" smtClean="0"/>
          </a:p>
          <a:p>
            <a:r>
              <a:rPr lang="en-US" sz="1800" smtClean="0"/>
              <a:t>Create “cucumber.yml” in the project root directory</a:t>
            </a:r>
          </a:p>
          <a:p>
            <a:endParaRPr lang="en-US" sz="1800" smtClean="0"/>
          </a:p>
          <a:p>
            <a:r>
              <a:rPr lang="en-US" sz="1800" smtClean="0"/>
              <a:t>Add these 3 lines of code but don’t run anything, yet…</a:t>
            </a:r>
          </a:p>
          <a:p>
            <a:endParaRPr lang="en-US" b="0" smtClean="0"/>
          </a:p>
          <a:p>
            <a:endParaRPr lang="en-US" b="0" smtClean="0"/>
          </a:p>
          <a:p>
            <a:r>
              <a:rPr lang="en-US" b="0" smtClean="0"/>
              <a:t>default: --format pretty</a:t>
            </a:r>
          </a:p>
          <a:p>
            <a:r>
              <a:rPr lang="en-US" b="0" smtClean="0"/>
              <a:t>hello: --format html --tags @hello</a:t>
            </a:r>
          </a:p>
          <a:p>
            <a:r>
              <a:rPr lang="en-US" b="0" smtClean="0"/>
              <a:t>functional_test: --format pretty --tags @functional_test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09875" y="4485143"/>
            <a:ext cx="5927725" cy="958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27038" y="350838"/>
            <a:ext cx="8274050" cy="460375"/>
          </a:xfrm>
        </p:spPr>
        <p:txBody>
          <a:bodyPr/>
          <a:lstStyle/>
          <a:p>
            <a:r>
              <a:rPr lang="en-US" sz="3200" smtClean="0"/>
              <a:t>Using YAML files</a:t>
            </a:r>
          </a:p>
        </p:txBody>
      </p:sp>
      <p:sp>
        <p:nvSpPr>
          <p:cNvPr id="22531" name="Content Placeholder 4"/>
          <p:cNvSpPr>
            <a:spLocks noGrp="1"/>
          </p:cNvSpPr>
          <p:nvPr>
            <p:ph idx="1"/>
          </p:nvPr>
        </p:nvSpPr>
        <p:spPr bwMode="auto">
          <a:xfrm>
            <a:off x="685800" y="866775"/>
            <a:ext cx="8001000" cy="590931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To use a YAML file you use the YAML.load method</a:t>
            </a:r>
          </a:p>
          <a:p>
            <a:r>
              <a:rPr lang="en-US" smtClean="0"/>
              <a:t>Syntax:</a:t>
            </a:r>
          </a:p>
          <a:p>
            <a:r>
              <a:rPr lang="en-US" b="0" smtClean="0"/>
              <a:t>YAML.load_file(&lt;file name&gt;) or</a:t>
            </a:r>
          </a:p>
          <a:p>
            <a:pPr lvl="1">
              <a:buFont typeface="Verdana" pitchFamily="34" charset="0"/>
              <a:buNone/>
            </a:pPr>
            <a:r>
              <a:rPr lang="en-US" smtClean="0"/>
              <a:t>YAML.load(File.open(&lt;file name&gt;)</a:t>
            </a:r>
          </a:p>
          <a:p>
            <a:pPr lvl="1"/>
            <a:r>
              <a:rPr lang="en-US" smtClean="0"/>
              <a:t>The load function reads in the .yml file</a:t>
            </a:r>
          </a:p>
          <a:p>
            <a:endParaRPr lang="en-US" smtClean="0"/>
          </a:p>
          <a:p>
            <a:r>
              <a:rPr lang="en-US" smtClean="0"/>
              <a:t>Each line in a YAML file is treated as a Hash, with a key=&gt;value pair. To reference a line you need to reference the Key</a:t>
            </a:r>
          </a:p>
          <a:p>
            <a:r>
              <a:rPr lang="en-US" smtClean="0"/>
              <a:t>Syntax:</a:t>
            </a:r>
          </a:p>
          <a:p>
            <a:r>
              <a:rPr lang="en-US" smtClean="0"/>
              <a:t>	&lt;file name&gt;[&lt;key&gt;]</a:t>
            </a:r>
          </a:p>
          <a:p>
            <a:endParaRPr lang="en-US" smtClean="0"/>
          </a:p>
          <a:p>
            <a:r>
              <a:rPr lang="en-US" smtClean="0"/>
              <a:t>Add the following code to your Rakefile.rb, but don’t run anything yet…</a:t>
            </a:r>
          </a:p>
          <a:p>
            <a:pPr lvl="1">
              <a:buFont typeface="Verdana" pitchFamily="34" charset="0"/>
              <a:buNone/>
            </a:pPr>
            <a:r>
              <a:rPr lang="en-US" sz="1400" smtClean="0"/>
              <a:t>Cucumber::Rake::Task.new(:functional_test) do |t|</a:t>
            </a:r>
          </a:p>
          <a:p>
            <a:pPr lvl="1">
              <a:buFont typeface="Verdana" pitchFamily="34" charset="0"/>
              <a:buNone/>
            </a:pPr>
            <a:r>
              <a:rPr lang="en-US" sz="1400" smtClean="0"/>
              <a:t>	cucumber_file = YAML.load(File.open("cucumber.yml"))</a:t>
            </a:r>
          </a:p>
          <a:p>
            <a:pPr lvl="1">
              <a:buFont typeface="Verdana" pitchFamily="34" charset="0"/>
              <a:buNone/>
            </a:pPr>
            <a:r>
              <a:rPr lang="en-US" sz="1400" smtClean="0"/>
              <a:t>	puts cucumber_file["functional_test“]</a:t>
            </a:r>
          </a:p>
          <a:p>
            <a:pPr lvl="1">
              <a:buFont typeface="Verdana" pitchFamily="34" charset="0"/>
              <a:buNone/>
            </a:pPr>
            <a:r>
              <a:rPr lang="en-US" sz="1400" smtClean="0"/>
              <a:t>	t.cucumber_opts = cucumber_file[" functional_test "]</a:t>
            </a:r>
          </a:p>
          <a:p>
            <a:pPr lvl="1">
              <a:buFont typeface="Verdana" pitchFamily="34" charset="0"/>
              <a:buNone/>
            </a:pPr>
            <a:r>
              <a:rPr lang="en-US" sz="1400" smtClean="0"/>
              <a:t>end</a:t>
            </a:r>
          </a:p>
        </p:txBody>
      </p:sp>
      <p:sp>
        <p:nvSpPr>
          <p:cNvPr id="4" name="Right Arrow 3"/>
          <p:cNvSpPr/>
          <p:nvPr/>
        </p:nvSpPr>
        <p:spPr bwMode="auto">
          <a:xfrm flipH="1">
            <a:off x="5448298" y="5468609"/>
            <a:ext cx="1809751" cy="311807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1200" smtClean="0"/>
              <a:t>Get the file</a:t>
            </a:r>
            <a:endParaRPr lang="en-US" sz="1200" dirty="0" smtClean="0"/>
          </a:p>
        </p:txBody>
      </p:sp>
      <p:sp>
        <p:nvSpPr>
          <p:cNvPr id="5" name="Right Arrow 4"/>
          <p:cNvSpPr/>
          <p:nvPr/>
        </p:nvSpPr>
        <p:spPr bwMode="auto">
          <a:xfrm flipH="1">
            <a:off x="5143496" y="6097259"/>
            <a:ext cx="3695703" cy="311807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1200" smtClean="0"/>
              <a:t>Pass “functional_test” parameters to cucumber</a:t>
            </a:r>
            <a:endParaRPr lang="en-US" sz="1200" dirty="0" smtClean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pgemini_NA_Template">
  <a:themeElements>
    <a:clrScheme name="Capgemini_NA_Template 1">
      <a:dk1>
        <a:srgbClr val="000000"/>
      </a:dk1>
      <a:lt1>
        <a:srgbClr val="FFFFFF"/>
      </a:lt1>
      <a:dk2>
        <a:srgbClr val="006C8E"/>
      </a:dk2>
      <a:lt2>
        <a:srgbClr val="C8C8C8"/>
      </a:lt2>
      <a:accent1>
        <a:srgbClr val="009BCC"/>
      </a:accent1>
      <a:accent2>
        <a:srgbClr val="787878"/>
      </a:accent2>
      <a:accent3>
        <a:srgbClr val="FFFFFF"/>
      </a:accent3>
      <a:accent4>
        <a:srgbClr val="000000"/>
      </a:accent4>
      <a:accent5>
        <a:srgbClr val="AACBE2"/>
      </a:accent5>
      <a:accent6>
        <a:srgbClr val="6C6C6C"/>
      </a:accent6>
      <a:hlink>
        <a:srgbClr val="85D0E7"/>
      </a:hlink>
      <a:folHlink>
        <a:srgbClr val="B4B4B4"/>
      </a:folHlink>
    </a:clrScheme>
    <a:fontScheme name="Capgemini_NA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gemini_NA_Template 1">
        <a:dk1>
          <a:srgbClr val="000000"/>
        </a:dk1>
        <a:lt1>
          <a:srgbClr val="FFFFFF"/>
        </a:lt1>
        <a:dk2>
          <a:srgbClr val="006C8E"/>
        </a:dk2>
        <a:lt2>
          <a:srgbClr val="C8C8C8"/>
        </a:lt2>
        <a:accent1>
          <a:srgbClr val="009BCC"/>
        </a:accent1>
        <a:accent2>
          <a:srgbClr val="787878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gemini_NA_Template 2">
        <a:dk1>
          <a:srgbClr val="C8C8C8"/>
        </a:dk1>
        <a:lt1>
          <a:srgbClr val="FFFFFF"/>
        </a:lt1>
        <a:dk2>
          <a:srgbClr val="004C64"/>
        </a:dk2>
        <a:lt2>
          <a:srgbClr val="FFFFFF"/>
        </a:lt2>
        <a:accent1>
          <a:srgbClr val="009BCC"/>
        </a:accent1>
        <a:accent2>
          <a:srgbClr val="787878"/>
        </a:accent2>
        <a:accent3>
          <a:srgbClr val="AAB2B8"/>
        </a:accent3>
        <a:accent4>
          <a:srgbClr val="DADADA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Custom 1">
      <a:dk1>
        <a:srgbClr val="000000"/>
      </a:dk1>
      <a:lt1>
        <a:srgbClr val="FFFFFF"/>
      </a:lt1>
      <a:dk2>
        <a:srgbClr val="C00000"/>
      </a:dk2>
      <a:lt2>
        <a:srgbClr val="FDC89D"/>
      </a:lt2>
      <a:accent1>
        <a:srgbClr val="F2771A"/>
      </a:accent1>
      <a:accent2>
        <a:srgbClr val="B7A28B"/>
      </a:accent2>
      <a:accent3>
        <a:srgbClr val="FFFFFF"/>
      </a:accent3>
      <a:accent4>
        <a:srgbClr val="000000"/>
      </a:accent4>
      <a:accent5>
        <a:srgbClr val="FFC000"/>
      </a:accent5>
      <a:accent6>
        <a:srgbClr val="B7A28B"/>
      </a:accent6>
      <a:hlink>
        <a:srgbClr val="C00000"/>
      </a:hlink>
      <a:folHlink>
        <a:srgbClr val="C000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ctr" anchorCtr="0" compatLnSpc="1">
        <a:prstTxWarp prst="textNoShape">
          <a:avLst/>
        </a:prstTxWarp>
        <a:spAutoFit/>
      </a:bodyPr>
      <a:lstStyle>
        <a:defPPr algn="ctr" eaLnBrk="0" hangingPunct="0">
          <a:lnSpc>
            <a:spcPct val="85000"/>
          </a:lnSpc>
          <a:defRPr sz="1200" dirty="0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6C8E"/>
        </a:dk2>
        <a:lt2>
          <a:srgbClr val="C8C8C8"/>
        </a:lt2>
        <a:accent1>
          <a:srgbClr val="009BCC"/>
        </a:accent1>
        <a:accent2>
          <a:srgbClr val="787878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C8C8C8"/>
        </a:dk1>
        <a:lt1>
          <a:srgbClr val="FFFFFF"/>
        </a:lt1>
        <a:dk2>
          <a:srgbClr val="004C64"/>
        </a:dk2>
        <a:lt2>
          <a:srgbClr val="FFFFFF"/>
        </a:lt2>
        <a:accent1>
          <a:srgbClr val="009BCC"/>
        </a:accent1>
        <a:accent2>
          <a:srgbClr val="787878"/>
        </a:accent2>
        <a:accent3>
          <a:srgbClr val="AAB2B8"/>
        </a:accent3>
        <a:accent4>
          <a:srgbClr val="DADADA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98EF2449AF9F4498D324FB6AD56B7A" ma:contentTypeVersion="1" ma:contentTypeDescription="Create a new document." ma:contentTypeScope="" ma:versionID="565edb2c42220b4871901a7070809f69">
  <xsd:schema xmlns:xsd="http://www.w3.org/2001/XMLSchema" xmlns:p="http://schemas.microsoft.com/office/2006/metadata/properties" targetNamespace="http://schemas.microsoft.com/office/2006/metadata/properties" ma:root="true" ma:fieldsID="5e49a7e21c380f19f73599f1bbe7ed9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B7F5FB64-620F-4B7B-A7BC-1ED1CD90AAB7}"/>
</file>

<file path=customXml/itemProps2.xml><?xml version="1.0" encoding="utf-8"?>
<ds:datastoreItem xmlns:ds="http://schemas.openxmlformats.org/officeDocument/2006/customXml" ds:itemID="{4028758E-3062-4ADC-AE05-E8A9B891D931}"/>
</file>

<file path=customXml/itemProps3.xml><?xml version="1.0" encoding="utf-8"?>
<ds:datastoreItem xmlns:ds="http://schemas.openxmlformats.org/officeDocument/2006/customXml" ds:itemID="{25FCC9A2-CBF0-4194-9CFD-9CA3C27270F1}"/>
</file>

<file path=docProps/app.xml><?xml version="1.0" encoding="utf-8"?>
<Properties xmlns="http://schemas.openxmlformats.org/officeDocument/2006/extended-properties" xmlns:vt="http://schemas.openxmlformats.org/officeDocument/2006/docPropsVTypes">
  <TotalTime>25398</TotalTime>
  <Words>932</Words>
  <Application>Microsoft Office PowerPoint</Application>
  <PresentationFormat>On-screen Show (4:3)</PresentationFormat>
  <Paragraphs>220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Capgemini_NA_Template</vt:lpstr>
      <vt:lpstr>1_Default Design</vt:lpstr>
      <vt:lpstr>Ruby Training: More with Cucumber</vt:lpstr>
      <vt:lpstr>Agenda</vt:lpstr>
      <vt:lpstr>The RAKE gem/tool</vt:lpstr>
      <vt:lpstr>Rake Tasks</vt:lpstr>
      <vt:lpstr>Running with Rake</vt:lpstr>
      <vt:lpstr>Cucumber tasks in Rake</vt:lpstr>
      <vt:lpstr>Gemfile</vt:lpstr>
      <vt:lpstr>YAML files</vt:lpstr>
      <vt:lpstr>Using YAML files</vt:lpstr>
      <vt:lpstr>Running Cucumber with Rake</vt:lpstr>
      <vt:lpstr>Tags</vt:lpstr>
      <vt:lpstr>Setting-up tags</vt:lpstr>
      <vt:lpstr>Running with tags</vt:lpstr>
      <vt:lpstr>Proving you did something</vt:lpstr>
      <vt:lpstr>The Results of your Test</vt:lpstr>
      <vt:lpstr>The features/support directory</vt:lpstr>
      <vt:lpstr>The env.rb file</vt:lpstr>
      <vt:lpstr>The Before and After blocks</vt:lpstr>
      <vt:lpstr>Thank you</vt:lpstr>
    </vt:vector>
  </TitlesOfParts>
  <Company>CA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Sogeti PowerPoint Template</dc:title>
  <dc:creator>Registered User</dc:creator>
  <cp:lastModifiedBy>meakin</cp:lastModifiedBy>
  <cp:revision>1647</cp:revision>
  <dcterms:created xsi:type="dcterms:W3CDTF">2009-09-29T13:00:13Z</dcterms:created>
  <dcterms:modified xsi:type="dcterms:W3CDTF">2012-08-28T23:34:46Z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ogeti USA">
    <vt:lpwstr>Template</vt:lpwstr>
  </property>
</Properties>
</file>