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18"/>
  </p:notesMasterIdLst>
  <p:sldIdLst>
    <p:sldId id="411" r:id="rId3"/>
    <p:sldId id="638" r:id="rId4"/>
    <p:sldId id="611" r:id="rId5"/>
    <p:sldId id="609" r:id="rId6"/>
    <p:sldId id="642" r:id="rId7"/>
    <p:sldId id="610" r:id="rId8"/>
    <p:sldId id="612" r:id="rId9"/>
    <p:sldId id="617" r:id="rId10"/>
    <p:sldId id="613" r:id="rId11"/>
    <p:sldId id="603" r:id="rId12"/>
    <p:sldId id="604" r:id="rId13"/>
    <p:sldId id="614" r:id="rId14"/>
    <p:sldId id="639" r:id="rId15"/>
    <p:sldId id="615" r:id="rId16"/>
    <p:sldId id="258" r:id="rId17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78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Variables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Variable Scope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087438"/>
            <a:ext cx="8124825" cy="550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Local Variables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Not available outside a method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Must begin with a lowercase or “_”</a:t>
            </a:r>
          </a:p>
          <a:p>
            <a:r>
              <a:rPr lang="en-US" sz="2000" smtClean="0"/>
              <a:t>Instance Variables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Available across methods within the object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Available only during the current instance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Must begin with a “@”</a:t>
            </a:r>
          </a:p>
          <a:p>
            <a:r>
              <a:rPr lang="en-US" sz="2000" smtClean="0"/>
              <a:t>Class Variables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Available across objects but belong to the class and is a characteristic of that class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Must begin with a “@@” 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Available for the duration of the class</a:t>
            </a:r>
          </a:p>
          <a:p>
            <a:r>
              <a:rPr lang="en-US" sz="2000" smtClean="0"/>
              <a:t>Global Variables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Available across classes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600" smtClean="0"/>
              <a:t>Must begin with a “$”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Local 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914400"/>
            <a:ext cx="8124825" cy="495520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Local Variables</a:t>
            </a:r>
          </a:p>
          <a:p>
            <a:pPr lvl="1"/>
            <a:r>
              <a:rPr lang="en-US" sz="1400" smtClean="0"/>
              <a:t>Not available outside a method</a:t>
            </a:r>
          </a:p>
          <a:p>
            <a:pPr lvl="1"/>
            <a:r>
              <a:rPr lang="en-US" sz="1400" smtClean="0"/>
              <a:t>Must begin with a lowercase or “_”</a:t>
            </a:r>
          </a:p>
          <a:p>
            <a:endParaRPr lang="en-US" smtClean="0"/>
          </a:p>
          <a:p>
            <a:r>
              <a:rPr lang="en-US" smtClean="0"/>
              <a:t>Update the method as follows:		</a:t>
            </a:r>
            <a:r>
              <a:rPr lang="en-US" sz="1400" smtClean="0"/>
              <a:t>	</a:t>
            </a:r>
            <a:r>
              <a:rPr lang="en-US" smtClean="0"/>
              <a:t>will get these results: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def hello_neighbor(neighbor)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puts "hello #{neighbor} my name is #{</a:t>
            </a:r>
            <a:r>
              <a:rPr lang="en-US" sz="1400" b="1" smtClean="0">
                <a:solidFill>
                  <a:srgbClr val="FF0000"/>
                </a:solidFill>
              </a:rPr>
              <a:t>my_name</a:t>
            </a:r>
            <a:r>
              <a:rPr lang="en-US" sz="1400" smtClean="0"/>
              <a:t>}"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#MY_NAME = "Matthew"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my_name </a:t>
            </a:r>
            <a:r>
              <a:rPr lang="en-US" sz="1400" smtClean="0"/>
              <a:t>= "Matthew Eakin"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b="1" smtClean="0"/>
              <a:t>Notice how RubyMine tells you that it cannot find “my_name”</a:t>
            </a:r>
          </a:p>
          <a:p>
            <a:pPr lvl="1"/>
            <a:r>
              <a:rPr lang="en-US" b="1" smtClean="0"/>
              <a:t>RubyMine also adds the grey squigly underline to highlight it</a:t>
            </a:r>
          </a:p>
          <a:p>
            <a:pPr lvl="1"/>
            <a:endParaRPr lang="en-US" b="1" smtClean="0"/>
          </a:p>
          <a:p>
            <a:r>
              <a:rPr lang="en-US" smtClean="0"/>
              <a:t>REASON: “my_name” is not defined in the method. It is local outside the method</a:t>
            </a:r>
            <a:endParaRPr lang="en-US" b="1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0755" y="3248025"/>
            <a:ext cx="478413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Global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76275" y="847725"/>
            <a:ext cx="7600950" cy="33855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Global Variables are variables available anywhere within the Ruby application regardless of where they were declared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Declared in Ruby by putting a single “$” in front of the variable name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Use with caution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Update your code and run the file:			Will get these results: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def hello_neighbor(neighbor)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	puts "hello #{neighbor} my name is #{</a:t>
            </a:r>
            <a:r>
              <a:rPr lang="en-US" sz="1200" smtClean="0">
                <a:solidFill>
                  <a:srgbClr val="FF0000"/>
                </a:solidFill>
              </a:rPr>
              <a:t>$</a:t>
            </a:r>
            <a:r>
              <a:rPr lang="en-US" sz="1200" b="0" smtClean="0"/>
              <a:t>my_name}"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end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#MY_NAME = "Matthew"</a:t>
            </a:r>
          </a:p>
          <a:p>
            <a:pPr>
              <a:buClr>
                <a:srgbClr val="DE3819"/>
              </a:buClr>
            </a:pPr>
            <a:r>
              <a:rPr lang="en-US" sz="1200" smtClean="0">
                <a:solidFill>
                  <a:srgbClr val="FF0000"/>
                </a:solidFill>
              </a:rPr>
              <a:t>$</a:t>
            </a:r>
            <a:r>
              <a:rPr lang="en-US" sz="1200" b="0" smtClean="0"/>
              <a:t>my_name = "Matthew Eakin"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328" y="3476624"/>
            <a:ext cx="456618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Instance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76275" y="847725"/>
            <a:ext cx="7600950" cy="33855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mtClean="0"/>
              <a:t>Instance Variables are variables available for that specific instance of the object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 lvl="1">
              <a:buClr>
                <a:srgbClr val="DE3819"/>
              </a:buClr>
            </a:pPr>
            <a:r>
              <a:rPr lang="en-US" smtClean="0"/>
              <a:t>Declared in Ruby by putting a single “@” in front of the variable name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Update your code and run the file:			Will get these results: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def hello_neighbor(neighbor)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	puts "hello #{neighbor} my name is #{</a:t>
            </a:r>
            <a:r>
              <a:rPr lang="en-US" sz="1200" smtClean="0">
                <a:solidFill>
                  <a:srgbClr val="FF0000"/>
                </a:solidFill>
              </a:rPr>
              <a:t>@</a:t>
            </a:r>
            <a:r>
              <a:rPr lang="en-US" sz="1200" b="0" smtClean="0"/>
              <a:t>my_name}"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end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#MY_NAME = "Matthew"</a:t>
            </a:r>
          </a:p>
          <a:p>
            <a:pPr>
              <a:buClr>
                <a:srgbClr val="DE3819"/>
              </a:buClr>
            </a:pPr>
            <a:r>
              <a:rPr lang="en-US" sz="1200" smtClean="0">
                <a:solidFill>
                  <a:srgbClr val="FF0000"/>
                </a:solidFill>
              </a:rPr>
              <a:t>@</a:t>
            </a:r>
            <a:r>
              <a:rPr lang="en-US" sz="1200" b="0" smtClean="0"/>
              <a:t>my_name = "Matthew Eakin"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2503" y="3562349"/>
            <a:ext cx="456618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Class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76275" y="1371600"/>
            <a:ext cx="8124825" cy="203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200" smtClean="0"/>
              <a:t>Class Variables are variables only available within the class object in which it was declared</a:t>
            </a:r>
          </a:p>
          <a:p>
            <a:pPr>
              <a:buClr>
                <a:srgbClr val="DE3819"/>
              </a:buClr>
            </a:pPr>
            <a:endParaRPr lang="en-US" sz="1200" smtClean="0"/>
          </a:p>
          <a:p>
            <a:pPr>
              <a:buClr>
                <a:srgbClr val="DE3819"/>
              </a:buClr>
            </a:pPr>
            <a:r>
              <a:rPr lang="en-US" sz="1200" smtClean="0"/>
              <a:t>Important note: Even if you create multiple instances of a class object, the class variable will retain only one value. It will not retain a different value for each instance</a:t>
            </a:r>
          </a:p>
          <a:p>
            <a:pPr>
              <a:buClr>
                <a:srgbClr val="DE3819"/>
              </a:buClr>
            </a:pPr>
            <a:endParaRPr lang="en-US" sz="1200" smtClean="0"/>
          </a:p>
          <a:p>
            <a:pPr>
              <a:buClr>
                <a:srgbClr val="DE3819"/>
              </a:buClr>
            </a:pPr>
            <a:r>
              <a:rPr lang="en-US" sz="1200" smtClean="0"/>
              <a:t>Declared in Ruby by putting a double “@@” in front of the variable name</a:t>
            </a:r>
          </a:p>
          <a:p>
            <a:pPr>
              <a:buClr>
                <a:srgbClr val="DE3819"/>
              </a:buClr>
            </a:pPr>
            <a:endParaRPr lang="en-US" sz="1200" smtClean="0"/>
          </a:p>
          <a:p>
            <a:pPr>
              <a:buClr>
                <a:srgbClr val="DE3819"/>
              </a:buClr>
            </a:pPr>
            <a:r>
              <a:rPr lang="en-US" sz="1200" smtClean="0"/>
              <a:t>***More on Class Variables in the Class Object lesson***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0574" y="847725"/>
            <a:ext cx="8158163" cy="5909310"/>
          </a:xfrm>
        </p:spPr>
        <p:txBody>
          <a:bodyPr/>
          <a:lstStyle/>
          <a:p>
            <a:r>
              <a:rPr lang="en-US" smtClean="0"/>
              <a:t>Note: this is the 2</a:t>
            </a:r>
            <a:r>
              <a:rPr lang="en-US" baseline="30000" smtClean="0"/>
              <a:t>nd</a:t>
            </a:r>
            <a:r>
              <a:rPr lang="en-US" smtClean="0"/>
              <a:t> of a series of 3 presentations (Methods, Variables, Class Objects). It is recommended you complete these in order as the examples here are based on the Methods presentation</a:t>
            </a:r>
          </a:p>
          <a:p>
            <a:endParaRPr lang="en-US" smtClean="0"/>
          </a:p>
          <a:p>
            <a:r>
              <a:rPr lang="en-US" smtClean="0"/>
              <a:t>Declaring variables</a:t>
            </a:r>
          </a:p>
          <a:p>
            <a:endParaRPr lang="en-US" smtClean="0"/>
          </a:p>
          <a:p>
            <a:r>
              <a:rPr lang="en-US" smtClean="0"/>
              <a:t>Ruby Constants</a:t>
            </a:r>
          </a:p>
          <a:p>
            <a:endParaRPr lang="en-US" smtClean="0"/>
          </a:p>
          <a:p>
            <a:r>
              <a:rPr lang="en-US" smtClean="0"/>
              <a:t>Ruby Variables are dynamic</a:t>
            </a:r>
          </a:p>
          <a:p>
            <a:pPr lvl="1"/>
            <a:endParaRPr lang="en-US" smtClean="0"/>
          </a:p>
          <a:p>
            <a:r>
              <a:rPr lang="en-US" smtClean="0"/>
              <a:t>Variable Scope</a:t>
            </a:r>
          </a:p>
          <a:p>
            <a:pPr lvl="1"/>
            <a:r>
              <a:rPr lang="en-US" smtClean="0"/>
              <a:t>Local Variables</a:t>
            </a:r>
          </a:p>
          <a:p>
            <a:pPr lvl="1"/>
            <a:r>
              <a:rPr lang="en-US" smtClean="0"/>
              <a:t>Global Variables</a:t>
            </a:r>
          </a:p>
          <a:p>
            <a:pPr lvl="1"/>
            <a:r>
              <a:rPr lang="en-US" smtClean="0"/>
              <a:t>Instance Variables</a:t>
            </a:r>
          </a:p>
          <a:p>
            <a:pPr lvl="1"/>
            <a:r>
              <a:rPr lang="en-US" smtClean="0"/>
              <a:t>Class Variables</a:t>
            </a:r>
          </a:p>
          <a:p>
            <a:pPr lvl="1"/>
            <a:r>
              <a:rPr lang="en-US" smtClean="0"/>
              <a:t>Ruby Constant Scope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4" y="1185149"/>
            <a:ext cx="8062913" cy="4185761"/>
          </a:xfrm>
        </p:spPr>
        <p:txBody>
          <a:bodyPr/>
          <a:lstStyle/>
          <a:p>
            <a:r>
              <a:rPr lang="en-US" b="0" smtClean="0"/>
              <a:t>Variables are declared and assigned values by placing the variable name and the value either side of the assignment operator (=)</a:t>
            </a:r>
          </a:p>
          <a:p>
            <a:endParaRPr lang="en-US" b="0" smtClean="0"/>
          </a:p>
          <a:p>
            <a:r>
              <a:rPr lang="en-US" smtClean="0"/>
              <a:t>An example:</a:t>
            </a:r>
            <a:r>
              <a:rPr lang="en-US" b="0" smtClean="0"/>
              <a:t> my_new_neighbor = “Jamey”</a:t>
            </a:r>
          </a:p>
          <a:p>
            <a:pPr lvl="1"/>
            <a:r>
              <a:rPr lang="en-US" b="0" smtClean="0"/>
              <a:t>We have declared the variable “my_new_neighbor” and assigned it the value “Jamey”</a:t>
            </a:r>
          </a:p>
          <a:p>
            <a:endParaRPr lang="en-US" b="0" smtClean="0"/>
          </a:p>
          <a:p>
            <a:r>
              <a:rPr lang="en-US" b="0" smtClean="0"/>
              <a:t>Ruby supports </a:t>
            </a:r>
            <a:r>
              <a:rPr lang="en-US" b="0" i="1" smtClean="0"/>
              <a:t>parallel assignment</a:t>
            </a:r>
            <a:r>
              <a:rPr lang="en-US" b="0" smtClean="0"/>
              <a:t> – the ability to assign values to a number of variables</a:t>
            </a:r>
          </a:p>
          <a:p>
            <a:r>
              <a:rPr lang="en-US" smtClean="0"/>
              <a:t>This code:					Can become this:</a:t>
            </a:r>
          </a:p>
          <a:p>
            <a:r>
              <a:rPr lang="en-US" b="0" smtClean="0"/>
              <a:t>a = 10						a, b, c, d = 10, 20, 30, 40 </a:t>
            </a:r>
          </a:p>
          <a:p>
            <a:r>
              <a:rPr lang="en-US" b="0" smtClean="0"/>
              <a:t>b = 20 </a:t>
            </a:r>
          </a:p>
          <a:p>
            <a:r>
              <a:rPr lang="en-US" b="0" smtClean="0"/>
              <a:t>c = 30 </a:t>
            </a:r>
          </a:p>
          <a:p>
            <a:r>
              <a:rPr lang="en-US" b="0" smtClean="0"/>
              <a:t>d = 40</a:t>
            </a:r>
            <a:endParaRPr lang="en-US" b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Ruby Constants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866775"/>
            <a:ext cx="8281988" cy="4139595"/>
          </a:xfrm>
        </p:spPr>
        <p:txBody>
          <a:bodyPr/>
          <a:lstStyle/>
          <a:p>
            <a:r>
              <a:rPr lang="en-US" b="0" smtClean="0"/>
              <a:t>Constant variables in Ruby allow you to store a value for the duration of the program</a:t>
            </a:r>
          </a:p>
          <a:p>
            <a:endParaRPr lang="en-US" b="0" smtClean="0"/>
          </a:p>
          <a:p>
            <a:r>
              <a:rPr lang="en-US" b="0" smtClean="0"/>
              <a:t>Ruby requires 1</a:t>
            </a:r>
            <a:r>
              <a:rPr lang="en-US" b="0" baseline="30000" smtClean="0"/>
              <a:t>st</a:t>
            </a:r>
            <a:r>
              <a:rPr lang="en-US" b="0" smtClean="0"/>
              <a:t> character to be capitalized: “Variable_one”</a:t>
            </a:r>
          </a:p>
          <a:p>
            <a:pPr lvl="1"/>
            <a:r>
              <a:rPr lang="en-US" sz="1400" smtClean="0"/>
              <a:t>Good naming convention is to use all caps: “VARIABLE_ONE”</a:t>
            </a:r>
          </a:p>
          <a:p>
            <a:pPr lvl="1"/>
            <a:endParaRPr lang="en-US" sz="1000" smtClean="0"/>
          </a:p>
          <a:p>
            <a:r>
              <a:rPr lang="en-US" b="0" smtClean="0"/>
              <a:t>You can change the value of the Constant, but Ruby is not going to like it</a:t>
            </a:r>
          </a:p>
          <a:p>
            <a:endParaRPr lang="en-US" sz="1000" smtClean="0"/>
          </a:p>
          <a:p>
            <a:r>
              <a:rPr lang="en-US" smtClean="0"/>
              <a:t>Update your code and run	</a:t>
            </a:r>
            <a:r>
              <a:rPr lang="en-US" b="0" smtClean="0"/>
              <a:t>	</a:t>
            </a:r>
            <a:endParaRPr lang="en-US" smtClean="0"/>
          </a:p>
          <a:p>
            <a:r>
              <a:rPr lang="en-US" sz="1400" smtClean="0">
                <a:solidFill>
                  <a:srgbClr val="FF0000"/>
                </a:solidFill>
              </a:rPr>
              <a:t>MY_NAME = "Matthew"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MY_NAME = "Matthew Eakin"</a:t>
            </a:r>
          </a:p>
          <a:p>
            <a:r>
              <a:rPr lang="en-US" sz="1400" b="0" smtClean="0"/>
              <a:t>hello_neighbor("Jamey")</a:t>
            </a:r>
          </a:p>
          <a:p>
            <a:r>
              <a:rPr lang="en-US" sz="1400" b="0" smtClean="0"/>
              <a:t>hello_neighbor("Heidi")</a:t>
            </a:r>
          </a:p>
          <a:p>
            <a:r>
              <a:rPr lang="en-US" sz="1400" b="0" smtClean="0"/>
              <a:t>						</a:t>
            </a:r>
            <a:r>
              <a:rPr lang="en-US" smtClean="0"/>
              <a:t>Will get these results: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5000625"/>
            <a:ext cx="84947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r="32546"/>
          <a:stretch>
            <a:fillRect/>
          </a:stretch>
        </p:blipFill>
        <p:spPr bwMode="auto">
          <a:xfrm>
            <a:off x="3138488" y="3571875"/>
            <a:ext cx="568504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The Scope of Constants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76275" y="847725"/>
            <a:ext cx="7600950" cy="3939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mtClean="0"/>
              <a:t>Constants declared within a class or module are available anywhere within the context of that class or module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mtClean="0"/>
              <a:t>Constants declared outside of a class or module are assigned global scope</a:t>
            </a:r>
            <a:endParaRPr lang="en-US" sz="1600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Update your code and run the file:			Will get these results: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def hello_neighbor(neighbor)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	puts "hello #{neighbor}</a:t>
            </a:r>
            <a:r>
              <a:rPr lang="en-US" sz="1200" smtClean="0">
                <a:solidFill>
                  <a:srgbClr val="FF0000"/>
                </a:solidFill>
              </a:rPr>
              <a:t> my name is #{MY_NAME}</a:t>
            </a:r>
            <a:r>
              <a:rPr lang="en-US" sz="1200" b="0" smtClean="0"/>
              <a:t>"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end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MY_NAME = "Matthew"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MY_NAME = "Matthew Eakin"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hello_neighbor("Jamey")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hello_neighbor("Heidi")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254866" y="4267200"/>
            <a:ext cx="1536084" cy="3893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369166" y="4114800"/>
            <a:ext cx="1431309" cy="2655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185149"/>
            <a:ext cx="8148638" cy="3077766"/>
          </a:xfrm>
        </p:spPr>
        <p:txBody>
          <a:bodyPr/>
          <a:lstStyle/>
          <a:p>
            <a:r>
              <a:rPr lang="en-US" smtClean="0"/>
              <a:t>Many programming languages require that you declare what type of variable it is when you create it</a:t>
            </a:r>
          </a:p>
          <a:p>
            <a:pPr lvl="1"/>
            <a:r>
              <a:rPr lang="en-US" smtClean="0"/>
              <a:t>JAVA: String my_new_neighbor;</a:t>
            </a:r>
          </a:p>
          <a:p>
            <a:pPr lvl="1"/>
            <a:r>
              <a:rPr lang="en-US" smtClean="0"/>
              <a:t>.NET: Dim my_new_neighbor as String;</a:t>
            </a:r>
          </a:p>
          <a:p>
            <a:pPr lvl="1"/>
            <a:endParaRPr lang="en-US" smtClean="0"/>
          </a:p>
          <a:p>
            <a:r>
              <a:rPr lang="en-US" smtClean="0"/>
              <a:t>With Ruby you don’t have to declare what type of variable it is</a:t>
            </a:r>
          </a:p>
          <a:p>
            <a:endParaRPr lang="en-US" smtClean="0"/>
          </a:p>
          <a:p>
            <a:r>
              <a:rPr lang="en-US" smtClean="0"/>
              <a:t>Simply declare it and assign it a value</a:t>
            </a:r>
          </a:p>
          <a:p>
            <a:pPr lvl="1"/>
            <a:r>
              <a:rPr lang="en-US" smtClean="0"/>
              <a:t>my_new_neighbor = “Jamey”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6328" y="3076574"/>
            <a:ext cx="456618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variable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866775"/>
            <a:ext cx="8261350" cy="5216813"/>
          </a:xfrm>
        </p:spPr>
        <p:txBody>
          <a:bodyPr/>
          <a:lstStyle/>
          <a:p>
            <a:r>
              <a:rPr lang="en-US" smtClean="0"/>
              <a:t>Unlike many other programming languages, variable types in Ruby are not set in stone</a:t>
            </a:r>
          </a:p>
          <a:p>
            <a:endParaRPr lang="en-US" sz="1000" smtClean="0"/>
          </a:p>
          <a:p>
            <a:r>
              <a:rPr lang="en-US" smtClean="0"/>
              <a:t>Rather, they can be changed at any time by simply assigning the variable a new value</a:t>
            </a:r>
          </a:p>
          <a:p>
            <a:endParaRPr lang="en-US" sz="1000" smtClean="0"/>
          </a:p>
          <a:p>
            <a:r>
              <a:rPr lang="en-US" smtClean="0"/>
              <a:t>Update your code and run this:			Will get these results: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#</a:t>
            </a:r>
            <a:r>
              <a:rPr lang="en-US" sz="1000" b="0" smtClean="0"/>
              <a:t>MY_NAME = "Matthew"</a:t>
            </a:r>
          </a:p>
          <a:p>
            <a:r>
              <a:rPr lang="en-US" sz="1000" b="0" smtClean="0"/>
              <a:t>MY_NAME = "Matthew Eakin"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#</a:t>
            </a:r>
            <a:r>
              <a:rPr lang="en-US" sz="1000" b="0" smtClean="0"/>
              <a:t>hello_neighbor("Jamey")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#</a:t>
            </a:r>
            <a:r>
              <a:rPr lang="en-US" sz="1000" b="0" smtClean="0"/>
              <a:t>hello_neighbor("Heidi")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neighbor_dad </a:t>
            </a:r>
            <a:r>
              <a:rPr lang="en-US" sz="1000" smtClean="0">
                <a:solidFill>
                  <a:srgbClr val="FF0000"/>
                </a:solidFill>
              </a:rPr>
              <a:t>= Array.new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hello_neighbor(neighbor_dad)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neighbor_dad = Hash.new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hello_neighbor(neighbor_dad)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neighbor_dad = 4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hello_neighbor(neighbor_dad)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neighbor_dad = "Jamey"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hello_neighbor(neighbor_dad)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neighbor_mom = "Heidi"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hello_neighbor(neighbor_mom)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200275" y="4714876"/>
            <a:ext cx="2800350" cy="12287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105025" y="3790951"/>
            <a:ext cx="2971800" cy="3143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105025" y="4019550"/>
            <a:ext cx="2952750" cy="5619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124075" y="4257675"/>
            <a:ext cx="2924175" cy="771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114550" y="4495800"/>
            <a:ext cx="2914650" cy="10001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Explicitly Changing variable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866775"/>
            <a:ext cx="8675688" cy="2708434"/>
          </a:xfrm>
        </p:spPr>
        <p:txBody>
          <a:bodyPr/>
          <a:lstStyle/>
          <a:p>
            <a:r>
              <a:rPr lang="en-US" smtClean="0"/>
              <a:t>Ruby enables you to more explicitly change the variable type</a:t>
            </a:r>
          </a:p>
          <a:p>
            <a:endParaRPr lang="en-US" smtClean="0"/>
          </a:p>
          <a:p>
            <a:r>
              <a:rPr lang="en-US" smtClean="0"/>
              <a:t>All variable types have a built-in “to_x” method, where x stand for the data type</a:t>
            </a:r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pPr lvl="2">
              <a:buNone/>
            </a:pPr>
            <a:r>
              <a:rPr lang="en-US" smtClean="0"/>
              <a:t>my_new_neighbor.to_f  #converts variable to a Float</a:t>
            </a:r>
          </a:p>
          <a:p>
            <a:pPr lvl="2">
              <a:buNone/>
            </a:pPr>
            <a:r>
              <a:rPr lang="en-US" smtClean="0"/>
              <a:t>my_new_neighbor.to_i  #converts variable to an Integer</a:t>
            </a:r>
          </a:p>
          <a:p>
            <a:pPr lvl="2">
              <a:buNone/>
            </a:pPr>
            <a:r>
              <a:rPr lang="en-US" smtClean="0"/>
              <a:t>my_new_neighbor.to_s  #converts variable to a String</a:t>
            </a:r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 of variable do you have?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2369880"/>
          </a:xfrm>
        </p:spPr>
        <p:txBody>
          <a:bodyPr/>
          <a:lstStyle/>
          <a:p>
            <a:r>
              <a:rPr lang="en-US" smtClean="0"/>
              <a:t>All objects in Ruby have a method called “kind_of?”</a:t>
            </a:r>
          </a:p>
          <a:p>
            <a:endParaRPr lang="en-US" smtClean="0"/>
          </a:p>
          <a:p>
            <a:r>
              <a:rPr lang="en-US" smtClean="0"/>
              <a:t>It will return what type of variable it currently is</a:t>
            </a:r>
          </a:p>
          <a:p>
            <a:endParaRPr lang="en-US" smtClean="0"/>
          </a:p>
          <a:p>
            <a:pPr lvl="2">
              <a:buNone/>
            </a:pPr>
            <a:r>
              <a:rPr lang="en-US" smtClean="0"/>
              <a:t>neighbor_dad.kind_of?   #will return String</a:t>
            </a:r>
          </a:p>
          <a:p>
            <a:pPr lvl="2">
              <a:buNone/>
            </a:pPr>
            <a:r>
              <a:rPr lang="en-US" smtClean="0"/>
              <a:t>neighbor_dad.kind_of? String  #will return true</a:t>
            </a:r>
          </a:p>
          <a:p>
            <a:endParaRPr lang="en-US" smtClean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77C17C6-2822-46E6-B31E-96C1E068E752}"/>
</file>

<file path=customXml/itemProps2.xml><?xml version="1.0" encoding="utf-8"?>
<ds:datastoreItem xmlns:ds="http://schemas.openxmlformats.org/officeDocument/2006/customXml" ds:itemID="{D445B1BE-3ED0-45DD-9D9A-A6CEF6CD078A}"/>
</file>

<file path=customXml/itemProps3.xml><?xml version="1.0" encoding="utf-8"?>
<ds:datastoreItem xmlns:ds="http://schemas.openxmlformats.org/officeDocument/2006/customXml" ds:itemID="{D48D65B4-04EA-440D-982F-83AA3ADAF828}"/>
</file>

<file path=docProps/app.xml><?xml version="1.0" encoding="utf-8"?>
<Properties xmlns="http://schemas.openxmlformats.org/officeDocument/2006/extended-properties" xmlns:vt="http://schemas.openxmlformats.org/officeDocument/2006/docPropsVTypes">
  <TotalTime>27090</TotalTime>
  <Words>696</Words>
  <Application>Microsoft Office PowerPoint</Application>
  <PresentationFormat>On-screen Show (4:3)</PresentationFormat>
  <Paragraphs>168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Capgemini_NA_Template</vt:lpstr>
      <vt:lpstr>1_Default Design</vt:lpstr>
      <vt:lpstr>Ruby Training: Variables</vt:lpstr>
      <vt:lpstr>Agenda</vt:lpstr>
      <vt:lpstr>Declaring a Variable</vt:lpstr>
      <vt:lpstr>Ruby Constants</vt:lpstr>
      <vt:lpstr>The Scope of Constants</vt:lpstr>
      <vt:lpstr>Variable Types</vt:lpstr>
      <vt:lpstr>Dynamic variable types</vt:lpstr>
      <vt:lpstr>Explicitly Changing variable types</vt:lpstr>
      <vt:lpstr>What type of variable do you have?</vt:lpstr>
      <vt:lpstr>Variable Scope</vt:lpstr>
      <vt:lpstr>Local Variables</vt:lpstr>
      <vt:lpstr>Global Variables</vt:lpstr>
      <vt:lpstr>Instance Variables</vt:lpstr>
      <vt:lpstr>Class Variables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1719</cp:revision>
  <dcterms:created xsi:type="dcterms:W3CDTF">2009-09-29T13:00:13Z</dcterms:created>
  <dcterms:modified xsi:type="dcterms:W3CDTF">2012-08-13T21:30:55Z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