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56" d="100"/>
          <a:sy n="156" d="100"/>
        </p:scale>
        <p:origin x="444" y="88"/>
      </p:cViewPr>
      <p:guideLst>
        <p:guide orient="horz" pos="240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090AB-4374-476E-A5D8-07D812311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91D62F0-C62E-4B2B-9AE4-01D914E073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1F8D1C-192E-4C01-B24A-8E819EB4D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78B0-153C-4A63-8A29-FE4A0F77CE4D}" type="datetimeFigureOut">
              <a:rPr lang="en-GB" smtClean="0"/>
              <a:t>18/04/2021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0079EF-51AC-4A99-9FE2-CBEA4F1C5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75B6AD-E1E0-4D77-B04F-FF5B46466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F41B-2404-4B15-AE71-5C4228A7D59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9252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0D1D83-8C42-404D-A6AD-815E5436C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B8E7F5C-2C30-4C16-A752-00D46A214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A65911-57F0-45E9-9D96-869405A10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78B0-153C-4A63-8A29-FE4A0F77CE4D}" type="datetimeFigureOut">
              <a:rPr lang="en-GB" smtClean="0"/>
              <a:t>18/04/2021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E661CA-845B-4291-8074-B7717CCD9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529DB8-5D1A-4A73-AD59-DBD8AFF67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F41B-2404-4B15-AE71-5C4228A7D59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3461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FAD21CA-ADD9-45DF-8837-8AD48A4C86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8401098-1A16-4A2C-A4F4-A93B57080D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D61F83-43BD-41E2-BCD5-3F7828364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78B0-153C-4A63-8A29-FE4A0F77CE4D}" type="datetimeFigureOut">
              <a:rPr lang="en-GB" smtClean="0"/>
              <a:t>18/04/2021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31C8F0-D8F5-42DD-BDB8-2B32C7975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02874B-F6BD-4907-B3BB-E46DEC4B4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F41B-2404-4B15-AE71-5C4228A7D59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137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2FBC1F-A3A4-4EFE-BC20-1AC00E9EF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A42EEE-2462-464F-A4CB-8A056E399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1BF0DE-EF99-49F6-9573-D3E50C778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78B0-153C-4A63-8A29-FE4A0F77CE4D}" type="datetimeFigureOut">
              <a:rPr lang="en-GB" smtClean="0"/>
              <a:t>18/04/2021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71E1BA-7245-4D2A-B06C-5380DE5EA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06E8F5-3964-4546-BC82-D6A993EC3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F41B-2404-4B15-AE71-5C4228A7D59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255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E43D96-98B4-42F4-B4FD-E8D0EDDC4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731826-0142-4D70-80E0-838A00DAE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EAAB86-8B53-426A-88C3-7A94F780A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78B0-153C-4A63-8A29-FE4A0F77CE4D}" type="datetimeFigureOut">
              <a:rPr lang="en-GB" smtClean="0"/>
              <a:t>18/04/2021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145853-3EAF-40D0-BD16-4D06B83CE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11BDAE-BA7F-4188-B0E4-6377F0072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F41B-2404-4B15-AE71-5C4228A7D59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195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785848-BC88-424B-B67C-433EFA407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425362-96B6-4E61-8380-D6818C65B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EDDB2E-36CC-4745-9977-68A25B860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8D35A37-27E2-4AE2-9562-5A54AAF32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78B0-153C-4A63-8A29-FE4A0F77CE4D}" type="datetimeFigureOut">
              <a:rPr lang="en-GB" smtClean="0"/>
              <a:t>18/04/2021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785F41-6ED1-4D09-8ECE-606A603CE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F2D64B1-E126-4BCC-8EA9-13997BFB7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F41B-2404-4B15-AE71-5C4228A7D59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752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B60CA6-7C0C-42E7-9BCC-9D9172233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D3F4CD4-F579-4153-BDE8-2BB0DDE93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AD808D5-0C7F-44EE-8286-E83B42D98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DC4020A-7540-4191-9AFD-11D2E740B0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9FB0079-1F99-4218-800A-2EED9F62D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55E3448-CD7D-40C6-BDCE-7B1271C29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78B0-153C-4A63-8A29-FE4A0F77CE4D}" type="datetimeFigureOut">
              <a:rPr lang="en-GB" smtClean="0"/>
              <a:t>18/04/2021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4A75288-B7AE-462C-8D33-776D335D3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4811AD3-250D-48D4-98AC-A53BB4F32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F41B-2404-4B15-AE71-5C4228A7D59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856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D7069D-E560-4892-9175-D9F983A32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C342CA9-9506-4E57-BFB5-A368FB957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78B0-153C-4A63-8A29-FE4A0F77CE4D}" type="datetimeFigureOut">
              <a:rPr lang="en-GB" smtClean="0"/>
              <a:t>18/04/2021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F1F4B9D-2022-43B3-8EEC-4CC541BFE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121279B-42E2-4EEA-A7C5-3DD1AC5D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F41B-2404-4B15-AE71-5C4228A7D59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164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4C3068F-3622-426F-93D3-681C4A7A7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78B0-153C-4A63-8A29-FE4A0F77CE4D}" type="datetimeFigureOut">
              <a:rPr lang="en-GB" smtClean="0"/>
              <a:t>18/04/2021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EFF4563-46BA-4387-8532-465E4FE32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9376B96-066E-4F13-9091-E53606CEB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F41B-2404-4B15-AE71-5C4228A7D59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3750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85E2CB-CA3F-4F57-8CAF-D1B3E4323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7C3AA1-DB43-4E88-8036-696FA4F1E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8E88709-B30C-460E-BC6F-816A26B0F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8FEE7E-0C87-4BA1-883C-D49592671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78B0-153C-4A63-8A29-FE4A0F77CE4D}" type="datetimeFigureOut">
              <a:rPr lang="en-GB" smtClean="0"/>
              <a:t>18/04/2021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ADF9128-FD3D-487E-A96A-00E282DEF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D2C4FBB-42AE-46F9-899D-22041DE01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F41B-2404-4B15-AE71-5C4228A7D59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367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CCDB99-D8A6-4771-9B9A-CFEE8ADF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A2A5E2F-1C08-43C4-9792-E3BD3ADF79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29FA7EF-AFD2-4E35-B9DD-D737B0D1D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95BB356-82E2-4B09-9FD8-E2A03BB32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78B0-153C-4A63-8A29-FE4A0F77CE4D}" type="datetimeFigureOut">
              <a:rPr lang="en-GB" smtClean="0"/>
              <a:t>18/04/2021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0ED5FC-191E-4930-B2DF-7474A250D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195DC99-9B25-47AE-9937-A568C3785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F41B-2404-4B15-AE71-5C4228A7D59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5444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61E3D28-4DAC-4990-A652-D35386467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64894C-DCD7-4432-BB03-292155045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29C208-F39B-4E57-B013-F19508397C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178B0-153C-4A63-8A29-FE4A0F77CE4D}" type="datetimeFigureOut">
              <a:rPr lang="en-GB" smtClean="0"/>
              <a:t>18/04/2021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1969D9-0CD1-48DE-BB8C-143F851C26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0C3C1B-9981-4F66-9A9B-6B4EB66FA4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2F41B-2404-4B15-AE71-5C4228A7D59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970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2E602199-DC11-4DDD-A6AF-6F19B672E0BF}"/>
              </a:ext>
            </a:extLst>
          </p:cNvPr>
          <p:cNvGrpSpPr/>
          <p:nvPr/>
        </p:nvGrpSpPr>
        <p:grpSpPr>
          <a:xfrm>
            <a:off x="1954636" y="792760"/>
            <a:ext cx="5820558" cy="2996960"/>
            <a:chOff x="1635854" y="1237376"/>
            <a:chExt cx="5820558" cy="299696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3FE12AF8-728B-4E06-A681-C2512CCA045E}"/>
                </a:ext>
              </a:extLst>
            </p:cNvPr>
            <p:cNvSpPr/>
            <p:nvPr/>
          </p:nvSpPr>
          <p:spPr>
            <a:xfrm>
              <a:off x="1635854" y="1237376"/>
              <a:ext cx="1048624" cy="11157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4A5DACBF-69A2-4429-ABC8-6717F7F3CA24}"/>
                </a:ext>
              </a:extLst>
            </p:cNvPr>
            <p:cNvSpPr/>
            <p:nvPr/>
          </p:nvSpPr>
          <p:spPr>
            <a:xfrm>
              <a:off x="4342701" y="1249960"/>
              <a:ext cx="685100" cy="11157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 err="1">
                  <a:solidFill>
                    <a:schemeClr val="tx1"/>
                  </a:solidFill>
                </a:rPr>
                <a:t>Y</a:t>
              </a:r>
              <a:r>
                <a:rPr lang="en-GB" sz="2400" baseline="-25000" dirty="0" err="1">
                  <a:solidFill>
                    <a:schemeClr val="tx1"/>
                  </a:solidFill>
                </a:rPr>
                <a:t>r</a:t>
              </a:r>
              <a:endParaRPr lang="en-GB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95736E06-29BF-481C-9BCC-E59962A97B72}"/>
                </a:ext>
              </a:extLst>
            </p:cNvPr>
            <p:cNvSpPr/>
            <p:nvPr/>
          </p:nvSpPr>
          <p:spPr>
            <a:xfrm>
              <a:off x="6686024" y="1249960"/>
              <a:ext cx="685100" cy="11157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 err="1">
                  <a:solidFill>
                    <a:schemeClr val="tx1"/>
                  </a:solidFill>
                </a:rPr>
                <a:t>Y</a:t>
              </a:r>
              <a:r>
                <a:rPr lang="en-GB" sz="2400" baseline="-25000" dirty="0" err="1">
                  <a:solidFill>
                    <a:schemeClr val="tx1"/>
                  </a:solidFill>
                </a:rPr>
                <a:t>p</a:t>
              </a:r>
              <a:endParaRPr lang="en-GB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BBAA4D93-DDAF-48D1-9B53-C79DA993D8F4}"/>
                </a:ext>
              </a:extLst>
            </p:cNvPr>
            <p:cNvSpPr/>
            <p:nvPr/>
          </p:nvSpPr>
          <p:spPr>
            <a:xfrm>
              <a:off x="5507370" y="2593946"/>
              <a:ext cx="685100" cy="11157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Y</a:t>
              </a:r>
              <a:endParaRPr lang="en-GB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773AA959-46CE-420B-90B0-886FBBAF9B0A}"/>
                </a:ext>
              </a:extLst>
            </p:cNvPr>
            <p:cNvSpPr/>
            <p:nvPr/>
          </p:nvSpPr>
          <p:spPr>
            <a:xfrm>
              <a:off x="4296559" y="3890387"/>
              <a:ext cx="780176" cy="34394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loss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FF9C2A96-7115-43DF-A394-F215F6989341}"/>
                </a:ext>
              </a:extLst>
            </p:cNvPr>
            <p:cNvSpPr/>
            <p:nvPr/>
          </p:nvSpPr>
          <p:spPr>
            <a:xfrm>
              <a:off x="6638483" y="3890387"/>
              <a:ext cx="780176" cy="34394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score</a:t>
              </a:r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5CB47354-A8AA-4111-A43A-F8AB7BBB295D}"/>
                </a:ext>
              </a:extLst>
            </p:cNvPr>
            <p:cNvSpPr/>
            <p:nvPr/>
          </p:nvSpPr>
          <p:spPr>
            <a:xfrm>
              <a:off x="3092743" y="1440809"/>
              <a:ext cx="855677" cy="70887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CF1C8446-6306-4753-9696-28B259B5A647}"/>
                </a:ext>
              </a:extLst>
            </p:cNvPr>
            <p:cNvSpPr/>
            <p:nvPr/>
          </p:nvSpPr>
          <p:spPr>
            <a:xfrm>
              <a:off x="5422082" y="1453393"/>
              <a:ext cx="855677" cy="70887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B041927C-3ECE-49C7-BAB3-2DEC9F71FA66}"/>
                </a:ext>
              </a:extLst>
            </p:cNvPr>
            <p:cNvSpPr/>
            <p:nvPr/>
          </p:nvSpPr>
          <p:spPr>
            <a:xfrm>
              <a:off x="4257412" y="2797379"/>
              <a:ext cx="855677" cy="70887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1153348D-8448-44EF-B618-777EAF55BB34}"/>
                </a:ext>
              </a:extLst>
            </p:cNvPr>
            <p:cNvSpPr/>
            <p:nvPr/>
          </p:nvSpPr>
          <p:spPr>
            <a:xfrm>
              <a:off x="6600735" y="2797379"/>
              <a:ext cx="855677" cy="70887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</a:t>
              </a:r>
            </a:p>
          </p:txBody>
        </p: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A2033C8E-2DDC-43FB-8364-D9ECCCF4B7BF}"/>
                </a:ext>
              </a:extLst>
            </p:cNvPr>
            <p:cNvCxnSpPr>
              <a:stCxn id="4" idx="3"/>
              <a:endCxn id="15" idx="2"/>
            </p:cNvCxnSpPr>
            <p:nvPr/>
          </p:nvCxnSpPr>
          <p:spPr>
            <a:xfrm>
              <a:off x="2684478" y="1795244"/>
              <a:ext cx="4082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03BCD78B-F134-4003-83AC-6CAC08D29DA1}"/>
                </a:ext>
              </a:extLst>
            </p:cNvPr>
            <p:cNvCxnSpPr/>
            <p:nvPr/>
          </p:nvCxnSpPr>
          <p:spPr>
            <a:xfrm>
              <a:off x="3948420" y="1809226"/>
              <a:ext cx="4082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D1675E51-421F-441C-AAF3-98DBC5D7DFA7}"/>
                </a:ext>
              </a:extLst>
            </p:cNvPr>
            <p:cNvCxnSpPr/>
            <p:nvPr/>
          </p:nvCxnSpPr>
          <p:spPr>
            <a:xfrm>
              <a:off x="5027801" y="1810625"/>
              <a:ext cx="4082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71A5D701-8203-4968-855E-A9C3D285B13E}"/>
                </a:ext>
              </a:extLst>
            </p:cNvPr>
            <p:cNvCxnSpPr/>
            <p:nvPr/>
          </p:nvCxnSpPr>
          <p:spPr>
            <a:xfrm>
              <a:off x="6277759" y="1807828"/>
              <a:ext cx="4082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DA966855-A70B-4CBB-A2D0-EEC9801A5199}"/>
                </a:ext>
              </a:extLst>
            </p:cNvPr>
            <p:cNvCxnSpPr>
              <a:cxnSpLocks/>
              <a:stCxn id="6" idx="2"/>
              <a:endCxn id="17" idx="0"/>
            </p:cNvCxnSpPr>
            <p:nvPr/>
          </p:nvCxnSpPr>
          <p:spPr>
            <a:xfrm>
              <a:off x="4685251" y="2365696"/>
              <a:ext cx="0" cy="4316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832E2712-A08A-4971-804C-C6B03F57C280}"/>
                </a:ext>
              </a:extLst>
            </p:cNvPr>
            <p:cNvCxnSpPr>
              <a:cxnSpLocks/>
              <a:stCxn id="17" idx="4"/>
              <a:endCxn id="13" idx="0"/>
            </p:cNvCxnSpPr>
            <p:nvPr/>
          </p:nvCxnSpPr>
          <p:spPr>
            <a:xfrm>
              <a:off x="4685251" y="3506249"/>
              <a:ext cx="1396" cy="3841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589EDA94-9192-4BB4-97DA-EA9ED58BA86C}"/>
                </a:ext>
              </a:extLst>
            </p:cNvPr>
            <p:cNvCxnSpPr>
              <a:cxnSpLocks/>
              <a:stCxn id="7" idx="2"/>
              <a:endCxn id="18" idx="0"/>
            </p:cNvCxnSpPr>
            <p:nvPr/>
          </p:nvCxnSpPr>
          <p:spPr>
            <a:xfrm>
              <a:off x="7028574" y="2365696"/>
              <a:ext cx="0" cy="4316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7F182863-8987-452A-A568-8C0559DC2B9B}"/>
                </a:ext>
              </a:extLst>
            </p:cNvPr>
            <p:cNvCxnSpPr>
              <a:cxnSpLocks/>
              <a:stCxn id="8" idx="3"/>
              <a:endCxn id="18" idx="2"/>
            </p:cNvCxnSpPr>
            <p:nvPr/>
          </p:nvCxnSpPr>
          <p:spPr>
            <a:xfrm>
              <a:off x="6192470" y="3151814"/>
              <a:ext cx="4082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mit Pfeil 31">
              <a:extLst>
                <a:ext uri="{FF2B5EF4-FFF2-40B4-BE49-F238E27FC236}">
                  <a16:creationId xmlns:a16="http://schemas.microsoft.com/office/drawing/2014/main" id="{4AA9577C-05C6-41EA-944A-C4C6A2D0A7E5}"/>
                </a:ext>
              </a:extLst>
            </p:cNvPr>
            <p:cNvCxnSpPr>
              <a:cxnSpLocks/>
              <a:stCxn id="18" idx="4"/>
            </p:cNvCxnSpPr>
            <p:nvPr/>
          </p:nvCxnSpPr>
          <p:spPr>
            <a:xfrm flipH="1">
              <a:off x="7028572" y="3506249"/>
              <a:ext cx="2" cy="3806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mit Pfeil 33">
              <a:extLst>
                <a:ext uri="{FF2B5EF4-FFF2-40B4-BE49-F238E27FC236}">
                  <a16:creationId xmlns:a16="http://schemas.microsoft.com/office/drawing/2014/main" id="{E6D20789-062E-4047-AEC4-3ABDD6C39161}"/>
                </a:ext>
              </a:extLst>
            </p:cNvPr>
            <p:cNvCxnSpPr>
              <a:cxnSpLocks/>
              <a:stCxn id="8" idx="1"/>
              <a:endCxn id="17" idx="6"/>
            </p:cNvCxnSpPr>
            <p:nvPr/>
          </p:nvCxnSpPr>
          <p:spPr>
            <a:xfrm flipH="1">
              <a:off x="5113089" y="3151814"/>
              <a:ext cx="3942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feld 53">
            <a:extLst>
              <a:ext uri="{FF2B5EF4-FFF2-40B4-BE49-F238E27FC236}">
                <a16:creationId xmlns:a16="http://schemas.microsoft.com/office/drawing/2014/main" id="{65D335B8-ABA1-42F0-A228-090462A37029}"/>
              </a:ext>
            </a:extLst>
          </p:cNvPr>
          <p:cNvSpPr txBox="1"/>
          <p:nvPr/>
        </p:nvSpPr>
        <p:spPr>
          <a:xfrm>
            <a:off x="2013358" y="4978866"/>
            <a:ext cx="37937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 = feature matrix: Tensor[float](m, n)</a:t>
            </a:r>
          </a:p>
          <a:p>
            <a:r>
              <a:rPr lang="en-GB" dirty="0"/>
              <a:t>Y = labels: Tensor[float](m, 1)</a:t>
            </a:r>
          </a:p>
          <a:p>
            <a:r>
              <a:rPr lang="en-GB" dirty="0" err="1"/>
              <a:t>Y</a:t>
            </a:r>
            <a:r>
              <a:rPr lang="en-GB" baseline="-25000" dirty="0" err="1"/>
              <a:t>r</a:t>
            </a:r>
            <a:r>
              <a:rPr lang="en-GB" baseline="-25000" dirty="0"/>
              <a:t> </a:t>
            </a:r>
            <a:r>
              <a:rPr lang="en-GB" dirty="0"/>
              <a:t>= raw prediction: Tensor[float](m, 1)</a:t>
            </a:r>
            <a:endParaRPr lang="en-GB" baseline="-25000" dirty="0"/>
          </a:p>
          <a:p>
            <a:r>
              <a:rPr lang="en-GB" dirty="0" err="1"/>
              <a:t>Y</a:t>
            </a:r>
            <a:r>
              <a:rPr lang="en-GB" baseline="-25000" dirty="0" err="1"/>
              <a:t>p</a:t>
            </a:r>
            <a:r>
              <a:rPr lang="en-GB" baseline="-25000" dirty="0"/>
              <a:t> </a:t>
            </a:r>
            <a:r>
              <a:rPr lang="en-GB" dirty="0"/>
              <a:t>= prediction: Tensor[float](m, 1)</a:t>
            </a:r>
          </a:p>
          <a:p>
            <a:r>
              <a:rPr lang="en-GB" dirty="0"/>
              <a:t>loss: Tensor[float](0)</a:t>
            </a:r>
          </a:p>
        </p:txBody>
      </p:sp>
    </p:spTree>
    <p:extLst>
      <p:ext uri="{BB962C8B-B14F-4D97-AF65-F5344CB8AC3E}">
        <p14:creationId xmlns:p14="http://schemas.microsoft.com/office/powerpoint/2010/main" val="3937452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2E602199-DC11-4DDD-A6AF-6F19B672E0BF}"/>
              </a:ext>
            </a:extLst>
          </p:cNvPr>
          <p:cNvGrpSpPr/>
          <p:nvPr/>
        </p:nvGrpSpPr>
        <p:grpSpPr>
          <a:xfrm>
            <a:off x="2579616" y="1719743"/>
            <a:ext cx="5820558" cy="2996960"/>
            <a:chOff x="1635854" y="1237376"/>
            <a:chExt cx="5820558" cy="299696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3FE12AF8-728B-4E06-A681-C2512CCA045E}"/>
                </a:ext>
              </a:extLst>
            </p:cNvPr>
            <p:cNvSpPr/>
            <p:nvPr/>
          </p:nvSpPr>
          <p:spPr>
            <a:xfrm>
              <a:off x="1635854" y="1237376"/>
              <a:ext cx="1048624" cy="11157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4A5DACBF-69A2-4429-ABC8-6717F7F3CA24}"/>
                </a:ext>
              </a:extLst>
            </p:cNvPr>
            <p:cNvSpPr/>
            <p:nvPr/>
          </p:nvSpPr>
          <p:spPr>
            <a:xfrm>
              <a:off x="4342701" y="1249960"/>
              <a:ext cx="685100" cy="11157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 err="1">
                  <a:solidFill>
                    <a:schemeClr val="tx1"/>
                  </a:solidFill>
                </a:rPr>
                <a:t>Y</a:t>
              </a:r>
              <a:r>
                <a:rPr lang="en-GB" sz="2400" baseline="-25000" dirty="0" err="1">
                  <a:solidFill>
                    <a:schemeClr val="tx1"/>
                  </a:solidFill>
                </a:rPr>
                <a:t>r</a:t>
              </a:r>
              <a:endParaRPr lang="en-GB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95736E06-29BF-481C-9BCC-E59962A97B72}"/>
                </a:ext>
              </a:extLst>
            </p:cNvPr>
            <p:cNvSpPr/>
            <p:nvPr/>
          </p:nvSpPr>
          <p:spPr>
            <a:xfrm>
              <a:off x="6686024" y="1249960"/>
              <a:ext cx="685100" cy="11157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 err="1">
                  <a:solidFill>
                    <a:schemeClr val="tx1"/>
                  </a:solidFill>
                </a:rPr>
                <a:t>Y</a:t>
              </a:r>
              <a:r>
                <a:rPr lang="en-GB" sz="2400" baseline="-25000" dirty="0" err="1">
                  <a:solidFill>
                    <a:schemeClr val="tx1"/>
                  </a:solidFill>
                </a:rPr>
                <a:t>p</a:t>
              </a:r>
              <a:endParaRPr lang="en-GB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BBAA4D93-DDAF-48D1-9B53-C79DA993D8F4}"/>
                </a:ext>
              </a:extLst>
            </p:cNvPr>
            <p:cNvSpPr/>
            <p:nvPr/>
          </p:nvSpPr>
          <p:spPr>
            <a:xfrm>
              <a:off x="5507370" y="2593946"/>
              <a:ext cx="685100" cy="11157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Y</a:t>
              </a:r>
              <a:endParaRPr lang="en-GB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773AA959-46CE-420B-90B0-886FBBAF9B0A}"/>
                </a:ext>
              </a:extLst>
            </p:cNvPr>
            <p:cNvSpPr/>
            <p:nvPr/>
          </p:nvSpPr>
          <p:spPr>
            <a:xfrm>
              <a:off x="4296559" y="3890387"/>
              <a:ext cx="780176" cy="34394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loss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FF9C2A96-7115-43DF-A394-F215F6989341}"/>
                </a:ext>
              </a:extLst>
            </p:cNvPr>
            <p:cNvSpPr/>
            <p:nvPr/>
          </p:nvSpPr>
          <p:spPr>
            <a:xfrm>
              <a:off x="6638483" y="3890387"/>
              <a:ext cx="780176" cy="34394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score</a:t>
              </a:r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5CB47354-A8AA-4111-A43A-F8AB7BBB295D}"/>
                </a:ext>
              </a:extLst>
            </p:cNvPr>
            <p:cNvSpPr/>
            <p:nvPr/>
          </p:nvSpPr>
          <p:spPr>
            <a:xfrm>
              <a:off x="3092743" y="1440809"/>
              <a:ext cx="855677" cy="70887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CF1C8446-6306-4753-9696-28B259B5A647}"/>
                </a:ext>
              </a:extLst>
            </p:cNvPr>
            <p:cNvSpPr/>
            <p:nvPr/>
          </p:nvSpPr>
          <p:spPr>
            <a:xfrm>
              <a:off x="5422082" y="1453393"/>
              <a:ext cx="855677" cy="70887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B041927C-3ECE-49C7-BAB3-2DEC9F71FA66}"/>
                </a:ext>
              </a:extLst>
            </p:cNvPr>
            <p:cNvSpPr/>
            <p:nvPr/>
          </p:nvSpPr>
          <p:spPr>
            <a:xfrm>
              <a:off x="4257412" y="2797379"/>
              <a:ext cx="855677" cy="70887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1153348D-8448-44EF-B618-777EAF55BB34}"/>
                </a:ext>
              </a:extLst>
            </p:cNvPr>
            <p:cNvSpPr/>
            <p:nvPr/>
          </p:nvSpPr>
          <p:spPr>
            <a:xfrm>
              <a:off x="6600735" y="2797379"/>
              <a:ext cx="855677" cy="70887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</a:t>
              </a:r>
            </a:p>
          </p:txBody>
        </p: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A2033C8E-2DDC-43FB-8364-D9ECCCF4B7BF}"/>
                </a:ext>
              </a:extLst>
            </p:cNvPr>
            <p:cNvCxnSpPr>
              <a:stCxn id="4" idx="3"/>
              <a:endCxn id="15" idx="2"/>
            </p:cNvCxnSpPr>
            <p:nvPr/>
          </p:nvCxnSpPr>
          <p:spPr>
            <a:xfrm>
              <a:off x="2684478" y="1795244"/>
              <a:ext cx="4082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03BCD78B-F134-4003-83AC-6CAC08D29DA1}"/>
                </a:ext>
              </a:extLst>
            </p:cNvPr>
            <p:cNvCxnSpPr/>
            <p:nvPr/>
          </p:nvCxnSpPr>
          <p:spPr>
            <a:xfrm>
              <a:off x="3948420" y="1809226"/>
              <a:ext cx="4082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D1675E51-421F-441C-AAF3-98DBC5D7DFA7}"/>
                </a:ext>
              </a:extLst>
            </p:cNvPr>
            <p:cNvCxnSpPr/>
            <p:nvPr/>
          </p:nvCxnSpPr>
          <p:spPr>
            <a:xfrm>
              <a:off x="5027801" y="1810625"/>
              <a:ext cx="4082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71A5D701-8203-4968-855E-A9C3D285B13E}"/>
                </a:ext>
              </a:extLst>
            </p:cNvPr>
            <p:cNvCxnSpPr/>
            <p:nvPr/>
          </p:nvCxnSpPr>
          <p:spPr>
            <a:xfrm>
              <a:off x="6277759" y="1807828"/>
              <a:ext cx="4082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DA966855-A70B-4CBB-A2D0-EEC9801A5199}"/>
                </a:ext>
              </a:extLst>
            </p:cNvPr>
            <p:cNvCxnSpPr>
              <a:cxnSpLocks/>
              <a:stCxn id="6" idx="2"/>
              <a:endCxn id="17" idx="0"/>
            </p:cNvCxnSpPr>
            <p:nvPr/>
          </p:nvCxnSpPr>
          <p:spPr>
            <a:xfrm>
              <a:off x="4685251" y="2365696"/>
              <a:ext cx="0" cy="4316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832E2712-A08A-4971-804C-C6B03F57C280}"/>
                </a:ext>
              </a:extLst>
            </p:cNvPr>
            <p:cNvCxnSpPr>
              <a:cxnSpLocks/>
              <a:stCxn id="17" idx="4"/>
              <a:endCxn id="13" idx="0"/>
            </p:cNvCxnSpPr>
            <p:nvPr/>
          </p:nvCxnSpPr>
          <p:spPr>
            <a:xfrm>
              <a:off x="4685251" y="3506249"/>
              <a:ext cx="1396" cy="3841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589EDA94-9192-4BB4-97DA-EA9ED58BA86C}"/>
                </a:ext>
              </a:extLst>
            </p:cNvPr>
            <p:cNvCxnSpPr>
              <a:cxnSpLocks/>
              <a:stCxn id="7" idx="2"/>
              <a:endCxn id="18" idx="0"/>
            </p:cNvCxnSpPr>
            <p:nvPr/>
          </p:nvCxnSpPr>
          <p:spPr>
            <a:xfrm>
              <a:off x="7028574" y="2365696"/>
              <a:ext cx="0" cy="4316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7F182863-8987-452A-A568-8C0559DC2B9B}"/>
                </a:ext>
              </a:extLst>
            </p:cNvPr>
            <p:cNvCxnSpPr>
              <a:cxnSpLocks/>
              <a:stCxn id="8" idx="3"/>
              <a:endCxn id="18" idx="2"/>
            </p:cNvCxnSpPr>
            <p:nvPr/>
          </p:nvCxnSpPr>
          <p:spPr>
            <a:xfrm>
              <a:off x="6192470" y="3151814"/>
              <a:ext cx="4082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mit Pfeil 31">
              <a:extLst>
                <a:ext uri="{FF2B5EF4-FFF2-40B4-BE49-F238E27FC236}">
                  <a16:creationId xmlns:a16="http://schemas.microsoft.com/office/drawing/2014/main" id="{4AA9577C-05C6-41EA-944A-C4C6A2D0A7E5}"/>
                </a:ext>
              </a:extLst>
            </p:cNvPr>
            <p:cNvCxnSpPr>
              <a:cxnSpLocks/>
              <a:stCxn id="18" idx="4"/>
            </p:cNvCxnSpPr>
            <p:nvPr/>
          </p:nvCxnSpPr>
          <p:spPr>
            <a:xfrm flipH="1">
              <a:off x="7028572" y="3506249"/>
              <a:ext cx="2" cy="3806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mit Pfeil 33">
              <a:extLst>
                <a:ext uri="{FF2B5EF4-FFF2-40B4-BE49-F238E27FC236}">
                  <a16:creationId xmlns:a16="http://schemas.microsoft.com/office/drawing/2014/main" id="{E6D20789-062E-4047-AEC4-3ABDD6C39161}"/>
                </a:ext>
              </a:extLst>
            </p:cNvPr>
            <p:cNvCxnSpPr>
              <a:cxnSpLocks/>
              <a:stCxn id="8" idx="1"/>
              <a:endCxn id="17" idx="6"/>
            </p:cNvCxnSpPr>
            <p:nvPr/>
          </p:nvCxnSpPr>
          <p:spPr>
            <a:xfrm flipH="1">
              <a:off x="5113089" y="3151814"/>
              <a:ext cx="3942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1517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DCD6F7EC-44B7-4081-B75C-399A20316789}"/>
              </a:ext>
            </a:extLst>
          </p:cNvPr>
          <p:cNvGrpSpPr/>
          <p:nvPr/>
        </p:nvGrpSpPr>
        <p:grpSpPr>
          <a:xfrm>
            <a:off x="3721717" y="2090207"/>
            <a:ext cx="3453382" cy="1979777"/>
            <a:chOff x="1692892" y="1604432"/>
            <a:chExt cx="3453382" cy="1979777"/>
          </a:xfrm>
        </p:grpSpPr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5CB47354-A8AA-4111-A43A-F8AB7BBB295D}"/>
                </a:ext>
              </a:extLst>
            </p:cNvPr>
            <p:cNvSpPr/>
            <p:nvPr/>
          </p:nvSpPr>
          <p:spPr>
            <a:xfrm>
              <a:off x="2101157" y="1604432"/>
              <a:ext cx="855677" cy="70887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x</a:t>
              </a:r>
              <a:r>
                <a:rPr lang="en-GB" sz="2400" baseline="-250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A2033C8E-2DDC-43FB-8364-D9ECCCF4B7BF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>
              <a:off x="1692892" y="1958867"/>
              <a:ext cx="4082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1E857FBB-05F7-49F2-BCE1-3AB5E1B048B8}"/>
                </a:ext>
              </a:extLst>
            </p:cNvPr>
            <p:cNvSpPr/>
            <p:nvPr/>
          </p:nvSpPr>
          <p:spPr>
            <a:xfrm>
              <a:off x="2101157" y="2875339"/>
              <a:ext cx="855677" cy="70887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x</a:t>
              </a:r>
              <a:r>
                <a:rPr lang="en-GB" sz="2400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968D7F85-476D-46C3-BC2F-01C46D4F8B4D}"/>
                </a:ext>
              </a:extLst>
            </p:cNvPr>
            <p:cNvCxnSpPr>
              <a:cxnSpLocks/>
            </p:cNvCxnSpPr>
            <p:nvPr/>
          </p:nvCxnSpPr>
          <p:spPr>
            <a:xfrm>
              <a:off x="1692892" y="3238737"/>
              <a:ext cx="4082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14BFC52E-4E54-463D-B868-B0826B318CA5}"/>
                </a:ext>
              </a:extLst>
            </p:cNvPr>
            <p:cNvSpPr/>
            <p:nvPr/>
          </p:nvSpPr>
          <p:spPr>
            <a:xfrm>
              <a:off x="3882332" y="2313302"/>
              <a:ext cx="855677" cy="70887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y</a:t>
              </a:r>
              <a:endParaRPr lang="en-GB" sz="24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3" name="Gerade Verbindung mit Pfeil 2">
              <a:extLst>
                <a:ext uri="{FF2B5EF4-FFF2-40B4-BE49-F238E27FC236}">
                  <a16:creationId xmlns:a16="http://schemas.microsoft.com/office/drawing/2014/main" id="{EDA825B6-3591-4164-BD6D-B3CC64077884}"/>
                </a:ext>
              </a:extLst>
            </p:cNvPr>
            <p:cNvCxnSpPr>
              <a:cxnSpLocks/>
              <a:stCxn id="15" idx="6"/>
              <a:endCxn id="29" idx="1"/>
            </p:cNvCxnSpPr>
            <p:nvPr/>
          </p:nvCxnSpPr>
          <p:spPr>
            <a:xfrm>
              <a:off x="2956834" y="1958867"/>
              <a:ext cx="1050809" cy="4582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F9DE5295-B306-4B29-BB71-CBA57B5F3F7F}"/>
                </a:ext>
              </a:extLst>
            </p:cNvPr>
            <p:cNvCxnSpPr>
              <a:cxnSpLocks/>
              <a:endCxn id="29" idx="3"/>
            </p:cNvCxnSpPr>
            <p:nvPr/>
          </p:nvCxnSpPr>
          <p:spPr>
            <a:xfrm flipV="1">
              <a:off x="2956833" y="2918360"/>
              <a:ext cx="1050810" cy="2683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mit Pfeil 35">
              <a:extLst>
                <a:ext uri="{FF2B5EF4-FFF2-40B4-BE49-F238E27FC236}">
                  <a16:creationId xmlns:a16="http://schemas.microsoft.com/office/drawing/2014/main" id="{D08F7B2F-5941-43C1-A9B3-DDC407B2642E}"/>
                </a:ext>
              </a:extLst>
            </p:cNvPr>
            <p:cNvCxnSpPr>
              <a:cxnSpLocks/>
            </p:cNvCxnSpPr>
            <p:nvPr/>
          </p:nvCxnSpPr>
          <p:spPr>
            <a:xfrm>
              <a:off x="4738009" y="2667737"/>
              <a:ext cx="4082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9844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2E2F3B26-FDD8-4F43-BBC9-0E7838954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493" y="2114844"/>
            <a:ext cx="3535986" cy="199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012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Office PowerPoint</Application>
  <PresentationFormat>Breitbild</PresentationFormat>
  <Paragraphs>28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Johannes Siedersleben</dc:creator>
  <cp:lastModifiedBy>Johannes Siedersleben</cp:lastModifiedBy>
  <cp:revision>4</cp:revision>
  <dcterms:created xsi:type="dcterms:W3CDTF">2021-03-26T08:46:37Z</dcterms:created>
  <dcterms:modified xsi:type="dcterms:W3CDTF">2021-04-18T15:09:43Z</dcterms:modified>
</cp:coreProperties>
</file>