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974D2-C096-4AE9-8E50-3053DC291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F6CE6B-03EB-457C-A4AF-79D659ED2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864888-9735-4E35-94EC-4210379C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BB3-38C5-4B47-A870-D73A912A9F22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006F8C-2196-4D0C-9AD9-01D923BB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867E0D-9558-4E43-8AB6-B56D30B5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01F2-95E1-48AC-BD39-91C8BDA9E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65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587FF-D37F-4F16-A67F-C293BFCE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C1004E-0EEF-44D8-AC27-4FCD6B879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88C66-58BC-4142-87E0-656C5416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BB3-38C5-4B47-A870-D73A912A9F22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5FAAAB-1907-4F91-8194-0963EEFF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D35D34-A1A8-4504-B34D-A27841E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01F2-95E1-48AC-BD39-91C8BDA9E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51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813D9DA-4ED6-4CF1-A679-AC60FE67B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546110-1A05-473D-B033-C6F53A3F2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721B23-4ED6-4D46-AEAB-272C4523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BB3-38C5-4B47-A870-D73A912A9F22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4E079B-3B9E-4EDB-8001-B3D5DB82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E4BA69-B678-40A4-927A-439D4CC0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01F2-95E1-48AC-BD39-91C8BDA9E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9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C14F9-67F6-4814-8322-A1F8347D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0DFEC7-3F42-43F7-B69C-AD2857AB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8E826-F33A-4D03-BF2C-7F3D6524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BB3-38C5-4B47-A870-D73A912A9F22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65AD3-ACDF-498B-8D3A-5C8B63A4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0BFCBC-F517-41C6-A86D-A182894C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01F2-95E1-48AC-BD39-91C8BDA9E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06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8502-3863-40A3-8D39-816C11B4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3898C-A0FD-4F8B-BE2B-177B730D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0D3B1-E240-46B3-85C6-DAA8A1A1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BB3-38C5-4B47-A870-D73A912A9F22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F027A1-717C-4600-91D1-59216DFB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CA373-2AF0-42E0-816F-1195FBFD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01F2-95E1-48AC-BD39-91C8BDA9E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14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FE884-B1B6-42C5-B6D9-29CE6C5C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456D4-2654-4EF7-A47F-3B4944AD1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8C7C8-7F36-40E8-87CF-88EB11D1E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4CB20A-E322-4543-A81E-8D20D4A2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BB3-38C5-4B47-A870-D73A912A9F22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A1CD70-E92E-49DF-8A9B-19A28315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76E098-CEE3-49E5-AF50-5D2EBCE1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01F2-95E1-48AC-BD39-91C8BDA9E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73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AAB3-9004-4AB5-A307-A18ABD27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EBB9A-492B-4E8E-8395-D1044AA9C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2152FF-E202-40F8-BFC8-3246C97B7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92A504-8F59-4CD9-A24A-F88C2245B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45E379-617B-4847-9DD2-19294FA17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BB18EB-4B79-44D1-B6D4-2D8A12B7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BB3-38C5-4B47-A870-D73A912A9F22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426710-DFC0-4B21-A4F2-558EDD93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0AE1F0-D2E2-4922-B52F-FE2837B0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01F2-95E1-48AC-BD39-91C8BDA9E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1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EC077-5813-4D60-8E16-BB163E96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7A3F06-FB03-4D14-83C6-C4144ECC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BB3-38C5-4B47-A870-D73A912A9F22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451F24-FE46-4F2F-B75F-2AB72B42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2000E-047C-4C93-A2B5-3C2A9CED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01F2-95E1-48AC-BD39-91C8BDA9E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03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3462CA-FF6C-49CB-99C6-5C316AFF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BB3-38C5-4B47-A870-D73A912A9F22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F8CD2F-4ECA-4AEE-982D-C8F2B1BA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324B75-861A-410B-9D04-775F54AD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01F2-95E1-48AC-BD39-91C8BDA9E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21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C3CDD-B435-458F-AF4A-0CEAA986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B132D-DBA9-4A66-B01A-8C487B57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C6AB92-0A60-4580-BAFB-C364A5EE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A4363C-76F7-4D68-87A4-7505DDE4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BB3-38C5-4B47-A870-D73A912A9F22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4F06EB-170C-4915-A1A6-017DB9EA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F3298A-A9ED-49A0-97B3-A7189A5B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01F2-95E1-48AC-BD39-91C8BDA9E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61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E1B81-F1F7-4417-AA4D-2FFD217A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3F507E-6D7E-4C37-B0AD-D3A3365F0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396CCB-4EA1-4139-88C3-77897392B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4B0FD8-D274-4186-8112-A5AD5EC3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BB3-38C5-4B47-A870-D73A912A9F22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A216CF-42C2-4074-9B34-2B5EC7BC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1D1B03-22A0-479D-B3E0-09E065AA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01F2-95E1-48AC-BD39-91C8BDA9E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32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D32881-73EA-4AC8-B683-8C68EC04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27960-CD23-4567-9F70-F1294617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282BFC-C105-4BF7-A79F-63AF811D4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78BB3-38C5-4B47-A870-D73A912A9F22}" type="datetimeFigureOut">
              <a:rPr lang="de-DE" smtClean="0"/>
              <a:t>19.01.2022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8679C-F973-430A-80AE-C67D4EA27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D8A40-8ED1-458F-9AC9-D4F4DE528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C01F2-95E1-48AC-BD39-91C8BDA9E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23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Baum, draußen, Auto, Boden enthält.&#10;&#10;Automatisch generierte Beschreibung">
            <a:extLst>
              <a:ext uri="{FF2B5EF4-FFF2-40B4-BE49-F238E27FC236}">
                <a16:creationId xmlns:a16="http://schemas.microsoft.com/office/drawing/2014/main" id="{7057E91B-29DC-463F-AD33-CEA83870A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76" y="965579"/>
            <a:ext cx="6414448" cy="48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Siedersleben</dc:creator>
  <cp:lastModifiedBy>Johannes Siedersleben</cp:lastModifiedBy>
  <cp:revision>2</cp:revision>
  <dcterms:created xsi:type="dcterms:W3CDTF">2022-01-19T13:09:30Z</dcterms:created>
  <dcterms:modified xsi:type="dcterms:W3CDTF">2022-01-19T13:19:31Z</dcterms:modified>
</cp:coreProperties>
</file>