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,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tos, imagen y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Botnet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43943" y="4607220"/>
            <a:ext cx="2575475" cy="1268200"/>
          </a:xfrm>
        </p:spPr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Juan Pablo Muñoz 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Brayan </a:t>
            </a:r>
            <a:r>
              <a:rPr lang="es-ES" dirty="0" smtClean="0">
                <a:solidFill>
                  <a:schemeClr val="tx1"/>
                </a:solidFill>
              </a:rPr>
              <a:t>Bejarano</a:t>
            </a:r>
          </a:p>
          <a:p>
            <a:r>
              <a:rPr lang="es-CO" dirty="0" smtClean="0">
                <a:solidFill>
                  <a:schemeClr val="tx1"/>
                </a:solidFill>
              </a:rPr>
              <a:t>Jose Galvis</a:t>
            </a:r>
          </a:p>
          <a:p>
            <a:r>
              <a:rPr lang="es-CO" dirty="0" smtClean="0">
                <a:solidFill>
                  <a:schemeClr val="tx1"/>
                </a:solidFill>
              </a:rPr>
              <a:t>Juan Camilo </a:t>
            </a:r>
            <a:r>
              <a:rPr lang="es-CO" dirty="0" err="1" smtClean="0">
                <a:solidFill>
                  <a:schemeClr val="tx1"/>
                </a:solidFill>
              </a:rPr>
              <a:t>Jimenez</a:t>
            </a:r>
            <a:endParaRPr lang="es-ES" dirty="0" smtClean="0">
              <a:solidFill>
                <a:schemeClr val="tx1"/>
              </a:solidFill>
            </a:endParaRPr>
          </a:p>
        </p:txBody>
      </p:sp>
      <p:pic>
        <p:nvPicPr>
          <p:cNvPr id="5" name="Imagen 4" descr="botnet_blog_title_SP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5" y="2352842"/>
            <a:ext cx="5367738" cy="352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5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¿Origen de un Botnet?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9398" y="2133600"/>
            <a:ext cx="7076747" cy="3992563"/>
          </a:xfrm>
        </p:spPr>
        <p:txBody>
          <a:bodyPr/>
          <a:lstStyle/>
          <a:p>
            <a:r>
              <a:rPr lang="es-ES" dirty="0" smtClean="0"/>
              <a:t>En el año 2000 usuarios conocieron este programa malicioso</a:t>
            </a:r>
          </a:p>
          <a:p>
            <a:r>
              <a:rPr lang="es-ES" dirty="0" smtClean="0"/>
              <a:t>Canadiense llamado “MafiaBoy” atacó Yahoo, Etrade, Dell ,eBay, Amazon</a:t>
            </a:r>
            <a:r>
              <a:rPr lang="mr-IN" dirty="0" smtClean="0"/>
              <a:t>…</a:t>
            </a:r>
            <a:r>
              <a:rPr lang="es-ES_tradnl" dirty="0" smtClean="0"/>
              <a:t> sobrecargo los sitios web hasta que los servidores colapsaron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742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¿Qué es un Botnet?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2451" y="2133600"/>
            <a:ext cx="7076747" cy="3992563"/>
          </a:xfrm>
        </p:spPr>
        <p:txBody>
          <a:bodyPr/>
          <a:lstStyle/>
          <a:p>
            <a:r>
              <a:rPr lang="es-ES" dirty="0" smtClean="0"/>
              <a:t>Botnet es el nombre genérico que denomina a cualquier grupo de PC infectados o controlados por un atacante de forma remota (Hacker) usando un Malware</a:t>
            </a:r>
          </a:p>
          <a:p>
            <a:r>
              <a:rPr lang="es-ES" dirty="0" smtClean="0"/>
              <a:t>Los ordenadores son parte del </a:t>
            </a:r>
            <a:r>
              <a:rPr lang="es-ES" dirty="0" err="1" smtClean="0"/>
              <a:t>botnet</a:t>
            </a:r>
            <a:r>
              <a:rPr lang="es-ES" dirty="0" smtClean="0"/>
              <a:t> llamados “</a:t>
            </a:r>
            <a:r>
              <a:rPr lang="es-ES" dirty="0" err="1" smtClean="0"/>
              <a:t>bots</a:t>
            </a:r>
            <a:r>
              <a:rPr lang="es-ES" dirty="0" smtClean="0"/>
              <a:t>” o “</a:t>
            </a:r>
            <a:r>
              <a:rPr lang="es-ES" dirty="0" err="1" smtClean="0"/>
              <a:t>Zombies</a:t>
            </a:r>
            <a:r>
              <a:rPr lang="es-ES" dirty="0" smtClean="0"/>
              <a:t>”</a:t>
            </a:r>
          </a:p>
          <a:p>
            <a:r>
              <a:rPr lang="es-ES" dirty="0" smtClean="0"/>
              <a:t>Dependiendo del ataque </a:t>
            </a:r>
            <a:r>
              <a:rPr lang="es-ES" dirty="0" err="1" smtClean="0"/>
              <a:t>botnet</a:t>
            </a:r>
            <a:r>
              <a:rPr lang="es-ES" dirty="0" smtClean="0"/>
              <a:t> se pueden usar cientos de </a:t>
            </a:r>
            <a:r>
              <a:rPr lang="es-ES" dirty="0" err="1" smtClean="0"/>
              <a:t>botnes</a:t>
            </a:r>
            <a:r>
              <a:rPr lang="es-ES" dirty="0" smtClean="0"/>
              <a:t> o miles</a:t>
            </a:r>
          </a:p>
        </p:txBody>
      </p:sp>
    </p:spTree>
    <p:extLst>
      <p:ext uri="{BB962C8B-B14F-4D97-AF65-F5344CB8AC3E}">
        <p14:creationId xmlns:p14="http://schemas.microsoft.com/office/powerpoint/2010/main" val="375928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Captura 1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5329"/>
          <a:stretch/>
        </p:blipFill>
        <p:spPr>
          <a:xfrm>
            <a:off x="148068" y="1908464"/>
            <a:ext cx="88462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7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33" y="1256001"/>
            <a:ext cx="8345578" cy="511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7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2156546"/>
            <a:ext cx="7077075" cy="161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26" y="2776970"/>
            <a:ext cx="3362325" cy="25431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563" y="2779433"/>
            <a:ext cx="4976886" cy="32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¿Es lo mismo un demonio a un </a:t>
            </a:r>
            <a:r>
              <a:rPr lang="es-ES" dirty="0" err="1" smtClean="0"/>
              <a:t>Zombie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32872" y="2114884"/>
            <a:ext cx="7076747" cy="3992563"/>
          </a:xfrm>
        </p:spPr>
        <p:txBody>
          <a:bodyPr/>
          <a:lstStyle/>
          <a:p>
            <a:r>
              <a:rPr lang="es-ES" dirty="0" smtClean="0"/>
              <a:t>Zombis: Pc’s  </a:t>
            </a:r>
            <a:r>
              <a:rPr lang="es-ES" dirty="0" smtClean="0"/>
              <a:t>infectados por algún tipo de malware y pueden ser usados por una tercera persona para ejecutar actividades hostiles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Demonio: Tipo especial de proceso informático no interactivo, se ejecuta en segundo plano en vez de ser controlado directamente por el usuario</a:t>
            </a:r>
          </a:p>
        </p:txBody>
      </p:sp>
    </p:spTree>
    <p:extLst>
      <p:ext uri="{BB962C8B-B14F-4D97-AF65-F5344CB8AC3E}">
        <p14:creationId xmlns:p14="http://schemas.microsoft.com/office/powerpoint/2010/main" val="311075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Una Botnet usa demonios o </a:t>
            </a:r>
            <a:r>
              <a:rPr lang="es-ES" dirty="0" err="1" smtClean="0"/>
              <a:t>Zombies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32871" y="2133600"/>
            <a:ext cx="7076747" cy="3992563"/>
          </a:xfrm>
        </p:spPr>
        <p:txBody>
          <a:bodyPr/>
          <a:lstStyle/>
          <a:p>
            <a:r>
              <a:rPr lang="es-ES" dirty="0" smtClean="0"/>
              <a:t>El ataque </a:t>
            </a:r>
            <a:r>
              <a:rPr lang="es-ES" dirty="0" err="1" smtClean="0"/>
              <a:t>botnet</a:t>
            </a:r>
            <a:r>
              <a:rPr lang="es-ES" dirty="0" smtClean="0"/>
              <a:t> consiste en un virus con la habilidad de controlar tu ordenador de manera remota, quiere decir que alguien sin estar </a:t>
            </a:r>
            <a:r>
              <a:rPr lang="es-ES" dirty="0" err="1" smtClean="0"/>
              <a:t>fisicamente</a:t>
            </a:r>
            <a:r>
              <a:rPr lang="es-ES" dirty="0" smtClean="0"/>
              <a:t> en tu PC lo puede manejar a su antojo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6629312"/>
      </p:ext>
    </p:extLst>
  </p:cSld>
  <p:clrMapOvr>
    <a:masterClrMapping/>
  </p:clrMapOvr>
</p:sld>
</file>

<file path=ppt/theme/theme1.xml><?xml version="1.0" encoding="utf-8"?>
<a:theme xmlns:a="http://schemas.openxmlformats.org/drawingml/2006/main" name="Espectro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Espectro.thmx</Template>
  <TotalTime>98</TotalTime>
  <Words>207</Words>
  <Application>Microsoft Office PowerPoint</Application>
  <PresentationFormat>Presentación en pantalla (4:3)</PresentationFormat>
  <Paragraphs>19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Calibri</vt:lpstr>
      <vt:lpstr>Corbel</vt:lpstr>
      <vt:lpstr>Wingdings</vt:lpstr>
      <vt:lpstr>Espectro</vt:lpstr>
      <vt:lpstr>Botnet</vt:lpstr>
      <vt:lpstr>¿Origen de un Botnet?</vt:lpstr>
      <vt:lpstr>¿Qué es un Botnet?</vt:lpstr>
      <vt:lpstr>Captura 1</vt:lpstr>
      <vt:lpstr>Presentación de PowerPoint</vt:lpstr>
      <vt:lpstr>Presentación de PowerPoint</vt:lpstr>
      <vt:lpstr>¿Es lo mismo un demonio a un Zombie?</vt:lpstr>
      <vt:lpstr>Una Botnet usa demonios o Zombies</vt:lpstr>
    </vt:vector>
  </TitlesOfParts>
  <Company>MUÑOZ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Botnet</dc:title>
  <dc:creator> Juan Pablo Muñoz Muñoz</dc:creator>
  <cp:lastModifiedBy>jose alejandro galvis nieto</cp:lastModifiedBy>
  <cp:revision>11</cp:revision>
  <dcterms:created xsi:type="dcterms:W3CDTF">2019-02-12T19:37:15Z</dcterms:created>
  <dcterms:modified xsi:type="dcterms:W3CDTF">2019-02-14T00:55:53Z</dcterms:modified>
</cp:coreProperties>
</file>