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a2ecc9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a2ecc9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a02c52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a02c52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a02c521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a02c521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a02c521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a02c521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a02c521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a02c521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a02c521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a02c521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a02c52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a02c52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a02c521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a02c521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a02c521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a02c521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a2ecc9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a2ecc9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Seguridad en Routers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 Jose Galvis, Wilmer Gómez, Juan Manuel Imbachí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521200" y="34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5225625" y="484600"/>
            <a:ext cx="1455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   </a:t>
            </a:r>
            <a:r>
              <a:rPr b="1" lang="en" sz="1600"/>
              <a:t> </a:t>
            </a:r>
            <a:r>
              <a:rPr b="1" lang="en" sz="1600"/>
              <a:t>Nmap</a:t>
            </a:r>
            <a:br>
              <a:rPr lang="en" sz="1600"/>
            </a:br>
            <a:br>
              <a:rPr lang="en" sz="1400"/>
            </a:br>
            <a:endParaRPr sz="14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5" y="879600"/>
            <a:ext cx="3888376" cy="4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600" y="879600"/>
            <a:ext cx="4355725" cy="2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390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50" y="1345413"/>
            <a:ext cx="2764599" cy="14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250" y="1502213"/>
            <a:ext cx="3663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739" y="3174500"/>
            <a:ext cx="806025" cy="10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175" y="2456825"/>
            <a:ext cx="1112476" cy="157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Cisco reporta vulnerabilidades en 2019 con respecto a ciertos modelos de sus routers.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Vulnerabilidades sobre todo con respecto al software que integran los dispositivos.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Dichas vulnerabilidades pueden ser explotadas sobre todo llevando solicitudes HTTP maliciosas.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E</a:t>
            </a:r>
            <a:r>
              <a:rPr lang="en" sz="1400">
                <a:solidFill>
                  <a:srgbClr val="000000"/>
                </a:solidFill>
              </a:rPr>
              <a:t>xploit exitoso podría permitir al atacante ejecutar de manera oculta, como un usuario de alto privilegio, un código arbitrario en el sistema operativo del dispositivo afectado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94" y="614519"/>
            <a:ext cx="1185675" cy="11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alcanzables originales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Describir el proceso de obtención de información a partir del uso de herramientas de pentesting como Metasploit Framework y hydra.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Obtener información enviada a través de los router mediante el aprovechamiento de vulnerabilidades detectadas con un análisis de pentesting.</a:t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825" y="540321"/>
            <a:ext cx="1590025" cy="1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teórico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 el marco teórico nos enfocamos en el análisis de </a:t>
            </a:r>
            <a:r>
              <a:rPr b="1" lang="en" sz="1600"/>
              <a:t>Pentesting.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Esta herramienta </a:t>
            </a:r>
            <a:r>
              <a:rPr lang="en" sz="1400">
                <a:solidFill>
                  <a:srgbClr val="000000"/>
                </a:solidFill>
              </a:rPr>
              <a:t>consiste en ejecutar diversos ataques contra sistemas informáticos con el fin de identificar posibles fallos de seguridad.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Pentesting caja blanca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conoce absolutamente todo sobre el sistema que se va a intentar vulnerar.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 el tipo de pentesting más completo de todos.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 el que menos tiempo malgasta. Ya que en los otros análisis se pierde tiempo examinando todo el sistema.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Normalmente realizada por miembros de la organización propietaria de los activos ya que se requiere mucha información.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050" y="368975"/>
            <a:ext cx="1471130" cy="14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Pentesting caja negra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desconoce absolutamente todo con respecto a los activos que se van a buscar vulnerar.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considera como un ataque a ciegas.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Sirve para simular un ataque por parte de agentes externos a la organización.</a:t>
            </a:r>
            <a:br>
              <a:rPr lang="en"/>
            </a:b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00" y="400675"/>
            <a:ext cx="1896325" cy="13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Pentesting caja gris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 una combinación entre el pentesting de caja blanca y el de caja negra.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conoce cierta información sobre el sistema que se va a atacar, mas no se conocen absolutamente todos los datos.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debe invertir tiempo en el “fingerprint”, donde se escanean todos los posibles fallos del sistema.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Este será el pentesting que se realizará ya que se conocen algunos componentes de la infraestructura mas no todos.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875" y="443825"/>
            <a:ext cx="1356375" cy="1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 esperados vs Routers obtenidos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Esperados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ISR 4321 SEC/K9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CISCO 2901/K9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CISCO 1841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CISCO 2911/K9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Obtenidos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CISCO 4321 (ninguna vulnerabilidad reportada)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HITRON </a:t>
            </a:r>
            <a:r>
              <a:rPr lang="en" sz="1400">
                <a:solidFill>
                  <a:srgbClr val="000000"/>
                </a:solidFill>
              </a:rPr>
              <a:t>CGNV 2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34800" y="270825"/>
            <a:ext cx="4257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utilizadas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760950" y="346725"/>
            <a:ext cx="21090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Cisco Global Exploiter</a:t>
            </a:r>
            <a:endParaRPr b="1" sz="1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84" y="1054125"/>
            <a:ext cx="4686374" cy="23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575" y="3484300"/>
            <a:ext cx="4686375" cy="14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