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9A116-2A59-418B-A20F-98587055E874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8CB3E-F701-4AF8-A1D3-CD330A30A1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02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00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1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5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9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5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6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9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6091-F137-46D5-85B0-94DA373B6377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5511-6950-4E61-856A-2F541BC63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0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4" y="2475701"/>
            <a:ext cx="3443819" cy="2477298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3420529" y="4392484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35" y="4961726"/>
            <a:ext cx="3443819" cy="2477298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3412060" y="6878509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81" y="7435870"/>
            <a:ext cx="3443819" cy="2477298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3423706" y="9352653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-10324"/>
            <a:ext cx="3443819" cy="247729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3438525" y="1906459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86024"/>
            <a:ext cx="3419475" cy="2466975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-2" y="4392484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972049"/>
            <a:ext cx="3419475" cy="2466975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-3" y="6878509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439025"/>
            <a:ext cx="3419475" cy="2466975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-3" y="9345485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19475" cy="2466975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-1" y="1906459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19317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4718667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305675408"/>
                    </a:ext>
                  </a:extLst>
                </a:gridCol>
              </a:tblGrid>
              <a:tr h="24765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75766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24345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718631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6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0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1"/>
            <a:ext cx="3429000" cy="2463800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3438525" y="1906459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2463800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-1" y="1906459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438525" y="-1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</a:t>
            </a:r>
            <a:r>
              <a:rPr lang="en-GB" sz="2400" b="1" dirty="0" err="1" smtClean="0">
                <a:solidFill>
                  <a:schemeClr val="bg1">
                    <a:alpha val="75000"/>
                  </a:schemeClr>
                </a:solidFill>
              </a:rPr>
              <a:t>Premiumgetränk</a:t>
            </a:r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 2019</a:t>
            </a: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1" y="7620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GEILSTE GETRÄNK </a:t>
            </a:r>
            <a:r>
              <a:rPr lang="en-GB" b="1" dirty="0" smtClean="0">
                <a:solidFill>
                  <a:schemeClr val="bg1">
                    <a:alpha val="75000"/>
                  </a:schemeClr>
                </a:solidFill>
              </a:rPr>
              <a:t>2019</a:t>
            </a:r>
            <a:endParaRPr lang="en-GB" sz="2400" b="1" dirty="0" smtClean="0">
              <a:solidFill>
                <a:schemeClr val="bg1">
                  <a:alpha val="75000"/>
                </a:schemeClr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6" y="2489199"/>
            <a:ext cx="3429000" cy="24638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3448050" y="4395657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2489198"/>
            <a:ext cx="3429000" cy="246380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9524" y="4395657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448050" y="2489197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</a:t>
            </a:r>
            <a:r>
              <a:rPr lang="en-GB" sz="2400" b="1" dirty="0" err="1" smtClean="0">
                <a:solidFill>
                  <a:schemeClr val="bg1">
                    <a:alpha val="75000"/>
                  </a:schemeClr>
                </a:solidFill>
              </a:rPr>
              <a:t>Premiumgetränk</a:t>
            </a:r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 2019</a:t>
            </a: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524" y="2496818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GEILSTE GETRÄNK </a:t>
            </a:r>
            <a:r>
              <a:rPr lang="en-GB" b="1" dirty="0" smtClean="0">
                <a:solidFill>
                  <a:schemeClr val="bg1">
                    <a:alpha val="75000"/>
                  </a:schemeClr>
                </a:solidFill>
              </a:rPr>
              <a:t>2019</a:t>
            </a:r>
            <a:endParaRPr lang="en-GB" sz="2400" b="1" dirty="0" smtClean="0">
              <a:solidFill>
                <a:schemeClr val="bg1">
                  <a:alpha val="75000"/>
                </a:schemeClr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2" y="4960619"/>
            <a:ext cx="3429000" cy="2463800"/>
          </a:xfrm>
          <a:prstGeom prst="rect">
            <a:avLst/>
          </a:prstGeom>
        </p:spPr>
      </p:pic>
      <p:sp>
        <p:nvSpPr>
          <p:cNvPr id="47" name="Textfeld 46"/>
          <p:cNvSpPr txBox="1"/>
          <p:nvPr/>
        </p:nvSpPr>
        <p:spPr>
          <a:xfrm>
            <a:off x="3438526" y="6867077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60618"/>
            <a:ext cx="3429000" cy="2463800"/>
          </a:xfrm>
          <a:prstGeom prst="rect">
            <a:avLst/>
          </a:prstGeom>
        </p:spPr>
      </p:pic>
      <p:sp>
        <p:nvSpPr>
          <p:cNvPr id="49" name="Textfeld 48"/>
          <p:cNvSpPr txBox="1"/>
          <p:nvPr/>
        </p:nvSpPr>
        <p:spPr>
          <a:xfrm>
            <a:off x="0" y="6867077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38526" y="4960617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</a:t>
            </a:r>
            <a:r>
              <a:rPr lang="en-GB" sz="2400" b="1" dirty="0" err="1" smtClean="0">
                <a:solidFill>
                  <a:schemeClr val="bg1">
                    <a:alpha val="75000"/>
                  </a:schemeClr>
                </a:solidFill>
              </a:rPr>
              <a:t>Premiumgetränk</a:t>
            </a:r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 2019</a:t>
            </a: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0" y="4968238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GEILSTE GETRÄNK </a:t>
            </a:r>
            <a:r>
              <a:rPr lang="en-GB" b="1" dirty="0" smtClean="0">
                <a:solidFill>
                  <a:schemeClr val="bg1">
                    <a:alpha val="75000"/>
                  </a:schemeClr>
                </a:solidFill>
              </a:rPr>
              <a:t>2019</a:t>
            </a:r>
            <a:endParaRPr lang="en-GB" sz="2400" b="1" dirty="0" smtClean="0">
              <a:solidFill>
                <a:schemeClr val="bg1">
                  <a:alpha val="75000"/>
                </a:schemeClr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52" name="Grafik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7431955"/>
            <a:ext cx="3429000" cy="2463800"/>
          </a:xfrm>
          <a:prstGeom prst="rect">
            <a:avLst/>
          </a:prstGeom>
        </p:spPr>
      </p:pic>
      <p:sp>
        <p:nvSpPr>
          <p:cNvPr id="53" name="Textfeld 52"/>
          <p:cNvSpPr txBox="1"/>
          <p:nvPr/>
        </p:nvSpPr>
        <p:spPr>
          <a:xfrm>
            <a:off x="3428999" y="9338413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4" name="Grafik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7431954"/>
            <a:ext cx="3429000" cy="2463800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-9527" y="9338413"/>
            <a:ext cx="3419475" cy="369332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2400" b="1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  <a:endParaRPr lang="en-GB" sz="2400" b="1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428999" y="7431953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</a:t>
            </a:r>
            <a:r>
              <a:rPr lang="en-GB" sz="2400" b="1" dirty="0" err="1" smtClean="0">
                <a:solidFill>
                  <a:schemeClr val="bg1">
                    <a:alpha val="75000"/>
                  </a:schemeClr>
                </a:solidFill>
              </a:rPr>
              <a:t>Premiumgetränk</a:t>
            </a:r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 2019</a:t>
            </a: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-9527" y="7439574"/>
            <a:ext cx="341947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alpha val="75000"/>
                  </a:schemeClr>
                </a:solidFill>
              </a:rPr>
              <a:t>DAS GEILSTE GETRÄNK </a:t>
            </a:r>
            <a:r>
              <a:rPr lang="en-GB" b="1" dirty="0" smtClean="0">
                <a:solidFill>
                  <a:schemeClr val="bg1">
                    <a:alpha val="75000"/>
                  </a:schemeClr>
                </a:solidFill>
              </a:rPr>
              <a:t>2019</a:t>
            </a:r>
            <a:endParaRPr lang="en-GB" sz="2400" b="1" dirty="0" smtClean="0">
              <a:solidFill>
                <a:schemeClr val="bg1">
                  <a:alpha val="75000"/>
                </a:schemeClr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bg1">
                    <a:alpha val="50000"/>
                  </a:schemeClr>
                </a:solidFill>
              </a:rPr>
              <a:t>#</a:t>
            </a:r>
            <a:r>
              <a:rPr lang="en-GB" sz="2400" b="1" dirty="0" err="1" smtClean="0">
                <a:solidFill>
                  <a:schemeClr val="bg1">
                    <a:alpha val="50000"/>
                  </a:schemeClr>
                </a:solidFill>
              </a:rPr>
              <a:t>longislandweizen</a:t>
            </a:r>
            <a:endParaRPr lang="en-GB" sz="2400" b="1" dirty="0">
              <a:solidFill>
                <a:schemeClr val="bg1">
                  <a:alpha val="50000"/>
                </a:schemeClr>
              </a:solidFill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73098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4718667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305675408"/>
                    </a:ext>
                  </a:extLst>
                </a:gridCol>
              </a:tblGrid>
              <a:tr h="24765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75766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24345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718631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6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62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A4-Papier (210 x 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revision>9</cp:revision>
  <cp:lastPrinted>2019-04-12T14:37:58Z</cp:lastPrinted>
  <dcterms:created xsi:type="dcterms:W3CDTF">2019-04-12T12:50:32Z</dcterms:created>
  <dcterms:modified xsi:type="dcterms:W3CDTF">2019-04-12T14:52:46Z</dcterms:modified>
</cp:coreProperties>
</file>