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32138" cy="20526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>
        <p:scale>
          <a:sx n="150" d="100"/>
          <a:sy n="150" d="100"/>
        </p:scale>
        <p:origin x="248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335930"/>
            <a:ext cx="2662317" cy="714622"/>
          </a:xfrm>
        </p:spPr>
        <p:txBody>
          <a:bodyPr anchor="b"/>
          <a:lstStyle>
            <a:lvl1pPr algn="ctr">
              <a:defRPr sz="17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078110"/>
            <a:ext cx="2349104" cy="495579"/>
          </a:xfrm>
        </p:spPr>
        <p:txBody>
          <a:bodyPr/>
          <a:lstStyle>
            <a:lvl1pPr marL="0" indent="0" algn="ctr">
              <a:buNone/>
              <a:defRPr sz="718"/>
            </a:lvl1pPr>
            <a:lvl2pPr marL="136840" indent="0" algn="ctr">
              <a:buNone/>
              <a:defRPr sz="599"/>
            </a:lvl2pPr>
            <a:lvl3pPr marL="273680" indent="0" algn="ctr">
              <a:buNone/>
              <a:defRPr sz="539"/>
            </a:lvl3pPr>
            <a:lvl4pPr marL="410520" indent="0" algn="ctr">
              <a:buNone/>
              <a:defRPr sz="479"/>
            </a:lvl4pPr>
            <a:lvl5pPr marL="547360" indent="0" algn="ctr">
              <a:buNone/>
              <a:defRPr sz="479"/>
            </a:lvl5pPr>
            <a:lvl6pPr marL="684200" indent="0" algn="ctr">
              <a:buNone/>
              <a:defRPr sz="479"/>
            </a:lvl6pPr>
            <a:lvl7pPr marL="821040" indent="0" algn="ctr">
              <a:buNone/>
              <a:defRPr sz="479"/>
            </a:lvl7pPr>
            <a:lvl8pPr marL="957880" indent="0" algn="ctr">
              <a:buNone/>
              <a:defRPr sz="479"/>
            </a:lvl8pPr>
            <a:lvl9pPr marL="1094720" indent="0" algn="ctr">
              <a:buNone/>
              <a:defRPr sz="47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0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09284"/>
            <a:ext cx="675367" cy="173951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09284"/>
            <a:ext cx="1986950" cy="173951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5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1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511735"/>
            <a:ext cx="2701469" cy="853840"/>
          </a:xfrm>
        </p:spPr>
        <p:txBody>
          <a:bodyPr anchor="b"/>
          <a:lstStyle>
            <a:lvl1pPr>
              <a:defRPr sz="17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1373653"/>
            <a:ext cx="2701469" cy="449014"/>
          </a:xfrm>
        </p:spPr>
        <p:txBody>
          <a:bodyPr/>
          <a:lstStyle>
            <a:lvl1pPr marL="0" indent="0">
              <a:buNone/>
              <a:defRPr sz="718">
                <a:solidFill>
                  <a:schemeClr val="tx1"/>
                </a:solidFill>
              </a:defRPr>
            </a:lvl1pPr>
            <a:lvl2pPr marL="136840" indent="0">
              <a:buNone/>
              <a:defRPr sz="599">
                <a:solidFill>
                  <a:schemeClr val="tx1">
                    <a:tint val="75000"/>
                  </a:schemeClr>
                </a:solidFill>
              </a:defRPr>
            </a:lvl2pPr>
            <a:lvl3pPr marL="273680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3pPr>
            <a:lvl4pPr marL="41052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4pPr>
            <a:lvl5pPr marL="54736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5pPr>
            <a:lvl6pPr marL="68420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6pPr>
            <a:lvl7pPr marL="82104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7pPr>
            <a:lvl8pPr marL="95788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8pPr>
            <a:lvl9pPr marL="109472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89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546420"/>
            <a:ext cx="1331159" cy="13023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546420"/>
            <a:ext cx="1331159" cy="13023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09285"/>
            <a:ext cx="2701469" cy="3967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503182"/>
            <a:ext cx="1325041" cy="246601"/>
          </a:xfrm>
        </p:spPr>
        <p:txBody>
          <a:bodyPr anchor="b"/>
          <a:lstStyle>
            <a:lvl1pPr marL="0" indent="0">
              <a:buNone/>
              <a:defRPr sz="718" b="1"/>
            </a:lvl1pPr>
            <a:lvl2pPr marL="136840" indent="0">
              <a:buNone/>
              <a:defRPr sz="599" b="1"/>
            </a:lvl2pPr>
            <a:lvl3pPr marL="273680" indent="0">
              <a:buNone/>
              <a:defRPr sz="539" b="1"/>
            </a:lvl3pPr>
            <a:lvl4pPr marL="410520" indent="0">
              <a:buNone/>
              <a:defRPr sz="479" b="1"/>
            </a:lvl4pPr>
            <a:lvl5pPr marL="547360" indent="0">
              <a:buNone/>
              <a:defRPr sz="479" b="1"/>
            </a:lvl5pPr>
            <a:lvl6pPr marL="684200" indent="0">
              <a:buNone/>
              <a:defRPr sz="479" b="1"/>
            </a:lvl6pPr>
            <a:lvl7pPr marL="821040" indent="0">
              <a:buNone/>
              <a:defRPr sz="479" b="1"/>
            </a:lvl7pPr>
            <a:lvl8pPr marL="957880" indent="0">
              <a:buNone/>
              <a:defRPr sz="479" b="1"/>
            </a:lvl8pPr>
            <a:lvl9pPr marL="1094720" indent="0">
              <a:buNone/>
              <a:defRPr sz="47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749783"/>
            <a:ext cx="1325041" cy="11028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503182"/>
            <a:ext cx="1331567" cy="246601"/>
          </a:xfrm>
        </p:spPr>
        <p:txBody>
          <a:bodyPr anchor="b"/>
          <a:lstStyle>
            <a:lvl1pPr marL="0" indent="0">
              <a:buNone/>
              <a:defRPr sz="718" b="1"/>
            </a:lvl1pPr>
            <a:lvl2pPr marL="136840" indent="0">
              <a:buNone/>
              <a:defRPr sz="599" b="1"/>
            </a:lvl2pPr>
            <a:lvl3pPr marL="273680" indent="0">
              <a:buNone/>
              <a:defRPr sz="539" b="1"/>
            </a:lvl3pPr>
            <a:lvl4pPr marL="410520" indent="0">
              <a:buNone/>
              <a:defRPr sz="479" b="1"/>
            </a:lvl4pPr>
            <a:lvl5pPr marL="547360" indent="0">
              <a:buNone/>
              <a:defRPr sz="479" b="1"/>
            </a:lvl5pPr>
            <a:lvl6pPr marL="684200" indent="0">
              <a:buNone/>
              <a:defRPr sz="479" b="1"/>
            </a:lvl6pPr>
            <a:lvl7pPr marL="821040" indent="0">
              <a:buNone/>
              <a:defRPr sz="479" b="1"/>
            </a:lvl7pPr>
            <a:lvl8pPr marL="957880" indent="0">
              <a:buNone/>
              <a:defRPr sz="479" b="1"/>
            </a:lvl8pPr>
            <a:lvl9pPr marL="1094720" indent="0">
              <a:buNone/>
              <a:defRPr sz="47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749783"/>
            <a:ext cx="1331567" cy="11028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36842"/>
            <a:ext cx="1010196" cy="478949"/>
          </a:xfrm>
        </p:spPr>
        <p:txBody>
          <a:bodyPr anchor="b"/>
          <a:lstStyle>
            <a:lvl1pPr>
              <a:defRPr sz="9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295543"/>
            <a:ext cx="1585645" cy="1458703"/>
          </a:xfrm>
        </p:spPr>
        <p:txBody>
          <a:bodyPr/>
          <a:lstStyle>
            <a:lvl1pPr>
              <a:defRPr sz="958"/>
            </a:lvl1pPr>
            <a:lvl2pPr>
              <a:defRPr sz="838"/>
            </a:lvl2pPr>
            <a:lvl3pPr>
              <a:defRPr sz="718"/>
            </a:lvl3pPr>
            <a:lvl4pPr>
              <a:defRPr sz="599"/>
            </a:lvl4pPr>
            <a:lvl5pPr>
              <a:defRPr sz="599"/>
            </a:lvl5pPr>
            <a:lvl6pPr>
              <a:defRPr sz="599"/>
            </a:lvl6pPr>
            <a:lvl7pPr>
              <a:defRPr sz="599"/>
            </a:lvl7pPr>
            <a:lvl8pPr>
              <a:defRPr sz="599"/>
            </a:lvl8pPr>
            <a:lvl9pPr>
              <a:defRPr sz="5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615791"/>
            <a:ext cx="1010196" cy="1140830"/>
          </a:xfrm>
        </p:spPr>
        <p:txBody>
          <a:bodyPr/>
          <a:lstStyle>
            <a:lvl1pPr marL="0" indent="0">
              <a:buNone/>
              <a:defRPr sz="479"/>
            </a:lvl1pPr>
            <a:lvl2pPr marL="136840" indent="0">
              <a:buNone/>
              <a:defRPr sz="419"/>
            </a:lvl2pPr>
            <a:lvl3pPr marL="273680" indent="0">
              <a:buNone/>
              <a:defRPr sz="359"/>
            </a:lvl3pPr>
            <a:lvl4pPr marL="410520" indent="0">
              <a:buNone/>
              <a:defRPr sz="299"/>
            </a:lvl4pPr>
            <a:lvl5pPr marL="547360" indent="0">
              <a:buNone/>
              <a:defRPr sz="299"/>
            </a:lvl5pPr>
            <a:lvl6pPr marL="684200" indent="0">
              <a:buNone/>
              <a:defRPr sz="299"/>
            </a:lvl6pPr>
            <a:lvl7pPr marL="821040" indent="0">
              <a:buNone/>
              <a:defRPr sz="299"/>
            </a:lvl7pPr>
            <a:lvl8pPr marL="957880" indent="0">
              <a:buNone/>
              <a:defRPr sz="299"/>
            </a:lvl8pPr>
            <a:lvl9pPr marL="1094720" indent="0">
              <a:buNone/>
              <a:defRPr sz="29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36842"/>
            <a:ext cx="1010196" cy="478949"/>
          </a:xfrm>
        </p:spPr>
        <p:txBody>
          <a:bodyPr anchor="b"/>
          <a:lstStyle>
            <a:lvl1pPr>
              <a:defRPr sz="9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295543"/>
            <a:ext cx="1585645" cy="1458703"/>
          </a:xfrm>
        </p:spPr>
        <p:txBody>
          <a:bodyPr anchor="t"/>
          <a:lstStyle>
            <a:lvl1pPr marL="0" indent="0">
              <a:buNone/>
              <a:defRPr sz="958"/>
            </a:lvl1pPr>
            <a:lvl2pPr marL="136840" indent="0">
              <a:buNone/>
              <a:defRPr sz="838"/>
            </a:lvl2pPr>
            <a:lvl3pPr marL="273680" indent="0">
              <a:buNone/>
              <a:defRPr sz="718"/>
            </a:lvl3pPr>
            <a:lvl4pPr marL="410520" indent="0">
              <a:buNone/>
              <a:defRPr sz="599"/>
            </a:lvl4pPr>
            <a:lvl5pPr marL="547360" indent="0">
              <a:buNone/>
              <a:defRPr sz="599"/>
            </a:lvl5pPr>
            <a:lvl6pPr marL="684200" indent="0">
              <a:buNone/>
              <a:defRPr sz="599"/>
            </a:lvl6pPr>
            <a:lvl7pPr marL="821040" indent="0">
              <a:buNone/>
              <a:defRPr sz="599"/>
            </a:lvl7pPr>
            <a:lvl8pPr marL="957880" indent="0">
              <a:buNone/>
              <a:defRPr sz="599"/>
            </a:lvl8pPr>
            <a:lvl9pPr marL="1094720" indent="0">
              <a:buNone/>
              <a:defRPr sz="5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615791"/>
            <a:ext cx="1010196" cy="1140830"/>
          </a:xfrm>
        </p:spPr>
        <p:txBody>
          <a:bodyPr/>
          <a:lstStyle>
            <a:lvl1pPr marL="0" indent="0">
              <a:buNone/>
              <a:defRPr sz="479"/>
            </a:lvl1pPr>
            <a:lvl2pPr marL="136840" indent="0">
              <a:buNone/>
              <a:defRPr sz="419"/>
            </a:lvl2pPr>
            <a:lvl3pPr marL="273680" indent="0">
              <a:buNone/>
              <a:defRPr sz="359"/>
            </a:lvl3pPr>
            <a:lvl4pPr marL="410520" indent="0">
              <a:buNone/>
              <a:defRPr sz="299"/>
            </a:lvl4pPr>
            <a:lvl5pPr marL="547360" indent="0">
              <a:buNone/>
              <a:defRPr sz="299"/>
            </a:lvl5pPr>
            <a:lvl6pPr marL="684200" indent="0">
              <a:buNone/>
              <a:defRPr sz="299"/>
            </a:lvl6pPr>
            <a:lvl7pPr marL="821040" indent="0">
              <a:buNone/>
              <a:defRPr sz="299"/>
            </a:lvl7pPr>
            <a:lvl8pPr marL="957880" indent="0">
              <a:buNone/>
              <a:defRPr sz="299"/>
            </a:lvl8pPr>
            <a:lvl9pPr marL="1094720" indent="0">
              <a:buNone/>
              <a:defRPr sz="29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09285"/>
            <a:ext cx="2701469" cy="396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546420"/>
            <a:ext cx="2701469" cy="130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1902492"/>
            <a:ext cx="704731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B07-D95F-4898-8031-8DAB810603FB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1902492"/>
            <a:ext cx="1057097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1902492"/>
            <a:ext cx="704731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51E6-AF8E-402C-8F1F-06EA056EE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8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3680" rtl="0" eaLnBrk="1" latinLnBrk="0" hangingPunct="1">
        <a:lnSpc>
          <a:spcPct val="90000"/>
        </a:lnSpc>
        <a:spcBef>
          <a:spcPct val="0"/>
        </a:spcBef>
        <a:buNone/>
        <a:defRPr sz="13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420" indent="-68420" algn="l" defTabSz="2736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1pPr>
      <a:lvl2pPr marL="20526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4210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99" kern="1200">
          <a:solidFill>
            <a:schemeClr val="tx1"/>
          </a:solidFill>
          <a:latin typeface="+mn-lt"/>
          <a:ea typeface="+mn-ea"/>
          <a:cs typeface="+mn-cs"/>
        </a:defRPr>
      </a:lvl3pPr>
      <a:lvl4pPr marL="47894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4pPr>
      <a:lvl5pPr marL="61578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5pPr>
      <a:lvl6pPr marL="75262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6pPr>
      <a:lvl7pPr marL="88946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7pPr>
      <a:lvl8pPr marL="102630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8pPr>
      <a:lvl9pPr marL="116314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1pPr>
      <a:lvl2pPr marL="13684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2pPr>
      <a:lvl3pPr marL="27368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1052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4pPr>
      <a:lvl5pPr marL="54736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5pPr>
      <a:lvl6pPr marL="68420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6pPr>
      <a:lvl7pPr marL="82104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7pPr>
      <a:lvl8pPr marL="95788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8pPr>
      <a:lvl9pPr marL="109472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B2AB849-77AF-47CA-8A2D-84F26EF2A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" y="638"/>
            <a:ext cx="3132000" cy="2052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76B062-BB8F-4FBE-9E3D-2D9620ACA3E9}"/>
              </a:ext>
            </a:extLst>
          </p:cNvPr>
          <p:cNvSpPr txBox="1"/>
          <p:nvPr/>
        </p:nvSpPr>
        <p:spPr>
          <a:xfrm>
            <a:off x="-138" y="1657849"/>
            <a:ext cx="3132138" cy="394151"/>
          </a:xfrm>
          <a:prstGeom prst="rect">
            <a:avLst/>
          </a:prstGeom>
          <a:solidFill>
            <a:srgbClr val="F4623A"/>
          </a:solidFill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000" b="1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www.longislandweizen.de</a:t>
            </a:r>
          </a:p>
        </p:txBody>
      </p:sp>
    </p:spTree>
    <p:extLst>
      <p:ext uri="{BB962C8B-B14F-4D97-AF65-F5344CB8AC3E}">
        <p14:creationId xmlns:p14="http://schemas.microsoft.com/office/powerpoint/2010/main" val="15815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Huellmann, Joschka</dc:creator>
  <cp:lastModifiedBy>Huellmann, Joschka</cp:lastModifiedBy>
  <cp:revision>1</cp:revision>
  <dcterms:created xsi:type="dcterms:W3CDTF">2019-07-13T07:49:35Z</dcterms:created>
  <dcterms:modified xsi:type="dcterms:W3CDTF">2019-07-13T07:57:57Z</dcterms:modified>
</cp:coreProperties>
</file>