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Relationship Id="rId4" Type="http://schemas.openxmlformats.org/officeDocument/2006/relationships/image" Target="../media/image69.png"  /><Relationship Id="rId5" Type="http://schemas.openxmlformats.org/officeDocument/2006/relationships/image" Target="../media/image7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png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2.png"  /><Relationship Id="rId3" Type="http://schemas.openxmlformats.org/officeDocument/2006/relationships/image" Target="../media/image83.png"  /><Relationship Id="rId4" Type="http://schemas.openxmlformats.org/officeDocument/2006/relationships/image" Target="../media/image84.png"  /><Relationship Id="rId5" Type="http://schemas.openxmlformats.org/officeDocument/2006/relationships/image" Target="../media/image8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6.png"  /><Relationship Id="rId3" Type="http://schemas.openxmlformats.org/officeDocument/2006/relationships/image" Target="../media/image87.png"  /><Relationship Id="rId4" Type="http://schemas.openxmlformats.org/officeDocument/2006/relationships/image" Target="../media/image88.png"  /><Relationship Id="rId5" Type="http://schemas.openxmlformats.org/officeDocument/2006/relationships/image" Target="../media/image8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Relationship Id="rId4" Type="http://schemas.openxmlformats.org/officeDocument/2006/relationships/image" Target="../media/image9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png"  /><Relationship Id="rId3" Type="http://schemas.openxmlformats.org/officeDocument/2006/relationships/image" Target="../media/image94.png"  /><Relationship Id="rId4" Type="http://schemas.openxmlformats.org/officeDocument/2006/relationships/image" Target="../media/image95.png"  /><Relationship Id="rId5" Type="http://schemas.openxmlformats.org/officeDocument/2006/relationships/image" Target="../media/image96.png"  /><Relationship Id="rId6" Type="http://schemas.openxmlformats.org/officeDocument/2006/relationships/image" Target="../media/image97.png"  /><Relationship Id="rId7" Type="http://schemas.openxmlformats.org/officeDocument/2006/relationships/image" Target="../media/image98.png"  /><Relationship Id="rId8" Type="http://schemas.openxmlformats.org/officeDocument/2006/relationships/image" Target="../media/image99.png"  /><Relationship Id="rId9" Type="http://schemas.openxmlformats.org/officeDocument/2006/relationships/image" Target="../media/image10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1.png"  /><Relationship Id="rId3" Type="http://schemas.openxmlformats.org/officeDocument/2006/relationships/image" Target="../media/image102.png"  /><Relationship Id="rId4" Type="http://schemas.openxmlformats.org/officeDocument/2006/relationships/image" Target="../media/image10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4.png"  /><Relationship Id="rId3" Type="http://schemas.openxmlformats.org/officeDocument/2006/relationships/image" Target="../media/image105.png"  /><Relationship Id="rId4" Type="http://schemas.openxmlformats.org/officeDocument/2006/relationships/image" Target="../media/image106.png"  /><Relationship Id="rId5" Type="http://schemas.openxmlformats.org/officeDocument/2006/relationships/image" Target="../media/image107.png"  /><Relationship Id="rId6" Type="http://schemas.openxmlformats.org/officeDocument/2006/relationships/image" Target="../media/image108.png"  /><Relationship Id="rId7" Type="http://schemas.openxmlformats.org/officeDocument/2006/relationships/image" Target="../media/image10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0.png"  /><Relationship Id="rId3" Type="http://schemas.openxmlformats.org/officeDocument/2006/relationships/image" Target="../media/image1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6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9.png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8.png"  /><Relationship Id="rId11" Type="http://schemas.openxmlformats.org/officeDocument/2006/relationships/image" Target="../media/image49.png"  /><Relationship Id="rId12" Type="http://schemas.openxmlformats.org/officeDocument/2006/relationships/image" Target="../media/image50.png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61658" y="2497237"/>
            <a:ext cx="9687534" cy="5353100"/>
            <a:chOff x="4361658" y="2497237"/>
            <a:chExt cx="9687534" cy="53531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1658" y="2497237"/>
              <a:ext cx="9687534" cy="53531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5811" y="5974993"/>
            <a:ext cx="8705925" cy="16472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4176" y="3671281"/>
            <a:ext cx="3371867" cy="2512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0980" y="3944671"/>
            <a:ext cx="5205839" cy="8133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85881" y="4844157"/>
            <a:ext cx="3295266" cy="5477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42251" y="5987262"/>
            <a:ext cx="389960" cy="277714"/>
            <a:chOff x="4942251" y="5987262"/>
            <a:chExt cx="389960" cy="277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2251" y="5987262"/>
              <a:ext cx="389960" cy="277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5714" y="3548353"/>
            <a:ext cx="3288477" cy="739286"/>
            <a:chOff x="4235714" y="3548353"/>
            <a:chExt cx="3288477" cy="739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5714" y="3548353"/>
              <a:ext cx="3288477" cy="7392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87058" y="3629723"/>
            <a:ext cx="3020697" cy="5908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344" y="1076810"/>
            <a:ext cx="4722451" cy="13434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90426" y="1901839"/>
            <a:ext cx="10185665" cy="5676667"/>
            <a:chOff x="6190426" y="1901839"/>
            <a:chExt cx="10185665" cy="567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0426" y="1901839"/>
              <a:ext cx="10185665" cy="567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24435" y="1579691"/>
            <a:ext cx="11681959" cy="7888884"/>
            <a:chOff x="5424435" y="1579691"/>
            <a:chExt cx="11681959" cy="78888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4435" y="1579691"/>
              <a:ext cx="11681959" cy="78888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344" y="1076810"/>
            <a:ext cx="4722451" cy="13434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344" y="1076811"/>
            <a:ext cx="2260060" cy="750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5796" y="3259231"/>
            <a:ext cx="14026224" cy="3095631"/>
            <a:chOff x="1645796" y="3259231"/>
            <a:chExt cx="14026224" cy="30956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796" y="3259231"/>
              <a:ext cx="14026224" cy="30956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4176" y="4807047"/>
            <a:ext cx="2210618" cy="1669748"/>
            <a:chOff x="6794176" y="4807047"/>
            <a:chExt cx="2210618" cy="16697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4176" y="4807047"/>
              <a:ext cx="2210618" cy="1669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3344" y="1076811"/>
            <a:ext cx="5464603" cy="760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48422" y="1240025"/>
            <a:ext cx="10358918" cy="7805664"/>
            <a:chOff x="6448422" y="1240025"/>
            <a:chExt cx="10358918" cy="78056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422" y="1240025"/>
              <a:ext cx="10358918" cy="7805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269" y="6572836"/>
            <a:ext cx="9193187" cy="1926038"/>
            <a:chOff x="446269" y="6572836"/>
            <a:chExt cx="9193187" cy="19260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269" y="6572836"/>
              <a:ext cx="9193187" cy="19260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05459" y="3973733"/>
            <a:ext cx="2059847" cy="2599103"/>
            <a:chOff x="4605459" y="3973733"/>
            <a:chExt cx="2059847" cy="25991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5459" y="3973733"/>
              <a:ext cx="2059847" cy="2599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25699" y="1146781"/>
            <a:ext cx="10312348" cy="7952127"/>
            <a:chOff x="6325699" y="1146781"/>
            <a:chExt cx="10312348" cy="7952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5699" y="1146781"/>
              <a:ext cx="10312348" cy="79521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344" y="1076811"/>
            <a:ext cx="4722451" cy="1333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1927" y="5494414"/>
            <a:ext cx="6171429" cy="1862718"/>
            <a:chOff x="1211927" y="5494414"/>
            <a:chExt cx="6171429" cy="18627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927" y="5494414"/>
              <a:ext cx="6171429" cy="18627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866" y="6053841"/>
            <a:ext cx="2931339" cy="676305"/>
            <a:chOff x="1620866" y="6053841"/>
            <a:chExt cx="2931339" cy="676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196" y="5715688"/>
              <a:ext cx="5862679" cy="135261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866" y="6053841"/>
              <a:ext cx="2931339" cy="676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740" y="2679095"/>
            <a:ext cx="2349199" cy="11288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47046" y="2324730"/>
            <a:ext cx="9556395" cy="5636254"/>
            <a:chOff x="5447046" y="2324730"/>
            <a:chExt cx="9556395" cy="56362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7046" y="2324730"/>
              <a:ext cx="9556395" cy="563625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344" y="1076811"/>
            <a:ext cx="3451307" cy="1332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6346" y="2477834"/>
            <a:ext cx="8108695" cy="7308155"/>
            <a:chOff x="536346" y="2477834"/>
            <a:chExt cx="8108695" cy="73081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346" y="2477834"/>
              <a:ext cx="8108695" cy="73081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4453" y="1418219"/>
            <a:ext cx="11283317" cy="6381659"/>
            <a:chOff x="6484453" y="1418219"/>
            <a:chExt cx="11283317" cy="63816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4453" y="1418219"/>
              <a:ext cx="11283317" cy="63816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344" y="1076811"/>
            <a:ext cx="3451307" cy="13327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32335" y="3414159"/>
            <a:ext cx="6696625" cy="3795186"/>
            <a:chOff x="6132335" y="3414159"/>
            <a:chExt cx="6696625" cy="3795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2335" y="3414159"/>
              <a:ext cx="6696625" cy="3795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344" y="1076811"/>
            <a:ext cx="3100565" cy="7497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2683" y="2556757"/>
            <a:ext cx="11322975" cy="6290542"/>
            <a:chOff x="722683" y="2556757"/>
            <a:chExt cx="11322975" cy="62905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683" y="2556757"/>
              <a:ext cx="11322975" cy="62905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9009" y="350086"/>
            <a:ext cx="10719925" cy="9585541"/>
            <a:chOff x="6179009" y="350086"/>
            <a:chExt cx="10719925" cy="9585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9009" y="350086"/>
              <a:ext cx="10719925" cy="95855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344" y="1076811"/>
            <a:ext cx="4370469" cy="7592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0241" y="2748172"/>
            <a:ext cx="2931339" cy="676305"/>
            <a:chOff x="790241" y="2748172"/>
            <a:chExt cx="2931339" cy="676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75429" y="2410019"/>
              <a:ext cx="5862679" cy="135261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241" y="2748172"/>
              <a:ext cx="2931339" cy="6763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18130" y="7146363"/>
            <a:ext cx="3762644" cy="881831"/>
            <a:chOff x="8418130" y="7146363"/>
            <a:chExt cx="3762644" cy="8818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6808" y="6705447"/>
              <a:ext cx="7525287" cy="176366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8130" y="7146363"/>
              <a:ext cx="3762644" cy="881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43887" y="869068"/>
            <a:ext cx="3912615" cy="8448257"/>
            <a:chOff x="8243887" y="869068"/>
            <a:chExt cx="3912615" cy="8448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887" y="869068"/>
              <a:ext cx="3912615" cy="84482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3344" y="1076811"/>
            <a:ext cx="4975260" cy="7592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1032" y="2657765"/>
            <a:ext cx="9376226" cy="12310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1254" y="4294454"/>
            <a:ext cx="4217650" cy="7091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837" y="5161716"/>
            <a:ext cx="588700" cy="19082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391" y="5180572"/>
            <a:ext cx="2010540" cy="18442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38902" y="3658985"/>
            <a:ext cx="3766585" cy="332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400" y="6667500"/>
            <a:ext cx="3657600" cy="4572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741" y="2679093"/>
            <a:ext cx="2343389" cy="112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78571" y="2753571"/>
            <a:ext cx="3052989" cy="4900350"/>
            <a:chOff x="10578571" y="2753571"/>
            <a:chExt cx="3052989" cy="490035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691379" y="2753571"/>
              <a:ext cx="2940181" cy="4900350"/>
              <a:chOff x="10691379" y="2753571"/>
              <a:chExt cx="2940181" cy="490035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91379" y="2753571"/>
                <a:ext cx="2940181" cy="49003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276512" y="5063652"/>
              <a:ext cx="4881833" cy="277714"/>
              <a:chOff x="8276512" y="5063652"/>
              <a:chExt cx="4881833" cy="27771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8276512" y="5063652"/>
                <a:ext cx="4881833" cy="277714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65075" y="3985567"/>
            <a:ext cx="3243132" cy="2115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3344" y="1076811"/>
            <a:ext cx="2224374" cy="7497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626" y="869068"/>
            <a:ext cx="599798" cy="277714"/>
            <a:chOff x="26626" y="869068"/>
            <a:chExt cx="599798" cy="277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26626" y="869068"/>
              <a:ext cx="599798" cy="277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15637" y="3267412"/>
            <a:ext cx="11428367" cy="3655651"/>
            <a:chOff x="3415637" y="3267412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5637" y="3267412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1439" y="4523407"/>
            <a:ext cx="11123724" cy="2082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9518" y="4896745"/>
            <a:ext cx="869885" cy="331558"/>
            <a:chOff x="9479518" y="4896745"/>
            <a:chExt cx="869885" cy="331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79518" y="4896745"/>
              <a:ext cx="869885" cy="331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5702" y="4045797"/>
            <a:ext cx="2568775" cy="1969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8756" y="5379690"/>
            <a:ext cx="2566756" cy="301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6840" y="4637478"/>
            <a:ext cx="3767527" cy="759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39583" y="3551786"/>
            <a:ext cx="4338691" cy="3875337"/>
            <a:chOff x="5039583" y="3551786"/>
            <a:chExt cx="4338691" cy="38753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9583" y="3551786"/>
              <a:ext cx="4338691" cy="38753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25297" y="3551786"/>
            <a:ext cx="4338691" cy="3875337"/>
            <a:chOff x="9025297" y="3551786"/>
            <a:chExt cx="4338691" cy="38753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5297" y="3551786"/>
              <a:ext cx="4338691" cy="38753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34045" y="2482150"/>
            <a:ext cx="1602876" cy="11288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60760" y="2740593"/>
            <a:ext cx="599798" cy="277714"/>
            <a:chOff x="4460760" y="2740593"/>
            <a:chExt cx="599798" cy="277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4460760" y="2740593"/>
              <a:ext cx="599798" cy="277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7225" y="4242563"/>
            <a:ext cx="2892787" cy="6926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6067" y="4603839"/>
            <a:ext cx="3602006" cy="26986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00000" y="4186795"/>
            <a:ext cx="3675000" cy="3169467"/>
            <a:chOff x="9100000" y="4186795"/>
            <a:chExt cx="3675000" cy="31694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00000" y="4186795"/>
              <a:ext cx="3675000" cy="31694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3757895" y="5058464"/>
            <a:ext cx="1637626" cy="23166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6200000">
            <a:off x="3781137" y="6588856"/>
            <a:ext cx="1560188" cy="241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9518" y="4896745"/>
            <a:ext cx="869885" cy="331558"/>
            <a:chOff x="9479518" y="4896745"/>
            <a:chExt cx="869885" cy="331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79518" y="4896745"/>
              <a:ext cx="869885" cy="331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5703" y="4045798"/>
            <a:ext cx="2777530" cy="1969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8756" y="5379690"/>
            <a:ext cx="2566756" cy="301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6840" y="4637478"/>
            <a:ext cx="4217499" cy="759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2496" y="5340496"/>
            <a:ext cx="5592979" cy="382759"/>
            <a:chOff x="7412496" y="5340496"/>
            <a:chExt cx="5592979" cy="3827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7412496" y="5340496"/>
              <a:ext cx="5592979" cy="3827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96627" y="1479600"/>
            <a:ext cx="5781481" cy="9205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7226" y="3427591"/>
            <a:ext cx="5098278" cy="23112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8467" y="6077455"/>
            <a:ext cx="4966818" cy="14285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93784" y="5619729"/>
            <a:ext cx="2636361" cy="6108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2518" y="2633611"/>
            <a:ext cx="5172380" cy="873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2525" y="7609222"/>
            <a:ext cx="3986313" cy="6108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5967" y="8182633"/>
            <a:ext cx="4956421" cy="984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3329" y="3026427"/>
            <a:ext cx="7766278" cy="4372127"/>
            <a:chOff x="2403329" y="3026427"/>
            <a:chExt cx="7766278" cy="43721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3329" y="3026427"/>
              <a:ext cx="7766278" cy="4372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25594" y="5444070"/>
            <a:ext cx="11634526" cy="2706065"/>
            <a:chOff x="3325594" y="5444070"/>
            <a:chExt cx="11634526" cy="2706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594" y="5444070"/>
              <a:ext cx="11634526" cy="27060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41236" y="1288313"/>
            <a:ext cx="11246361" cy="7088935"/>
            <a:chOff x="2341236" y="1288313"/>
            <a:chExt cx="11246361" cy="70889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893864" y="3272930"/>
              <a:ext cx="8253235" cy="4000013"/>
              <a:chOff x="4893864" y="3272930"/>
              <a:chExt cx="8253235" cy="400001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93864" y="3272930"/>
                <a:ext cx="8253235" cy="400001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01550" y="4141771"/>
              <a:ext cx="5984629" cy="277714"/>
              <a:chOff x="1901550" y="4141771"/>
              <a:chExt cx="5984629" cy="277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901550" y="4141771"/>
                <a:ext cx="5984629" cy="2777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341236" y="3117900"/>
              <a:ext cx="11246361" cy="277714"/>
              <a:chOff x="2341236" y="3117900"/>
              <a:chExt cx="11246361" cy="2777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2341236" y="3117900"/>
                <a:ext cx="11246361" cy="27771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405454" y="7134085"/>
              <a:ext cx="8741644" cy="277714"/>
              <a:chOff x="4405454" y="7134085"/>
              <a:chExt cx="8741644" cy="27771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4405454" y="7134085"/>
                <a:ext cx="8741644" cy="27771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547671" y="5676464"/>
              <a:ext cx="5123854" cy="277714"/>
              <a:chOff x="10547671" y="5676464"/>
              <a:chExt cx="5123854" cy="2777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0547671" y="5676464"/>
                <a:ext cx="5123854" cy="277714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50741" y="3252988"/>
            <a:ext cx="2259608" cy="112627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0516" y="3456297"/>
            <a:ext cx="5044594" cy="7605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26127" y="4295016"/>
            <a:ext cx="4026283" cy="282498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16200000">
            <a:off x="12674981" y="4979725"/>
            <a:ext cx="1638617" cy="22942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6200000">
            <a:off x="12720941" y="6507509"/>
            <a:ext cx="1631922" cy="238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740" y="2679095"/>
            <a:ext cx="2349199" cy="11288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753" y="4129697"/>
            <a:ext cx="5636737" cy="7605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1379" y="2753571"/>
            <a:ext cx="2940181" cy="4900350"/>
            <a:chOff x="10691379" y="2753571"/>
            <a:chExt cx="2940181" cy="49003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1379" y="2753571"/>
              <a:ext cx="2940181" cy="49003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6512" y="5063652"/>
            <a:ext cx="4881833" cy="277714"/>
            <a:chOff x="8276512" y="5063652"/>
            <a:chExt cx="4881833" cy="277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276512" y="5063652"/>
              <a:ext cx="4881833" cy="277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14724" y="2740593"/>
            <a:ext cx="599798" cy="277714"/>
            <a:chOff x="4714724" y="2740593"/>
            <a:chExt cx="599798" cy="277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4714724" y="2740593"/>
              <a:ext cx="599798" cy="277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05602" y="5117334"/>
            <a:ext cx="5298397" cy="228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79518" y="4896745"/>
            <a:ext cx="869885" cy="331558"/>
            <a:chOff x="9479518" y="4896745"/>
            <a:chExt cx="869885" cy="331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479518" y="4896745"/>
              <a:ext cx="869885" cy="3315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5742" y="4045799"/>
            <a:ext cx="2779384" cy="196910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8756" y="5379690"/>
            <a:ext cx="2446718" cy="3010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6840" y="4637478"/>
            <a:ext cx="3585651" cy="760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2023-06-05T02:15:32.000</dcterms:created>
  <dc:creator>officegen</dc:creator>
  <cp:lastModifiedBy>a</cp:lastModifiedBy>
  <dcterms:modified xsi:type="dcterms:W3CDTF">2023-06-05T05:14:58.526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