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73" r:id="rId8"/>
    <p:sldId id="274" r:id="rId9"/>
    <p:sldId id="275" r:id="rId10"/>
    <p:sldId id="276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3AFD-3BD1-487F-8618-E92E50A4F94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30F4-81A5-44A5-AE0A-D4EA57E42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E35C-0241-43F9-BEFA-DFA5478B9139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2EAB-E92E-47C0-AF49-807D29DFC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0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12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9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6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6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4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9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4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1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5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1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9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DEAE-9FA4-4319-8DD6-2DB6F2B3370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5" y="0"/>
            <a:ext cx="10863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130800"/>
            <a:ext cx="5329238" cy="1612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 smtClean="0">
                <a:latin typeface="+mn-ea"/>
              </a:rPr>
              <a:t>php</a:t>
            </a:r>
            <a:r>
              <a:rPr lang="ko-KR" altLang="en-US" sz="1400" b="1" dirty="0" smtClean="0">
                <a:latin typeface="+mn-ea"/>
              </a:rPr>
              <a:t>와 </a:t>
            </a:r>
            <a:r>
              <a:rPr lang="en-US" altLang="ko-KR" sz="1400" b="1" smtClean="0">
                <a:latin typeface="+mn-ea"/>
              </a:rPr>
              <a:t>vue</a:t>
            </a:r>
            <a:r>
              <a:rPr lang="ko-KR" altLang="en-US" sz="1400" b="1" smtClean="0">
                <a:latin typeface="+mn-ea"/>
              </a:rPr>
              <a:t>를 연동하여 메모장 </a:t>
            </a:r>
            <a:r>
              <a:rPr lang="ko-KR" altLang="en-US" sz="1400" b="1" dirty="0" smtClean="0">
                <a:latin typeface="+mn-ea"/>
              </a:rPr>
              <a:t>기능을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아침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점심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저녁 </a:t>
            </a:r>
            <a:r>
              <a:rPr lang="ko-KR" altLang="en-US" sz="1400" b="1" dirty="0" err="1" smtClean="0">
                <a:latin typeface="+mn-ea"/>
              </a:rPr>
              <a:t>시간별로</a:t>
            </a:r>
            <a:r>
              <a:rPr lang="ko-KR" altLang="en-US" sz="1400" b="1" dirty="0" smtClean="0">
                <a:latin typeface="+mn-ea"/>
              </a:rPr>
              <a:t> 할 일을 </a:t>
            </a:r>
            <a:r>
              <a:rPr lang="ko-KR" altLang="en-US" sz="1400" b="1" dirty="0" err="1" smtClean="0">
                <a:latin typeface="+mn-ea"/>
              </a:rPr>
              <a:t>메모할수</a:t>
            </a:r>
            <a:r>
              <a:rPr lang="ko-KR" altLang="en-US" sz="1400" b="1" dirty="0" smtClean="0">
                <a:latin typeface="+mn-ea"/>
              </a:rPr>
              <a:t> 있도록 아이콘을 배치하였습니다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간편한 삭제를 위하여 </a:t>
            </a:r>
            <a:r>
              <a:rPr lang="ko-KR" altLang="en-US" sz="1400" b="1" dirty="0" err="1" smtClean="0">
                <a:latin typeface="+mn-ea"/>
              </a:rPr>
              <a:t>전체삭제</a:t>
            </a:r>
            <a:r>
              <a:rPr lang="ko-KR" altLang="en-US" sz="1400" b="1" dirty="0" smtClean="0">
                <a:latin typeface="+mn-ea"/>
              </a:rPr>
              <a:t> 기능을 도입했습니다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89" y="5334000"/>
            <a:ext cx="5344611" cy="152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 smtClean="0">
                <a:latin typeface="+mn-ea"/>
              </a:rPr>
              <a:t>지브리</a:t>
            </a:r>
            <a:r>
              <a:rPr lang="ko-KR" altLang="en-US" sz="1400" b="1" dirty="0" smtClean="0">
                <a:latin typeface="+mn-ea"/>
              </a:rPr>
              <a:t> 스튜디오의 오픈 </a:t>
            </a:r>
            <a:r>
              <a:rPr lang="en-US" altLang="ko-KR" sz="1400" b="1" dirty="0" err="1" smtClean="0">
                <a:latin typeface="+mn-ea"/>
              </a:rPr>
              <a:t>api</a:t>
            </a:r>
            <a:r>
              <a:rPr lang="ko-KR" altLang="en-US" sz="1400" b="1" dirty="0" smtClean="0">
                <a:latin typeface="+mn-ea"/>
              </a:rPr>
              <a:t>를 이용하여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애니메이션 목록에 맞는 이미지를 불러왔습니다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입체감 있는 표현을 위하여 이미지 커버를 보이게 하였습니다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692605"/>
            <a:ext cx="5211763" cy="4181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9" y="606880"/>
            <a:ext cx="511124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86" y="0"/>
            <a:ext cx="7439893" cy="67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733"/>
            <a:ext cx="12806743" cy="67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702" y="-1"/>
            <a:ext cx="1306413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171382"/>
            <a:ext cx="11997267" cy="66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6" y="118465"/>
            <a:ext cx="12036724" cy="6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/>
              <a:t>waypoint </a:t>
            </a:r>
            <a:r>
              <a:rPr lang="ko-KR" altLang="en-US" sz="1400" b="1" dirty="0" smtClean="0"/>
              <a:t>라이브러리를 사용하여 </a:t>
            </a:r>
            <a:r>
              <a:rPr lang="en-US" altLang="ko-KR" sz="1400" b="1" dirty="0" err="1" smtClean="0"/>
              <a:t>gotop</a:t>
            </a:r>
            <a:r>
              <a:rPr lang="ko-KR" altLang="en-US" sz="1400" b="1" dirty="0" smtClean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재현했습니다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jquery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를 이용해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메뉴를 제작했습니다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r>
              <a:rPr lang="en-US" altLang="ko-KR" sz="1400" b="1" dirty="0" smtClean="0"/>
              <a:t>- transition</a:t>
            </a:r>
            <a:r>
              <a:rPr lang="ko-KR" altLang="en-US" sz="1400" b="1" dirty="0" smtClean="0"/>
              <a:t>을 사용하여 </a:t>
            </a:r>
            <a:r>
              <a:rPr lang="ko-KR" altLang="en-US" sz="1400" b="1" dirty="0" err="1" smtClean="0"/>
              <a:t>동적효과를</a:t>
            </a:r>
            <a:r>
              <a:rPr lang="ko-KR" altLang="en-US" sz="1400" b="1" dirty="0" smtClean="0"/>
              <a:t> 자연스럽게 제작했습니다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19675" cy="421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305300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협업을 통해 제작하였습니다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앱솔루트를</a:t>
            </a:r>
            <a:r>
              <a:rPr lang="ko-KR" altLang="en-US" sz="1400" b="1" dirty="0" smtClean="0"/>
              <a:t> 이용하여 슬라이드 두개를 사용하였습니다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jquery</a:t>
            </a:r>
            <a:r>
              <a:rPr lang="ko-KR" altLang="en-US" sz="1400" b="1" dirty="0" smtClean="0"/>
              <a:t>를 이용하여 계열사 파트를 제작하였습니다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41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621338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sticky </a:t>
            </a:r>
            <a:r>
              <a:rPr lang="ko-KR" altLang="en-US" sz="1400" b="1" dirty="0" smtClean="0"/>
              <a:t>속성을 이용하여 배너 밑의 메뉴가 고정되도록 하였습니다</a:t>
            </a:r>
            <a:r>
              <a:rPr lang="en-US" altLang="ko-KR" sz="1400" b="1" dirty="0" smtClean="0"/>
              <a:t>.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원본사이트에 없는 </a:t>
            </a:r>
            <a:r>
              <a:rPr lang="en-US" altLang="ko-KR" sz="1400" b="1" dirty="0" err="1" smtClean="0"/>
              <a:t>swiper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loop</a:t>
            </a:r>
            <a:r>
              <a:rPr lang="ko-KR" altLang="en-US" sz="1400" b="1" dirty="0" smtClean="0"/>
              <a:t>를 추가해 주었습니다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674810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새로고침</a:t>
            </a:r>
            <a:r>
              <a:rPr lang="ko-KR" altLang="en-US" sz="1400" b="1" dirty="0">
                <a:latin typeface="+mn-ea"/>
              </a:rPr>
              <a:t> 시 랜덤 이미지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sns</a:t>
            </a:r>
            <a:r>
              <a:rPr lang="en-US" altLang="ko-KR" sz="1400" b="1" dirty="0">
                <a:latin typeface="+mn-ea"/>
              </a:rPr>
              <a:t> background) </a:t>
            </a:r>
            <a:r>
              <a:rPr lang="ko-KR" altLang="en-US" sz="1400" b="1" dirty="0">
                <a:latin typeface="+mn-ea"/>
              </a:rPr>
              <a:t>기능을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service icon</a:t>
            </a:r>
            <a:r>
              <a:rPr lang="ko-KR" altLang="en-US" sz="1400" b="1" dirty="0">
                <a:latin typeface="+mn-ea"/>
              </a:rPr>
              <a:t>에 </a:t>
            </a:r>
            <a:r>
              <a:rPr lang="en-US" altLang="ko-KR" sz="1400" b="1" dirty="0">
                <a:latin typeface="+mn-ea"/>
              </a:rPr>
              <a:t>hover</a:t>
            </a:r>
            <a:r>
              <a:rPr lang="ko-KR" altLang="en-US" sz="1400" b="1" dirty="0">
                <a:latin typeface="+mn-ea"/>
              </a:rPr>
              <a:t>시 애니메이션을 직접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관련사이트 리스트를 </a:t>
            </a:r>
            <a:r>
              <a:rPr lang="en-US" altLang="ko-KR" sz="1400" b="1" dirty="0" err="1">
                <a:latin typeface="+mn-ea"/>
              </a:rPr>
              <a:t>js</a:t>
            </a:r>
            <a:r>
              <a:rPr lang="ko-KR" altLang="en-US" sz="1400" b="1" dirty="0">
                <a:latin typeface="+mn-ea"/>
              </a:rPr>
              <a:t>를 통해 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235333" cy="4389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3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329238" cy="1422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datepicker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라이브러리를 사용해 달력을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모바일 메뉴 및 </a:t>
            </a:r>
            <a:r>
              <a:rPr lang="ko-KR" altLang="en-US" sz="1400" b="1" dirty="0" err="1">
                <a:latin typeface="+mn-ea"/>
              </a:rPr>
              <a:t>전체메뉴를</a:t>
            </a:r>
            <a:r>
              <a:rPr lang="ko-KR" altLang="en-US" sz="1400" b="1" dirty="0">
                <a:latin typeface="+mn-ea"/>
              </a:rPr>
              <a:t>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원사이트의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반응형</a:t>
            </a:r>
            <a:r>
              <a:rPr lang="ko-KR" altLang="en-US" sz="1400" b="1" dirty="0">
                <a:latin typeface="+mn-ea"/>
              </a:rPr>
              <a:t> 오류를 개선하였습니다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scss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를 이용하여 구현하였습니다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모바일 메뉴를 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10150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329238" cy="1422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원사이트에</a:t>
            </a:r>
            <a:r>
              <a:rPr lang="ko-KR" altLang="en-US" sz="1400" b="1" dirty="0">
                <a:latin typeface="+mn-ea"/>
              </a:rPr>
              <a:t> 없는 </a:t>
            </a:r>
            <a:r>
              <a:rPr lang="ko-KR" altLang="en-US" sz="1400" b="1" dirty="0" err="1">
                <a:latin typeface="+mn-ea"/>
              </a:rPr>
              <a:t>파비콘을</a:t>
            </a:r>
            <a:r>
              <a:rPr lang="ko-KR" altLang="en-US" sz="1400" b="1" dirty="0">
                <a:latin typeface="+mn-ea"/>
              </a:rPr>
              <a:t> 제작하였습니다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swiper</a:t>
            </a:r>
            <a:r>
              <a:rPr lang="en-US" altLang="ko-KR" sz="1400" b="1" dirty="0">
                <a:latin typeface="+mn-ea"/>
              </a:rPr>
              <a:t> pagination bullet</a:t>
            </a:r>
            <a:r>
              <a:rPr lang="ko-KR" altLang="en-US" sz="1400" b="1" dirty="0">
                <a:latin typeface="+mn-ea"/>
              </a:rPr>
              <a:t>에 크기를 다르게 하여 입체감을 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n-ea"/>
              </a:rPr>
              <a:t>주었습니다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89" y="5334000"/>
            <a:ext cx="5111247" cy="139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원사이트에</a:t>
            </a:r>
            <a:r>
              <a:rPr lang="ko-KR" altLang="en-US" sz="1400" b="1" dirty="0">
                <a:latin typeface="+mn-ea"/>
              </a:rPr>
              <a:t> 없는 </a:t>
            </a:r>
            <a:r>
              <a:rPr lang="ko-KR" altLang="en-US" sz="1400" b="1" dirty="0" err="1">
                <a:latin typeface="+mn-ea"/>
              </a:rPr>
              <a:t>파비콘을</a:t>
            </a:r>
            <a:r>
              <a:rPr lang="ko-KR" altLang="en-US" sz="1400" b="1" dirty="0">
                <a:latin typeface="+mn-ea"/>
              </a:rPr>
              <a:t> 직접 제작하였습니다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</a:t>
            </a:r>
            <a:r>
              <a:rPr lang="ko-KR" altLang="en-US" sz="1400" b="1" dirty="0" err="1">
                <a:latin typeface="+mn-ea"/>
              </a:rPr>
              <a:t>서브메뉴에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hover</a:t>
            </a:r>
            <a:r>
              <a:rPr lang="ko-KR" altLang="en-US" sz="1400" b="1" dirty="0">
                <a:latin typeface="+mn-ea"/>
              </a:rPr>
              <a:t>시 </a:t>
            </a:r>
            <a:r>
              <a:rPr lang="ko-KR" altLang="en-US" sz="1400" b="1" dirty="0" err="1">
                <a:latin typeface="+mn-ea"/>
              </a:rPr>
              <a:t>주메뉴</a:t>
            </a:r>
            <a:r>
              <a:rPr lang="ko-KR" altLang="en-US" sz="1400" b="1" dirty="0">
                <a:latin typeface="+mn-ea"/>
              </a:rPr>
              <a:t> 포커스 기능을 업데이트하였습니다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</a:t>
            </a:r>
            <a:r>
              <a:rPr lang="en-US" altLang="ko-KR" sz="1400" b="1" dirty="0">
                <a:latin typeface="+mn-ea"/>
              </a:rPr>
              <a:t>part </a:t>
            </a:r>
            <a:r>
              <a:rPr lang="ko-KR" altLang="en-US" sz="1400" b="1" dirty="0">
                <a:latin typeface="+mn-ea"/>
              </a:rPr>
              <a:t>섹션의 </a:t>
            </a:r>
            <a:r>
              <a:rPr lang="ko-KR" altLang="en-US" sz="1400" b="1" dirty="0" smtClean="0">
                <a:latin typeface="+mn-ea"/>
              </a:rPr>
              <a:t>배경 배치를 </a:t>
            </a:r>
            <a:r>
              <a:rPr lang="ko-KR" altLang="en-US" sz="1400" b="1" dirty="0">
                <a:latin typeface="+mn-ea"/>
              </a:rPr>
              <a:t>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48250" cy="409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9" y="635455"/>
            <a:ext cx="5111247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253</Words>
  <Application>Microsoft Office PowerPoint</Application>
  <PresentationFormat>와이드스크린</PresentationFormat>
  <Paragraphs>31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2022-10-05T02:30:42Z</dcterms:created>
  <dcterms:modified xsi:type="dcterms:W3CDTF">2022-10-13T03:43:17Z</dcterms:modified>
</cp:coreProperties>
</file>