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59" r:id="rId5"/>
    <p:sldId id="260" r:id="rId6"/>
    <p:sldId id="263" r:id="rId7"/>
    <p:sldId id="273" r:id="rId8"/>
    <p:sldId id="274" r:id="rId9"/>
    <p:sldId id="275" r:id="rId10"/>
    <p:sldId id="276" r:id="rId11"/>
    <p:sldId id="261" r:id="rId12"/>
    <p:sldId id="262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0" autoAdjust="0"/>
    <p:restoredTop sz="94660"/>
  </p:normalViewPr>
  <p:slideViewPr>
    <p:cSldViewPr snapToGrid="0">
      <p:cViewPr>
        <p:scale>
          <a:sx n="75" d="100"/>
          <a:sy n="75" d="100"/>
        </p:scale>
        <p:origin x="1668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0C3AFD-3BD1-487F-8618-E92E50A4F940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EB30F4-81A5-44A5-AE0A-D4EA57E42E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1034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A8E35C-0241-43F9-BEFA-DFA5478B9139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332EAB-E92E-47C0-AF49-807D29DFC9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403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332EAB-E92E-47C0-AF49-807D29DFC94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40127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332EAB-E92E-47C0-AF49-807D29DFC94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90928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332EAB-E92E-47C0-AF49-807D29DFC94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81664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332EAB-E92E-47C0-AF49-807D29DFC94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23648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332EAB-E92E-47C0-AF49-807D29DFC94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2441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332EAB-E92E-47C0-AF49-807D29DFC94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11909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332EAB-E92E-47C0-AF49-807D29DFC94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3130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332EAB-E92E-47C0-AF49-807D29DFC94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26374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332EAB-E92E-47C0-AF49-807D29DFC94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38482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332EAB-E92E-47C0-AF49-807D29DFC94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61138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332EAB-E92E-47C0-AF49-807D29DFC94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4041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332EAB-E92E-47C0-AF49-807D29DFC94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2700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5DEAE-9FA4-4319-8DD6-2DB6F2B33700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B6B03-7DD5-4131-A18F-1C843CE30A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4514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5DEAE-9FA4-4319-8DD6-2DB6F2B33700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B6B03-7DD5-4131-A18F-1C843CE30A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789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5DEAE-9FA4-4319-8DD6-2DB6F2B33700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B6B03-7DD5-4131-A18F-1C843CE30A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4131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5DEAE-9FA4-4319-8DD6-2DB6F2B33700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B6B03-7DD5-4131-A18F-1C843CE30A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4255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5DEAE-9FA4-4319-8DD6-2DB6F2B33700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B6B03-7DD5-4131-A18F-1C843CE30A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4936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5DEAE-9FA4-4319-8DD6-2DB6F2B33700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B6B03-7DD5-4131-A18F-1C843CE30A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252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5DEAE-9FA4-4319-8DD6-2DB6F2B33700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B6B03-7DD5-4131-A18F-1C843CE30A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590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5DEAE-9FA4-4319-8DD6-2DB6F2B33700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B6B03-7DD5-4131-A18F-1C843CE30A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9615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5DEAE-9FA4-4319-8DD6-2DB6F2B33700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B6B03-7DD5-4131-A18F-1C843CE30A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91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5DEAE-9FA4-4319-8DD6-2DB6F2B33700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B6B03-7DD5-4131-A18F-1C843CE30A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095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5DEAE-9FA4-4319-8DD6-2DB6F2B33700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B6B03-7DD5-4131-A18F-1C843CE30A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9759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E5DEAE-9FA4-4319-8DD6-2DB6F2B33700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1B6B03-7DD5-4131-A18F-1C843CE30A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1794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475" y="0"/>
            <a:ext cx="108630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605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/>
          <p:cNvSpPr txBox="1">
            <a:spLocks/>
          </p:cNvSpPr>
          <p:nvPr/>
        </p:nvSpPr>
        <p:spPr>
          <a:xfrm>
            <a:off x="512762" y="5130800"/>
            <a:ext cx="5329238" cy="16129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1400" b="1" dirty="0">
                <a:latin typeface="+mn-ea"/>
              </a:rPr>
              <a:t>- </a:t>
            </a:r>
            <a:r>
              <a:rPr lang="en-US" altLang="ko-KR" sz="1400" b="1" dirty="0" err="1" smtClean="0">
                <a:latin typeface="+mn-ea"/>
              </a:rPr>
              <a:t>php</a:t>
            </a:r>
            <a:r>
              <a:rPr lang="ko-KR" altLang="en-US" sz="1400" b="1" dirty="0" smtClean="0">
                <a:latin typeface="+mn-ea"/>
              </a:rPr>
              <a:t>와 </a:t>
            </a:r>
            <a:r>
              <a:rPr lang="en-US" altLang="ko-KR" sz="1400" b="1" smtClean="0">
                <a:latin typeface="+mn-ea"/>
              </a:rPr>
              <a:t>vue</a:t>
            </a:r>
            <a:r>
              <a:rPr lang="ko-KR" altLang="en-US" sz="1400" b="1" smtClean="0">
                <a:latin typeface="+mn-ea"/>
              </a:rPr>
              <a:t>를 연동하여 메모장 </a:t>
            </a:r>
            <a:r>
              <a:rPr lang="ko-KR" altLang="en-US" sz="1400" b="1" dirty="0" smtClean="0">
                <a:latin typeface="+mn-ea"/>
              </a:rPr>
              <a:t>기능을 제작하였습니다</a:t>
            </a:r>
            <a:r>
              <a:rPr lang="en-US" altLang="ko-KR" sz="1400" b="1" dirty="0" smtClean="0">
                <a:latin typeface="+mn-ea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400" b="1" dirty="0" smtClean="0">
                <a:latin typeface="+mn-ea"/>
              </a:rPr>
              <a:t>- </a:t>
            </a:r>
            <a:r>
              <a:rPr lang="ko-KR" altLang="en-US" sz="1400" b="1" dirty="0" smtClean="0">
                <a:latin typeface="+mn-ea"/>
              </a:rPr>
              <a:t>아침</a:t>
            </a:r>
            <a:r>
              <a:rPr lang="en-US" altLang="ko-KR" sz="1400" b="1" dirty="0" smtClean="0">
                <a:latin typeface="+mn-ea"/>
              </a:rPr>
              <a:t>,</a:t>
            </a:r>
            <a:r>
              <a:rPr lang="ko-KR" altLang="en-US" sz="1400" b="1" dirty="0" smtClean="0">
                <a:latin typeface="+mn-ea"/>
              </a:rPr>
              <a:t>점심</a:t>
            </a:r>
            <a:r>
              <a:rPr lang="en-US" altLang="ko-KR" sz="1400" b="1" dirty="0" smtClean="0">
                <a:latin typeface="+mn-ea"/>
              </a:rPr>
              <a:t>,</a:t>
            </a:r>
            <a:r>
              <a:rPr lang="ko-KR" altLang="en-US" sz="1400" b="1" dirty="0" smtClean="0">
                <a:latin typeface="+mn-ea"/>
              </a:rPr>
              <a:t>저녁 </a:t>
            </a:r>
            <a:r>
              <a:rPr lang="ko-KR" altLang="en-US" sz="1400" b="1" dirty="0" err="1" smtClean="0">
                <a:latin typeface="+mn-ea"/>
              </a:rPr>
              <a:t>시간별로</a:t>
            </a:r>
            <a:r>
              <a:rPr lang="ko-KR" altLang="en-US" sz="1400" b="1" dirty="0" smtClean="0">
                <a:latin typeface="+mn-ea"/>
              </a:rPr>
              <a:t> 할 일을 </a:t>
            </a:r>
            <a:r>
              <a:rPr lang="ko-KR" altLang="en-US" sz="1400" b="1" dirty="0" err="1" smtClean="0">
                <a:latin typeface="+mn-ea"/>
              </a:rPr>
              <a:t>메모할수</a:t>
            </a:r>
            <a:r>
              <a:rPr lang="ko-KR" altLang="en-US" sz="1400" b="1" dirty="0" smtClean="0">
                <a:latin typeface="+mn-ea"/>
              </a:rPr>
              <a:t> 있도록 아이콘을 배치하였습니다</a:t>
            </a:r>
            <a:r>
              <a:rPr lang="en-US" altLang="ko-KR" sz="1400" b="1" dirty="0" smtClean="0">
                <a:latin typeface="+mn-ea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400" b="1" dirty="0" smtClean="0">
                <a:latin typeface="+mn-ea"/>
              </a:rPr>
              <a:t>- </a:t>
            </a:r>
            <a:r>
              <a:rPr lang="ko-KR" altLang="en-US" sz="1400" b="1" dirty="0" smtClean="0">
                <a:latin typeface="+mn-ea"/>
              </a:rPr>
              <a:t>간편한 삭제를 위하여 </a:t>
            </a:r>
            <a:r>
              <a:rPr lang="ko-KR" altLang="en-US" sz="1400" b="1" dirty="0" err="1" smtClean="0">
                <a:latin typeface="+mn-ea"/>
              </a:rPr>
              <a:t>전체삭제</a:t>
            </a:r>
            <a:r>
              <a:rPr lang="ko-KR" altLang="en-US" sz="1400" b="1" dirty="0" smtClean="0">
                <a:latin typeface="+mn-ea"/>
              </a:rPr>
              <a:t> 기능을 도입했습니다</a:t>
            </a:r>
            <a:r>
              <a:rPr lang="en-US" altLang="ko-KR" sz="1400" b="1" dirty="0" smtClean="0">
                <a:latin typeface="+mn-ea"/>
              </a:rPr>
              <a:t>.</a:t>
            </a:r>
            <a:endParaRPr lang="ko-KR" altLang="en-US" sz="1400" dirty="0">
              <a:latin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6415589" y="5334000"/>
            <a:ext cx="5344611" cy="1524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1400" b="1" dirty="0">
                <a:latin typeface="+mn-ea"/>
              </a:rPr>
              <a:t>- </a:t>
            </a:r>
            <a:r>
              <a:rPr lang="ko-KR" altLang="en-US" sz="1400" b="1" dirty="0" err="1" smtClean="0">
                <a:latin typeface="+mn-ea"/>
              </a:rPr>
              <a:t>지브리</a:t>
            </a:r>
            <a:r>
              <a:rPr lang="ko-KR" altLang="en-US" sz="1400" b="1" dirty="0" smtClean="0">
                <a:latin typeface="+mn-ea"/>
              </a:rPr>
              <a:t> 스튜디오의 오픈 </a:t>
            </a:r>
            <a:r>
              <a:rPr lang="en-US" altLang="ko-KR" sz="1400" b="1" dirty="0" err="1" smtClean="0">
                <a:latin typeface="+mn-ea"/>
              </a:rPr>
              <a:t>api</a:t>
            </a:r>
            <a:r>
              <a:rPr lang="ko-KR" altLang="en-US" sz="1400" b="1" dirty="0" smtClean="0">
                <a:latin typeface="+mn-ea"/>
              </a:rPr>
              <a:t>를 이용하여 제작하였습니다</a:t>
            </a:r>
            <a:r>
              <a:rPr lang="en-US" altLang="ko-KR" sz="1400" b="1" dirty="0" smtClean="0">
                <a:latin typeface="+mn-ea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400" b="1" dirty="0" smtClean="0">
                <a:latin typeface="+mn-ea"/>
              </a:rPr>
              <a:t>- </a:t>
            </a:r>
            <a:r>
              <a:rPr lang="ko-KR" altLang="en-US" sz="1400" b="1" dirty="0" smtClean="0">
                <a:latin typeface="+mn-ea"/>
              </a:rPr>
              <a:t>애니메이션 목록에 맞는 이미지를 불러왔습니다</a:t>
            </a:r>
            <a:r>
              <a:rPr lang="en-US" altLang="ko-KR" sz="1400" b="1" dirty="0" smtClean="0">
                <a:latin typeface="+mn-ea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400" b="1" dirty="0" smtClean="0">
                <a:latin typeface="+mn-ea"/>
              </a:rPr>
              <a:t>- </a:t>
            </a:r>
            <a:r>
              <a:rPr lang="ko-KR" altLang="en-US" sz="1400" b="1" dirty="0" smtClean="0">
                <a:latin typeface="+mn-ea"/>
              </a:rPr>
              <a:t>입체감 있는 표현을 위하여 이미지 커버를 보이게 하였습니다</a:t>
            </a:r>
            <a:r>
              <a:rPr lang="en-US" altLang="ko-KR" sz="1400" b="1" dirty="0" smtClean="0">
                <a:latin typeface="+mn-ea"/>
              </a:rPr>
              <a:t>.</a:t>
            </a:r>
            <a:endParaRPr lang="ko-KR" altLang="en-US" sz="1400" dirty="0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337" y="692605"/>
            <a:ext cx="5211763" cy="418147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5589" y="606880"/>
            <a:ext cx="5111247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265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7686" y="0"/>
            <a:ext cx="7439893" cy="6759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676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96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77" y="407324"/>
            <a:ext cx="12168723" cy="5937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254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93702" y="-1"/>
            <a:ext cx="13064136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090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99" y="171382"/>
            <a:ext cx="11997267" cy="6602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133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76" y="118465"/>
            <a:ext cx="12036724" cy="6739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180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/>
          <p:cNvSpPr txBox="1">
            <a:spLocks/>
          </p:cNvSpPr>
          <p:nvPr/>
        </p:nvSpPr>
        <p:spPr>
          <a:xfrm>
            <a:off x="512762" y="5435600"/>
            <a:ext cx="5111247" cy="1066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b="1" dirty="0" smtClean="0"/>
              <a:t>- </a:t>
            </a:r>
            <a:r>
              <a:rPr lang="en-US" altLang="ko-KR" sz="1400" b="1" dirty="0"/>
              <a:t>waypoint </a:t>
            </a:r>
            <a:r>
              <a:rPr lang="ko-KR" altLang="en-US" sz="1400" b="1" dirty="0" smtClean="0"/>
              <a:t>라이브러리를 사용하여 </a:t>
            </a:r>
            <a:r>
              <a:rPr lang="en-US" altLang="ko-KR" sz="1400" b="1" dirty="0" err="1" smtClean="0"/>
              <a:t>gotop</a:t>
            </a:r>
            <a:r>
              <a:rPr lang="ko-KR" altLang="en-US" sz="1400" b="1" dirty="0" smtClean="0"/>
              <a:t>을</a:t>
            </a:r>
            <a:r>
              <a:rPr lang="en-US" altLang="ko-KR" sz="1400" b="1" dirty="0"/>
              <a:t> </a:t>
            </a:r>
            <a:r>
              <a:rPr lang="ko-KR" altLang="en-US" sz="1400" b="1" dirty="0" smtClean="0"/>
              <a:t>재현했습니다</a:t>
            </a:r>
            <a:r>
              <a:rPr lang="en-US" altLang="ko-KR" sz="1400" b="1" dirty="0" smtClean="0"/>
              <a:t>.</a:t>
            </a:r>
            <a:endParaRPr lang="en-US" altLang="ko-KR" sz="1400" b="1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400" b="1" dirty="0" smtClean="0"/>
              <a:t>- </a:t>
            </a:r>
            <a:r>
              <a:rPr lang="en-US" altLang="ko-KR" sz="1400" b="1" dirty="0" err="1" smtClean="0"/>
              <a:t>jquery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를 이용해</a:t>
            </a:r>
            <a:r>
              <a:rPr lang="en-US" altLang="ko-KR" sz="1400" b="1" dirty="0"/>
              <a:t> </a:t>
            </a:r>
            <a:r>
              <a:rPr lang="ko-KR" altLang="en-US" sz="1400" b="1" dirty="0" smtClean="0"/>
              <a:t>메뉴를 제작했습니다</a:t>
            </a:r>
            <a:r>
              <a:rPr lang="en-US" altLang="ko-KR" sz="1400" b="1" dirty="0" smtClean="0"/>
              <a:t>.</a:t>
            </a:r>
          </a:p>
          <a:p>
            <a:pPr marL="0" indent="0">
              <a:buNone/>
            </a:pPr>
            <a:r>
              <a:rPr lang="en-US" altLang="ko-KR" sz="1400" b="1" dirty="0" smtClean="0"/>
              <a:t>- transition</a:t>
            </a:r>
            <a:r>
              <a:rPr lang="ko-KR" altLang="en-US" sz="1400" b="1" dirty="0" smtClean="0"/>
              <a:t>을 사용하여 </a:t>
            </a:r>
            <a:r>
              <a:rPr lang="ko-KR" altLang="en-US" sz="1400" b="1" dirty="0" err="1" smtClean="0"/>
              <a:t>동적효과를</a:t>
            </a:r>
            <a:r>
              <a:rPr lang="ko-KR" altLang="en-US" sz="1400" b="1" dirty="0" smtClean="0"/>
              <a:t> 자연스럽게 제작했습니다</a:t>
            </a:r>
            <a:r>
              <a:rPr lang="en-US" altLang="ko-KR" sz="1400" b="1" dirty="0"/>
              <a:t>.</a:t>
            </a:r>
            <a:endParaRPr lang="ko-KR" altLang="en-US" sz="14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762" y="635455"/>
            <a:ext cx="5019675" cy="421957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5590" y="635455"/>
            <a:ext cx="5111247" cy="4305300"/>
          </a:xfrm>
          <a:prstGeom prst="rect">
            <a:avLst/>
          </a:prstGeom>
        </p:spPr>
      </p:pic>
      <p:sp>
        <p:nvSpPr>
          <p:cNvPr id="11" name="내용 개체 틀 2"/>
          <p:cNvSpPr txBox="1">
            <a:spLocks/>
          </p:cNvSpPr>
          <p:nvPr/>
        </p:nvSpPr>
        <p:spPr>
          <a:xfrm>
            <a:off x="6415590" y="5435600"/>
            <a:ext cx="5111247" cy="1066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b="1" dirty="0" smtClean="0"/>
              <a:t>- </a:t>
            </a:r>
            <a:r>
              <a:rPr lang="en-US" altLang="ko-KR" sz="1400" b="1" dirty="0" err="1" smtClean="0"/>
              <a:t>git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협업을 통해 제작하였습니다</a:t>
            </a:r>
            <a:r>
              <a:rPr lang="en-US" altLang="ko-KR" sz="1400" b="1" dirty="0" smtClean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400" b="1" dirty="0" smtClean="0"/>
              <a:t>- </a:t>
            </a:r>
            <a:r>
              <a:rPr lang="ko-KR" altLang="en-US" sz="1400" b="1" dirty="0" err="1" smtClean="0"/>
              <a:t>앱솔루트를</a:t>
            </a:r>
            <a:r>
              <a:rPr lang="ko-KR" altLang="en-US" sz="1400" b="1" dirty="0" smtClean="0"/>
              <a:t> 이용하여 슬라이드 두개를 사용하였습니다</a:t>
            </a:r>
            <a:r>
              <a:rPr lang="en-US" altLang="ko-KR" sz="1400" b="1" dirty="0" smtClean="0"/>
              <a:t>.</a:t>
            </a:r>
          </a:p>
          <a:p>
            <a:pPr marL="0" indent="0">
              <a:buNone/>
            </a:pPr>
            <a:r>
              <a:rPr lang="en-US" altLang="ko-KR" sz="1400" b="1" dirty="0" smtClean="0"/>
              <a:t>- </a:t>
            </a:r>
            <a:r>
              <a:rPr lang="en-US" altLang="ko-KR" sz="1400" b="1" dirty="0" err="1" smtClean="0"/>
              <a:t>jquery</a:t>
            </a:r>
            <a:r>
              <a:rPr lang="ko-KR" altLang="en-US" sz="1400" b="1" dirty="0" smtClean="0"/>
              <a:t>를 이용하여 계열사 파트를 제작하였습니다</a:t>
            </a:r>
            <a:r>
              <a:rPr lang="en-US" altLang="ko-KR" sz="1400" b="1" dirty="0" smtClean="0"/>
              <a:t>.</a:t>
            </a:r>
          </a:p>
          <a:p>
            <a:pPr marL="0" indent="0">
              <a:buNone/>
            </a:pP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864136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/>
          <p:cNvSpPr txBox="1">
            <a:spLocks/>
          </p:cNvSpPr>
          <p:nvPr/>
        </p:nvSpPr>
        <p:spPr>
          <a:xfrm>
            <a:off x="512762" y="5435600"/>
            <a:ext cx="5621338" cy="1066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1400" b="1" dirty="0" smtClean="0"/>
              <a:t>- sticky </a:t>
            </a:r>
            <a:r>
              <a:rPr lang="ko-KR" altLang="en-US" sz="1400" b="1" dirty="0" smtClean="0"/>
              <a:t>속성을 이용하여 배너 밑의 메뉴가 고정되도록 하였습니다</a:t>
            </a:r>
            <a:r>
              <a:rPr lang="en-US" altLang="ko-KR" sz="1400" b="1" dirty="0" smtClean="0"/>
              <a:t>.</a:t>
            </a:r>
            <a:r>
              <a:rPr lang="ko-KR" altLang="en-US" sz="1400" dirty="0" smtClean="0"/>
              <a:t/>
            </a:r>
            <a:br>
              <a:rPr lang="ko-KR" altLang="en-US" sz="1400" dirty="0" smtClean="0"/>
            </a:br>
            <a:r>
              <a:rPr lang="en-US" altLang="ko-KR" sz="1400" b="1" dirty="0" smtClean="0"/>
              <a:t>- </a:t>
            </a:r>
            <a:r>
              <a:rPr lang="ko-KR" altLang="en-US" sz="1400" b="1" dirty="0" smtClean="0"/>
              <a:t>원본사이트에 없는 </a:t>
            </a:r>
            <a:r>
              <a:rPr lang="en-US" altLang="ko-KR" sz="1400" b="1" dirty="0" err="1" smtClean="0"/>
              <a:t>swiper</a:t>
            </a:r>
            <a:r>
              <a:rPr lang="ko-KR" altLang="en-US" sz="1400" b="1" dirty="0" smtClean="0"/>
              <a:t>에 </a:t>
            </a:r>
            <a:r>
              <a:rPr lang="en-US" altLang="ko-KR" sz="1400" b="1" dirty="0" smtClean="0"/>
              <a:t>loop</a:t>
            </a:r>
            <a:r>
              <a:rPr lang="ko-KR" altLang="en-US" sz="1400" b="1" dirty="0" smtClean="0"/>
              <a:t>를 추가해 주었습니다</a:t>
            </a:r>
            <a:r>
              <a:rPr lang="en-US" altLang="ko-KR" sz="1400" b="1" dirty="0" smtClean="0"/>
              <a:t>.</a:t>
            </a:r>
          </a:p>
          <a:p>
            <a:pPr marL="0" indent="0">
              <a:buNone/>
            </a:pPr>
            <a:endParaRPr lang="ko-KR" altLang="en-US" sz="1400" dirty="0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6415590" y="5435600"/>
            <a:ext cx="5674810" cy="13335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1400" b="1" dirty="0">
                <a:latin typeface="+mn-ea"/>
              </a:rPr>
              <a:t>- </a:t>
            </a:r>
            <a:r>
              <a:rPr lang="ko-KR" altLang="en-US" sz="1400" b="1" dirty="0" err="1">
                <a:latin typeface="+mn-ea"/>
              </a:rPr>
              <a:t>새로고침</a:t>
            </a:r>
            <a:r>
              <a:rPr lang="ko-KR" altLang="en-US" sz="1400" b="1" dirty="0">
                <a:latin typeface="+mn-ea"/>
              </a:rPr>
              <a:t> 시 랜덤 이미지</a:t>
            </a:r>
            <a:r>
              <a:rPr lang="en-US" altLang="ko-KR" sz="1400" b="1" dirty="0">
                <a:latin typeface="+mn-ea"/>
              </a:rPr>
              <a:t>(</a:t>
            </a:r>
            <a:r>
              <a:rPr lang="en-US" altLang="ko-KR" sz="1400" b="1" dirty="0" err="1">
                <a:latin typeface="+mn-ea"/>
              </a:rPr>
              <a:t>sns</a:t>
            </a:r>
            <a:r>
              <a:rPr lang="en-US" altLang="ko-KR" sz="1400" b="1" dirty="0">
                <a:latin typeface="+mn-ea"/>
              </a:rPr>
              <a:t> background) </a:t>
            </a:r>
            <a:r>
              <a:rPr lang="ko-KR" altLang="en-US" sz="1400" b="1" dirty="0">
                <a:latin typeface="+mn-ea"/>
              </a:rPr>
              <a:t>기능을 구현하였습니다</a:t>
            </a:r>
            <a:r>
              <a:rPr lang="en-US" altLang="ko-KR" sz="1400" b="1" dirty="0" smtClean="0">
                <a:latin typeface="+mn-ea"/>
              </a:rPr>
              <a:t>.</a:t>
            </a:r>
            <a:r>
              <a:rPr lang="ko-KR" altLang="en-US" sz="1400" dirty="0" smtClean="0">
                <a:latin typeface="+mn-ea"/>
              </a:rPr>
              <a:t/>
            </a:r>
            <a:br>
              <a:rPr lang="ko-KR" altLang="en-US" sz="1400" dirty="0" smtClean="0">
                <a:latin typeface="+mn-ea"/>
              </a:rPr>
            </a:br>
            <a:r>
              <a:rPr lang="en-US" altLang="ko-KR" sz="1400" b="1" dirty="0">
                <a:latin typeface="+mn-ea"/>
              </a:rPr>
              <a:t>- service icon</a:t>
            </a:r>
            <a:r>
              <a:rPr lang="ko-KR" altLang="en-US" sz="1400" b="1" dirty="0">
                <a:latin typeface="+mn-ea"/>
              </a:rPr>
              <a:t>에 </a:t>
            </a:r>
            <a:r>
              <a:rPr lang="en-US" altLang="ko-KR" sz="1400" b="1" dirty="0">
                <a:latin typeface="+mn-ea"/>
              </a:rPr>
              <a:t>hover</a:t>
            </a:r>
            <a:r>
              <a:rPr lang="ko-KR" altLang="en-US" sz="1400" b="1" dirty="0">
                <a:latin typeface="+mn-ea"/>
              </a:rPr>
              <a:t>시 애니메이션을 직접 구현하였습니다</a:t>
            </a:r>
            <a:r>
              <a:rPr lang="en-US" altLang="ko-KR" sz="1400" b="1" dirty="0" smtClean="0">
                <a:latin typeface="+mn-ea"/>
              </a:rPr>
              <a:t>.</a:t>
            </a:r>
            <a:r>
              <a:rPr lang="ko-KR" altLang="en-US" sz="1400" dirty="0" smtClean="0">
                <a:latin typeface="+mn-ea"/>
              </a:rPr>
              <a:t/>
            </a:r>
            <a:br>
              <a:rPr lang="ko-KR" altLang="en-US" sz="1400" dirty="0" smtClean="0">
                <a:latin typeface="+mn-ea"/>
              </a:rPr>
            </a:br>
            <a:r>
              <a:rPr lang="en-US" altLang="ko-KR" sz="1400" b="1" dirty="0">
                <a:latin typeface="+mn-ea"/>
              </a:rPr>
              <a:t>- </a:t>
            </a:r>
            <a:r>
              <a:rPr lang="ko-KR" altLang="en-US" sz="1400" b="1" dirty="0">
                <a:latin typeface="+mn-ea"/>
              </a:rPr>
              <a:t>관련사이트 리스트를 </a:t>
            </a:r>
            <a:r>
              <a:rPr lang="en-US" altLang="ko-KR" sz="1400" b="1" dirty="0" err="1">
                <a:latin typeface="+mn-ea"/>
              </a:rPr>
              <a:t>js</a:t>
            </a:r>
            <a:r>
              <a:rPr lang="ko-KR" altLang="en-US" sz="1400" b="1" dirty="0">
                <a:latin typeface="+mn-ea"/>
              </a:rPr>
              <a:t>를 통해 구현하였습니다</a:t>
            </a:r>
            <a:r>
              <a:rPr lang="en-US" altLang="ko-KR" sz="1400" b="1" dirty="0">
                <a:latin typeface="+mn-ea"/>
              </a:rPr>
              <a:t>.</a:t>
            </a:r>
            <a:endParaRPr lang="ko-KR" altLang="en-US" sz="1400" dirty="0"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762" y="635455"/>
            <a:ext cx="5235333" cy="438931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5590" y="635455"/>
            <a:ext cx="5111247" cy="4389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328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/>
          <p:cNvSpPr txBox="1">
            <a:spLocks/>
          </p:cNvSpPr>
          <p:nvPr/>
        </p:nvSpPr>
        <p:spPr>
          <a:xfrm>
            <a:off x="512762" y="5435600"/>
            <a:ext cx="5329238" cy="14224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1400" b="1" dirty="0">
                <a:latin typeface="+mn-ea"/>
              </a:rPr>
              <a:t>- </a:t>
            </a:r>
            <a:r>
              <a:rPr lang="en-US" altLang="ko-KR" sz="1400" b="1" dirty="0" err="1">
                <a:latin typeface="+mn-ea"/>
              </a:rPr>
              <a:t>datepicker</a:t>
            </a:r>
            <a:r>
              <a:rPr lang="en-US" altLang="ko-KR" sz="1400" b="1" dirty="0">
                <a:latin typeface="+mn-ea"/>
              </a:rPr>
              <a:t> </a:t>
            </a:r>
            <a:r>
              <a:rPr lang="ko-KR" altLang="en-US" sz="1400" b="1" dirty="0">
                <a:latin typeface="+mn-ea"/>
              </a:rPr>
              <a:t>라이브러리를 사용해 달력을 구현하였습니다</a:t>
            </a:r>
            <a:r>
              <a:rPr lang="en-US" altLang="ko-KR" sz="1400" b="1" dirty="0" smtClean="0">
                <a:latin typeface="+mn-ea"/>
              </a:rPr>
              <a:t>.</a:t>
            </a:r>
            <a:r>
              <a:rPr lang="ko-KR" altLang="en-US" sz="1400" dirty="0" smtClean="0">
                <a:latin typeface="+mn-ea"/>
              </a:rPr>
              <a:t/>
            </a:r>
            <a:br>
              <a:rPr lang="ko-KR" altLang="en-US" sz="1400" dirty="0" smtClean="0">
                <a:latin typeface="+mn-ea"/>
              </a:rPr>
            </a:br>
            <a:r>
              <a:rPr lang="en-US" altLang="ko-KR" sz="1400" b="1" dirty="0">
                <a:latin typeface="+mn-ea"/>
              </a:rPr>
              <a:t>- </a:t>
            </a:r>
            <a:r>
              <a:rPr lang="en-US" altLang="ko-KR" sz="1400" b="1" dirty="0" err="1">
                <a:latin typeface="+mn-ea"/>
              </a:rPr>
              <a:t>jquery</a:t>
            </a:r>
            <a:r>
              <a:rPr lang="ko-KR" altLang="en-US" sz="1400" b="1" dirty="0">
                <a:latin typeface="+mn-ea"/>
              </a:rPr>
              <a:t>를 사용해 모바일 메뉴 및 </a:t>
            </a:r>
            <a:r>
              <a:rPr lang="ko-KR" altLang="en-US" sz="1400" b="1" dirty="0" err="1">
                <a:latin typeface="+mn-ea"/>
              </a:rPr>
              <a:t>전체메뉴를</a:t>
            </a:r>
            <a:r>
              <a:rPr lang="ko-KR" altLang="en-US" sz="1400" b="1" dirty="0">
                <a:latin typeface="+mn-ea"/>
              </a:rPr>
              <a:t> 제작하였습니다</a:t>
            </a:r>
            <a:r>
              <a:rPr lang="en-US" altLang="ko-KR" sz="1400" b="1" dirty="0" smtClean="0">
                <a:latin typeface="+mn-ea"/>
              </a:rPr>
              <a:t>.</a:t>
            </a:r>
            <a:r>
              <a:rPr lang="ko-KR" altLang="en-US" sz="1400" dirty="0" smtClean="0">
                <a:latin typeface="+mn-ea"/>
              </a:rPr>
              <a:t/>
            </a:r>
            <a:br>
              <a:rPr lang="ko-KR" altLang="en-US" sz="1400" dirty="0" smtClean="0">
                <a:latin typeface="+mn-ea"/>
              </a:rPr>
            </a:br>
            <a:r>
              <a:rPr lang="en-US" altLang="ko-KR" sz="1400" b="1" dirty="0">
                <a:latin typeface="+mn-ea"/>
              </a:rPr>
              <a:t>- </a:t>
            </a:r>
            <a:r>
              <a:rPr lang="ko-KR" altLang="en-US" sz="1400" b="1" dirty="0" err="1">
                <a:latin typeface="+mn-ea"/>
              </a:rPr>
              <a:t>원사이트의</a:t>
            </a:r>
            <a:r>
              <a:rPr lang="ko-KR" altLang="en-US" sz="1400" b="1" dirty="0">
                <a:latin typeface="+mn-ea"/>
              </a:rPr>
              <a:t> </a:t>
            </a:r>
            <a:r>
              <a:rPr lang="ko-KR" altLang="en-US" sz="1400" b="1" dirty="0" err="1">
                <a:latin typeface="+mn-ea"/>
              </a:rPr>
              <a:t>반응형</a:t>
            </a:r>
            <a:r>
              <a:rPr lang="ko-KR" altLang="en-US" sz="1400" b="1" dirty="0">
                <a:latin typeface="+mn-ea"/>
              </a:rPr>
              <a:t> 오류를 개선하였습니다</a:t>
            </a:r>
            <a:r>
              <a:rPr lang="en-US" altLang="ko-KR" sz="1400" b="1" dirty="0">
                <a:latin typeface="+mn-ea"/>
              </a:rPr>
              <a:t>.</a:t>
            </a:r>
            <a:endParaRPr lang="ko-KR" altLang="en-US" sz="1400" dirty="0">
              <a:latin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6415590" y="5435600"/>
            <a:ext cx="5111247" cy="1066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1400" b="1" dirty="0">
                <a:latin typeface="+mn-ea"/>
              </a:rPr>
              <a:t>- </a:t>
            </a:r>
            <a:r>
              <a:rPr lang="en-US" altLang="ko-KR" sz="1400" b="1" dirty="0" err="1">
                <a:latin typeface="+mn-ea"/>
              </a:rPr>
              <a:t>scss</a:t>
            </a:r>
            <a:r>
              <a:rPr lang="en-US" altLang="ko-KR" sz="1400" b="1" dirty="0">
                <a:latin typeface="+mn-ea"/>
              </a:rPr>
              <a:t> </a:t>
            </a:r>
            <a:r>
              <a:rPr lang="ko-KR" altLang="en-US" sz="1400" b="1" dirty="0">
                <a:latin typeface="+mn-ea"/>
              </a:rPr>
              <a:t>를 이용하여 구현하였습니다</a:t>
            </a:r>
            <a:r>
              <a:rPr lang="en-US" altLang="ko-KR" sz="1400" b="1" dirty="0">
                <a:latin typeface="+mn-ea"/>
              </a:rPr>
              <a:t>.</a:t>
            </a:r>
            <a:r>
              <a:rPr lang="ko-KR" altLang="en-US" sz="1400" dirty="0" smtClean="0">
                <a:latin typeface="+mn-ea"/>
              </a:rPr>
              <a:t/>
            </a:r>
            <a:br>
              <a:rPr lang="ko-KR" altLang="en-US" sz="1400" dirty="0" smtClean="0">
                <a:latin typeface="+mn-ea"/>
              </a:rPr>
            </a:br>
            <a:r>
              <a:rPr lang="en-US" altLang="ko-KR" sz="1400" b="1" dirty="0">
                <a:latin typeface="+mn-ea"/>
              </a:rPr>
              <a:t>- </a:t>
            </a:r>
            <a:r>
              <a:rPr lang="ko-KR" altLang="en-US" sz="1400" b="1" dirty="0">
                <a:latin typeface="+mn-ea"/>
              </a:rPr>
              <a:t>모바일 메뉴를 구현하였습니다</a:t>
            </a:r>
            <a:r>
              <a:rPr lang="en-US" altLang="ko-KR" sz="1400" b="1" dirty="0">
                <a:latin typeface="+mn-ea"/>
              </a:rPr>
              <a:t>.</a:t>
            </a:r>
            <a:endParaRPr lang="ko-KR" altLang="en-US" sz="1400" dirty="0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762" y="635455"/>
            <a:ext cx="5010150" cy="425767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5590" y="635455"/>
            <a:ext cx="5111247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770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/>
          <p:cNvSpPr txBox="1">
            <a:spLocks/>
          </p:cNvSpPr>
          <p:nvPr/>
        </p:nvSpPr>
        <p:spPr>
          <a:xfrm>
            <a:off x="512762" y="5435600"/>
            <a:ext cx="5329238" cy="14224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1400" b="1" dirty="0">
                <a:latin typeface="+mn-ea"/>
              </a:rPr>
              <a:t>- </a:t>
            </a:r>
            <a:r>
              <a:rPr lang="ko-KR" altLang="en-US" sz="1400" b="1" dirty="0" err="1">
                <a:latin typeface="+mn-ea"/>
              </a:rPr>
              <a:t>원사이트에</a:t>
            </a:r>
            <a:r>
              <a:rPr lang="ko-KR" altLang="en-US" sz="1400" b="1" dirty="0">
                <a:latin typeface="+mn-ea"/>
              </a:rPr>
              <a:t> 없는 </a:t>
            </a:r>
            <a:r>
              <a:rPr lang="ko-KR" altLang="en-US" sz="1400" b="1" dirty="0" err="1">
                <a:latin typeface="+mn-ea"/>
              </a:rPr>
              <a:t>파비콘을</a:t>
            </a:r>
            <a:r>
              <a:rPr lang="ko-KR" altLang="en-US" sz="1400" b="1" dirty="0">
                <a:latin typeface="+mn-ea"/>
              </a:rPr>
              <a:t> 제작하였습니다</a:t>
            </a:r>
            <a:r>
              <a:rPr lang="en-US" altLang="ko-KR" sz="1400" b="1" dirty="0">
                <a:latin typeface="+mn-ea"/>
              </a:rPr>
              <a:t>.</a:t>
            </a:r>
            <a:r>
              <a:rPr lang="ko-KR" altLang="en-US" sz="1400" dirty="0" smtClean="0">
                <a:latin typeface="+mn-ea"/>
              </a:rPr>
              <a:t/>
            </a:r>
            <a:br>
              <a:rPr lang="ko-KR" altLang="en-US" sz="1400" dirty="0" smtClean="0">
                <a:latin typeface="+mn-ea"/>
              </a:rPr>
            </a:br>
            <a:r>
              <a:rPr lang="en-US" altLang="ko-KR" sz="1400" b="1" dirty="0">
                <a:latin typeface="+mn-ea"/>
              </a:rPr>
              <a:t>- </a:t>
            </a:r>
            <a:r>
              <a:rPr lang="en-US" altLang="ko-KR" sz="1400" b="1" dirty="0" err="1">
                <a:latin typeface="+mn-ea"/>
              </a:rPr>
              <a:t>swiper</a:t>
            </a:r>
            <a:r>
              <a:rPr lang="en-US" altLang="ko-KR" sz="1400" b="1" dirty="0">
                <a:latin typeface="+mn-ea"/>
              </a:rPr>
              <a:t> pagination bullet</a:t>
            </a:r>
            <a:r>
              <a:rPr lang="ko-KR" altLang="en-US" sz="1400" b="1" dirty="0">
                <a:latin typeface="+mn-ea"/>
              </a:rPr>
              <a:t>에 크기를 다르게 하여 입체감을 </a:t>
            </a:r>
            <a:endParaRPr lang="en-US" altLang="ko-KR" sz="1400" b="1" dirty="0" smtClean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400" b="1" dirty="0" smtClean="0">
                <a:latin typeface="+mn-ea"/>
              </a:rPr>
              <a:t>주었습니다</a:t>
            </a:r>
            <a:r>
              <a:rPr lang="en-US" altLang="ko-KR" sz="1400" b="1" dirty="0">
                <a:latin typeface="+mn-ea"/>
              </a:rPr>
              <a:t>.</a:t>
            </a:r>
            <a:endParaRPr lang="ko-KR" altLang="en-US" sz="1400" dirty="0">
              <a:latin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6415589" y="5334000"/>
            <a:ext cx="5111247" cy="1397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1400" b="1" dirty="0">
                <a:latin typeface="+mn-ea"/>
              </a:rPr>
              <a:t>- </a:t>
            </a:r>
            <a:r>
              <a:rPr lang="ko-KR" altLang="en-US" sz="1400" b="1" dirty="0" err="1">
                <a:latin typeface="+mn-ea"/>
              </a:rPr>
              <a:t>원사이트에</a:t>
            </a:r>
            <a:r>
              <a:rPr lang="ko-KR" altLang="en-US" sz="1400" b="1" dirty="0">
                <a:latin typeface="+mn-ea"/>
              </a:rPr>
              <a:t> 없는 </a:t>
            </a:r>
            <a:r>
              <a:rPr lang="ko-KR" altLang="en-US" sz="1400" b="1" dirty="0" err="1">
                <a:latin typeface="+mn-ea"/>
              </a:rPr>
              <a:t>파비콘을</a:t>
            </a:r>
            <a:r>
              <a:rPr lang="ko-KR" altLang="en-US" sz="1400" b="1" dirty="0">
                <a:latin typeface="+mn-ea"/>
              </a:rPr>
              <a:t> 직접 제작하였습니다</a:t>
            </a:r>
            <a:r>
              <a:rPr lang="en-US" altLang="ko-KR" sz="1400" b="1" dirty="0">
                <a:latin typeface="+mn-ea"/>
              </a:rPr>
              <a:t>.</a:t>
            </a:r>
            <a:r>
              <a:rPr lang="ko-KR" altLang="en-US" sz="1400" dirty="0" smtClean="0">
                <a:latin typeface="+mn-ea"/>
              </a:rPr>
              <a:t/>
            </a:r>
            <a:br>
              <a:rPr lang="ko-KR" altLang="en-US" sz="1400" dirty="0" smtClean="0">
                <a:latin typeface="+mn-ea"/>
              </a:rPr>
            </a:br>
            <a:r>
              <a:rPr lang="en-US" altLang="ko-KR" sz="1400" b="1" dirty="0">
                <a:latin typeface="+mn-ea"/>
              </a:rPr>
              <a:t>- </a:t>
            </a:r>
            <a:r>
              <a:rPr lang="en-US" altLang="ko-KR" sz="1400" b="1" dirty="0" err="1">
                <a:latin typeface="+mn-ea"/>
              </a:rPr>
              <a:t>jquery</a:t>
            </a:r>
            <a:r>
              <a:rPr lang="ko-KR" altLang="en-US" sz="1400" b="1" dirty="0">
                <a:latin typeface="+mn-ea"/>
              </a:rPr>
              <a:t>를 사용해 </a:t>
            </a:r>
            <a:r>
              <a:rPr lang="ko-KR" altLang="en-US" sz="1400" b="1" dirty="0" err="1">
                <a:latin typeface="+mn-ea"/>
              </a:rPr>
              <a:t>서브메뉴에</a:t>
            </a:r>
            <a:r>
              <a:rPr lang="ko-KR" altLang="en-US" sz="1400" b="1" dirty="0">
                <a:latin typeface="+mn-ea"/>
              </a:rPr>
              <a:t> </a:t>
            </a:r>
            <a:r>
              <a:rPr lang="en-US" altLang="ko-KR" sz="1400" b="1" dirty="0">
                <a:latin typeface="+mn-ea"/>
              </a:rPr>
              <a:t>hover</a:t>
            </a:r>
            <a:r>
              <a:rPr lang="ko-KR" altLang="en-US" sz="1400" b="1" dirty="0">
                <a:latin typeface="+mn-ea"/>
              </a:rPr>
              <a:t>시 </a:t>
            </a:r>
            <a:r>
              <a:rPr lang="ko-KR" altLang="en-US" sz="1400" b="1" dirty="0" err="1">
                <a:latin typeface="+mn-ea"/>
              </a:rPr>
              <a:t>주메뉴</a:t>
            </a:r>
            <a:r>
              <a:rPr lang="ko-KR" altLang="en-US" sz="1400" b="1" dirty="0">
                <a:latin typeface="+mn-ea"/>
              </a:rPr>
              <a:t> 포커스 기능을 업데이트하였습니다</a:t>
            </a:r>
            <a:r>
              <a:rPr lang="en-US" altLang="ko-KR" sz="1400" b="1" dirty="0">
                <a:latin typeface="+mn-ea"/>
              </a:rPr>
              <a:t>.</a:t>
            </a:r>
            <a:r>
              <a:rPr lang="ko-KR" altLang="en-US" sz="1400" dirty="0" smtClean="0">
                <a:latin typeface="+mn-ea"/>
              </a:rPr>
              <a:t/>
            </a:r>
            <a:br>
              <a:rPr lang="ko-KR" altLang="en-US" sz="1400" dirty="0" smtClean="0">
                <a:latin typeface="+mn-ea"/>
              </a:rPr>
            </a:br>
            <a:r>
              <a:rPr lang="en-US" altLang="ko-KR" sz="1400" b="1" dirty="0">
                <a:latin typeface="+mn-ea"/>
              </a:rPr>
              <a:t>- </a:t>
            </a:r>
            <a:r>
              <a:rPr lang="en-US" altLang="ko-KR" sz="1400" b="1" dirty="0" err="1">
                <a:latin typeface="+mn-ea"/>
              </a:rPr>
              <a:t>jquery</a:t>
            </a:r>
            <a:r>
              <a:rPr lang="ko-KR" altLang="en-US" sz="1400" b="1" dirty="0">
                <a:latin typeface="+mn-ea"/>
              </a:rPr>
              <a:t>를 사용해 </a:t>
            </a:r>
            <a:r>
              <a:rPr lang="en-US" altLang="ko-KR" sz="1400" b="1" dirty="0">
                <a:latin typeface="+mn-ea"/>
              </a:rPr>
              <a:t>part </a:t>
            </a:r>
            <a:r>
              <a:rPr lang="ko-KR" altLang="en-US" sz="1400" b="1" dirty="0">
                <a:latin typeface="+mn-ea"/>
              </a:rPr>
              <a:t>섹션의 </a:t>
            </a:r>
            <a:r>
              <a:rPr lang="ko-KR" altLang="en-US" sz="1400" b="1" dirty="0" smtClean="0">
                <a:latin typeface="+mn-ea"/>
              </a:rPr>
              <a:t>배경 배치를 </a:t>
            </a:r>
            <a:r>
              <a:rPr lang="ko-KR" altLang="en-US" sz="1400" b="1" dirty="0">
                <a:latin typeface="+mn-ea"/>
              </a:rPr>
              <a:t>구현하였습니다</a:t>
            </a:r>
            <a:r>
              <a:rPr lang="en-US" altLang="ko-KR" sz="1400" b="1" dirty="0">
                <a:latin typeface="+mn-ea"/>
              </a:rPr>
              <a:t>.</a:t>
            </a:r>
            <a:endParaRPr lang="ko-KR" altLang="en-US" sz="1400" dirty="0">
              <a:latin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762" y="635455"/>
            <a:ext cx="5048250" cy="40957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5589" y="635455"/>
            <a:ext cx="5111247" cy="423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848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</TotalTime>
  <Words>253</Words>
  <Application>Microsoft Office PowerPoint</Application>
  <PresentationFormat>와이드스크린</PresentationFormat>
  <Paragraphs>31</Paragraphs>
  <Slides>12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16</cp:revision>
  <dcterms:created xsi:type="dcterms:W3CDTF">2022-10-05T02:30:42Z</dcterms:created>
  <dcterms:modified xsi:type="dcterms:W3CDTF">2022-10-07T08:51:22Z</dcterms:modified>
</cp:coreProperties>
</file>