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159C-8DEA-4392-B468-241DEAE2176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9D6E-C92C-411B-AA35-E29115C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41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66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7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2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7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6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2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7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42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062274298"/>
              </p:ext>
            </p:extLst>
          </p:nvPr>
        </p:nvGraphicFramePr>
        <p:xfrm>
          <a:off x="753939" y="1909924"/>
          <a:ext cx="10554575" cy="4802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Given#2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</a:t>
                      </a:r>
                      <a:r>
                        <a:rPr lang="ko-KR" sz="1400" b="1" dirty="0" err="1"/>
                        <a:t>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목록의 </a:t>
                      </a:r>
                      <a:r>
                        <a:rPr lang="ko-KR" altLang="en-US" dirty="0" err="1"/>
                        <a:t>품종매칭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품종 리스트로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목록의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HOME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메인 화면으로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강아지 품종 리스트 내의 특정 품종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해당 품종의 보호소 강아지 리스트 출력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특정 품종의 강아지 리스트 페이지에서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뒤로가기</a:t>
                      </a:r>
                      <a:r>
                        <a:rPr lang="ko-KR" altLang="en-US" dirty="0"/>
                        <a:t> 버튼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강아지 품종 리스트로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강아지 리스트의 게시글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해당 강아지가 믹스일 경우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품종 분류 예상 그래프 출력 및 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 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강아지 리스트의 게시글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/>
                        <a:t>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해당 강아지가 믹스가 아닐 경우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 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출력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상세정보 </a:t>
                      </a:r>
                      <a:r>
                        <a:rPr lang="en-US" altLang="ko-KR" dirty="0" err="1"/>
                        <a:t>url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종합 </a:t>
                      </a:r>
                      <a:r>
                        <a:rPr lang="ko-KR" altLang="en-US" dirty="0" err="1"/>
                        <a:t>유기견</a:t>
                      </a:r>
                      <a:r>
                        <a:rPr lang="ko-KR" altLang="en-US" dirty="0"/>
                        <a:t> 보호센터 홈페이지 게시글로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53018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1050697773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유기견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입양 도움 앱 이음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UI-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0001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HOME&gt;</a:t>
                      </a:r>
                      <a:r>
                        <a:rPr lang="ko-KR" dirty="0"/>
                        <a:t>{</a:t>
                      </a:r>
                      <a:r>
                        <a:rPr lang="en-US" altLang="ko-KR" dirty="0"/>
                        <a:t>MATCHING</a:t>
                      </a:r>
                      <a:r>
                        <a:rPr lang="ko-KR" dirty="0"/>
                        <a:t>}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13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3528160396"/>
              </p:ext>
            </p:extLst>
          </p:nvPr>
        </p:nvGraphicFramePr>
        <p:xfrm>
          <a:off x="753939" y="1909924"/>
          <a:ext cx="10554575" cy="4764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Given#2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</a:t>
                      </a:r>
                      <a:r>
                        <a:rPr lang="ko-KR" sz="1400" b="1" dirty="0" err="1"/>
                        <a:t>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8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목록의 </a:t>
                      </a:r>
                      <a:r>
                        <a:rPr lang="en-US" altLang="ko-KR" dirty="0" smtClean="0"/>
                        <a:t>DBTI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 smtClean="0"/>
                        <a:t>MDTI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페이지</a:t>
                      </a:r>
                      <a:r>
                        <a:rPr lang="ko-KR" altLang="en-US" dirty="0" smtClean="0"/>
                        <a:t>로 </a:t>
                      </a:r>
                      <a:r>
                        <a:rPr lang="ko-KR" altLang="en-US" dirty="0"/>
                        <a:t>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9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목록의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HOME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메인 화면으로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DBTI Q</a:t>
                      </a:r>
                      <a:r>
                        <a:rPr lang="en-US" baseline="0" dirty="0" smtClean="0"/>
                        <a:t> </a:t>
                      </a:r>
                      <a:r>
                        <a:rPr lang="ko-KR" altLang="en-US" baseline="0" dirty="0" smtClean="0"/>
                        <a:t>답변 리스트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해당 </a:t>
                      </a:r>
                      <a:r>
                        <a:rPr lang="ko-KR" altLang="en-US" dirty="0" smtClean="0"/>
                        <a:t>문제의 답변 체크 후 게이지 상승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DBTI Q</a:t>
                      </a:r>
                      <a:r>
                        <a:rPr lang="ko-KR" altLang="en-US" baseline="0" dirty="0" smtClean="0"/>
                        <a:t> 답변 리스트  중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체크된 답변 클릭</a:t>
                      </a:r>
                      <a:endParaRPr lang="ko-KR" altLang="en-US" dirty="0" smtClean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/>
                        <a:t>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해당 문제의 답변 체크 풀림 후 게이지 하락이 되지 않음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12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결과 보기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smtClean="0"/>
                        <a:t>버튼이 클릭이 누락 된 경우</a:t>
                      </a:r>
                      <a:endParaRPr lang="ko-KR" altLang="en-US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클릭 된 답변만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통과하여 결과가 나옴</a:t>
                      </a:r>
                      <a:endParaRPr lang="ko-KR" altLang="en-US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13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 smtClean="0"/>
                        <a:t>다시하기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smtClean="0"/>
                        <a:t>버튼 클릭</a:t>
                      </a:r>
                      <a:endParaRPr lang="ko-KR" altLang="en-US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원래 </a:t>
                      </a:r>
                      <a:r>
                        <a:rPr lang="en-US" altLang="ko-KR" dirty="0" smtClean="0"/>
                        <a:t>MDTI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페이지로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14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DBTI</a:t>
                      </a:r>
                      <a:r>
                        <a:rPr 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검사시작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 smtClean="0"/>
                        <a:t>MDTI </a:t>
                      </a:r>
                      <a:r>
                        <a:rPr lang="ko-KR" altLang="en-US" dirty="0" smtClean="0"/>
                        <a:t>설문 </a:t>
                      </a:r>
                      <a:r>
                        <a:rPr lang="ko-KR" altLang="en-US" dirty="0" err="1" smtClean="0"/>
                        <a:t>페ㅐ이지로</a:t>
                      </a:r>
                      <a:r>
                        <a:rPr lang="ko-KR" altLang="en-US" dirty="0" smtClean="0"/>
                        <a:t>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53018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2065631940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유기견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입양 도움 앱 이음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UI-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0001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HOME</a:t>
                      </a:r>
                      <a:r>
                        <a:rPr lang="ko-KR" sz="1400" dirty="0" smtClean="0"/>
                        <a:t>&gt;</a:t>
                      </a:r>
                      <a:r>
                        <a:rPr lang="ko-KR" dirty="0" smtClean="0"/>
                        <a:t>{</a:t>
                      </a:r>
                      <a:r>
                        <a:rPr lang="en-US" altLang="ko-KR" dirty="0" smtClean="0"/>
                        <a:t>MDTI</a:t>
                      </a:r>
                      <a:r>
                        <a:rPr lang="ko-KR" dirty="0" smtClean="0"/>
                        <a:t>}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98926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250</Words>
  <Application>Microsoft Office PowerPoint</Application>
  <PresentationFormat>와이드스크린</PresentationFormat>
  <Paragraphs>91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2021-01-21T06:50:02Z</dcterms:created>
  <dcterms:modified xsi:type="dcterms:W3CDTF">2021-04-08T06:50:37Z</dcterms:modified>
</cp:coreProperties>
</file>