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7" r:id="rId4"/>
    <p:sldId id="268" r:id="rId5"/>
    <p:sldId id="259" r:id="rId6"/>
    <p:sldId id="258" r:id="rId7"/>
    <p:sldId id="265" r:id="rId8"/>
    <p:sldId id="269" r:id="rId9"/>
    <p:sldId id="260" r:id="rId10"/>
    <p:sldId id="261" r:id="rId11"/>
    <p:sldId id="263" r:id="rId12"/>
    <p:sldId id="262"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11.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17.svg"/><Relationship Id="rId1" Type="http://schemas.openxmlformats.org/officeDocument/2006/relationships/image" Target="../media/image24.png"/><Relationship Id="rId6" Type="http://schemas.openxmlformats.org/officeDocument/2006/relationships/image" Target="../media/image21.svg"/><Relationship Id="rId5" Type="http://schemas.openxmlformats.org/officeDocument/2006/relationships/image" Target="../media/image2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E6301-D89F-4227-BD1C-A8E33F58042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E7258EE-157F-49E0-8618-115C2458B92A}">
      <dgm:prSet/>
      <dgm:spPr/>
      <dgm:t>
        <a:bodyPr/>
        <a:lstStyle/>
        <a:p>
          <a:r>
            <a:rPr lang="de-DE"/>
            <a:t>Was ist SQL</a:t>
          </a:r>
          <a:endParaRPr lang="en-US"/>
        </a:p>
      </dgm:t>
    </dgm:pt>
    <dgm:pt modelId="{0E5A35F2-2C47-4E28-919F-F838701211AF}" type="parTrans" cxnId="{DAD45FEE-A155-47CF-A4FF-46BFAACE334D}">
      <dgm:prSet/>
      <dgm:spPr/>
      <dgm:t>
        <a:bodyPr/>
        <a:lstStyle/>
        <a:p>
          <a:endParaRPr lang="en-US"/>
        </a:p>
      </dgm:t>
    </dgm:pt>
    <dgm:pt modelId="{D9D2D0F2-F338-41A9-AD9A-975518940230}" type="sibTrans" cxnId="{DAD45FEE-A155-47CF-A4FF-46BFAACE334D}">
      <dgm:prSet/>
      <dgm:spPr/>
      <dgm:t>
        <a:bodyPr/>
        <a:lstStyle/>
        <a:p>
          <a:endParaRPr lang="en-US"/>
        </a:p>
      </dgm:t>
    </dgm:pt>
    <dgm:pt modelId="{211E2C89-D976-43AE-9758-18A226D7FA51}">
      <dgm:prSet/>
      <dgm:spPr/>
      <dgm:t>
        <a:bodyPr/>
        <a:lstStyle/>
        <a:p>
          <a:r>
            <a:rPr lang="de-DE"/>
            <a:t>Create Table</a:t>
          </a:r>
          <a:endParaRPr lang="en-US"/>
        </a:p>
      </dgm:t>
    </dgm:pt>
    <dgm:pt modelId="{E73E32DD-606C-41E6-9147-912613754CAC}" type="parTrans" cxnId="{A2C14D47-C812-4745-B035-6345569B6C2B}">
      <dgm:prSet/>
      <dgm:spPr/>
      <dgm:t>
        <a:bodyPr/>
        <a:lstStyle/>
        <a:p>
          <a:endParaRPr lang="en-US"/>
        </a:p>
      </dgm:t>
    </dgm:pt>
    <dgm:pt modelId="{A1FE472B-82F7-4AF9-A0D0-A3139C9C8985}" type="sibTrans" cxnId="{A2C14D47-C812-4745-B035-6345569B6C2B}">
      <dgm:prSet/>
      <dgm:spPr/>
      <dgm:t>
        <a:bodyPr/>
        <a:lstStyle/>
        <a:p>
          <a:endParaRPr lang="en-US"/>
        </a:p>
      </dgm:t>
    </dgm:pt>
    <dgm:pt modelId="{3428BB21-5D9B-4721-BE66-F1C333859D9A}">
      <dgm:prSet/>
      <dgm:spPr/>
      <dgm:t>
        <a:bodyPr/>
        <a:lstStyle/>
        <a:p>
          <a:r>
            <a:rPr lang="de-DE"/>
            <a:t>Abfrage</a:t>
          </a:r>
          <a:endParaRPr lang="en-US"/>
        </a:p>
      </dgm:t>
    </dgm:pt>
    <dgm:pt modelId="{66B53897-3A28-4B85-AFEC-4EF7EA26BC7D}" type="parTrans" cxnId="{E6FAFC39-5C43-404B-9A3F-CD165D9C75B0}">
      <dgm:prSet/>
      <dgm:spPr/>
      <dgm:t>
        <a:bodyPr/>
        <a:lstStyle/>
        <a:p>
          <a:endParaRPr lang="en-US"/>
        </a:p>
      </dgm:t>
    </dgm:pt>
    <dgm:pt modelId="{3A901BAF-1814-4465-B2DD-4CF8B717A0B3}" type="sibTrans" cxnId="{E6FAFC39-5C43-404B-9A3F-CD165D9C75B0}">
      <dgm:prSet/>
      <dgm:spPr/>
      <dgm:t>
        <a:bodyPr/>
        <a:lstStyle/>
        <a:p>
          <a:endParaRPr lang="en-US"/>
        </a:p>
      </dgm:t>
    </dgm:pt>
    <dgm:pt modelId="{E28B42F7-C289-4388-BCBC-73AD2D65A489}">
      <dgm:prSet/>
      <dgm:spPr/>
      <dgm:t>
        <a:bodyPr/>
        <a:lstStyle/>
        <a:p>
          <a:r>
            <a:rPr lang="de-DE"/>
            <a:t>Guide</a:t>
          </a:r>
          <a:endParaRPr lang="en-US"/>
        </a:p>
      </dgm:t>
    </dgm:pt>
    <dgm:pt modelId="{39FA72E2-8216-4D78-AE26-3D3CB7A6FFC3}" type="parTrans" cxnId="{4606DD3F-684D-495E-A439-75F7B2F8E166}">
      <dgm:prSet/>
      <dgm:spPr/>
      <dgm:t>
        <a:bodyPr/>
        <a:lstStyle/>
        <a:p>
          <a:endParaRPr lang="en-US"/>
        </a:p>
      </dgm:t>
    </dgm:pt>
    <dgm:pt modelId="{4B9EC048-B23F-4EFE-ABB7-650BD144D8DA}" type="sibTrans" cxnId="{4606DD3F-684D-495E-A439-75F7B2F8E166}">
      <dgm:prSet/>
      <dgm:spPr/>
      <dgm:t>
        <a:bodyPr/>
        <a:lstStyle/>
        <a:p>
          <a:endParaRPr lang="en-US"/>
        </a:p>
      </dgm:t>
    </dgm:pt>
    <dgm:pt modelId="{6D2C29F2-532A-453D-9BCE-A4B704D3A2F9}" type="pres">
      <dgm:prSet presAssocID="{518E6301-D89F-4227-BD1C-A8E33F58042B}" presName="root" presStyleCnt="0">
        <dgm:presLayoutVars>
          <dgm:dir/>
          <dgm:resizeHandles val="exact"/>
        </dgm:presLayoutVars>
      </dgm:prSet>
      <dgm:spPr/>
    </dgm:pt>
    <dgm:pt modelId="{32848AB6-7E7F-4518-8C07-351FD03050D4}" type="pres">
      <dgm:prSet presAssocID="{DE7258EE-157F-49E0-8618-115C2458B92A}" presName="compNode" presStyleCnt="0"/>
      <dgm:spPr/>
    </dgm:pt>
    <dgm:pt modelId="{2DB17C31-4C54-48F9-BBE8-BDF991658E65}" type="pres">
      <dgm:prSet presAssocID="{DE7258EE-157F-49E0-8618-115C2458B9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3291059-6026-4E89-A265-E8EE0FD1D06E}" type="pres">
      <dgm:prSet presAssocID="{DE7258EE-157F-49E0-8618-115C2458B92A}" presName="spaceRect" presStyleCnt="0"/>
      <dgm:spPr/>
    </dgm:pt>
    <dgm:pt modelId="{C9A3606F-5FBC-47B9-9EC9-D17BD2F34B94}" type="pres">
      <dgm:prSet presAssocID="{DE7258EE-157F-49E0-8618-115C2458B92A}" presName="textRect" presStyleLbl="revTx" presStyleIdx="0" presStyleCnt="4">
        <dgm:presLayoutVars>
          <dgm:chMax val="1"/>
          <dgm:chPref val="1"/>
        </dgm:presLayoutVars>
      </dgm:prSet>
      <dgm:spPr/>
    </dgm:pt>
    <dgm:pt modelId="{F61624B3-8AC6-431E-B3D0-2806BE4F8A83}" type="pres">
      <dgm:prSet presAssocID="{D9D2D0F2-F338-41A9-AD9A-975518940230}" presName="sibTrans" presStyleCnt="0"/>
      <dgm:spPr/>
    </dgm:pt>
    <dgm:pt modelId="{E6032AA8-1C99-4C32-AB88-58C2CE0C0356}" type="pres">
      <dgm:prSet presAssocID="{211E2C89-D976-43AE-9758-18A226D7FA51}" presName="compNode" presStyleCnt="0"/>
      <dgm:spPr/>
    </dgm:pt>
    <dgm:pt modelId="{53EB1EA6-7A63-4D34-85FC-D845317EB382}" type="pres">
      <dgm:prSet presAssocID="{211E2C89-D976-43AE-9758-18A226D7FA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7966D778-4BD4-4DBD-A27C-6B37301DB905}" type="pres">
      <dgm:prSet presAssocID="{211E2C89-D976-43AE-9758-18A226D7FA51}" presName="spaceRect" presStyleCnt="0"/>
      <dgm:spPr/>
    </dgm:pt>
    <dgm:pt modelId="{70626BEE-B86F-45AB-B840-F2A11F0A3A37}" type="pres">
      <dgm:prSet presAssocID="{211E2C89-D976-43AE-9758-18A226D7FA51}" presName="textRect" presStyleLbl="revTx" presStyleIdx="1" presStyleCnt="4">
        <dgm:presLayoutVars>
          <dgm:chMax val="1"/>
          <dgm:chPref val="1"/>
        </dgm:presLayoutVars>
      </dgm:prSet>
      <dgm:spPr/>
    </dgm:pt>
    <dgm:pt modelId="{A00676B2-8C1E-43C9-875E-EE37879BB241}" type="pres">
      <dgm:prSet presAssocID="{A1FE472B-82F7-4AF9-A0D0-A3139C9C8985}" presName="sibTrans" presStyleCnt="0"/>
      <dgm:spPr/>
    </dgm:pt>
    <dgm:pt modelId="{55EA2363-5559-4057-B72D-119317B88FAE}" type="pres">
      <dgm:prSet presAssocID="{3428BB21-5D9B-4721-BE66-F1C333859D9A}" presName="compNode" presStyleCnt="0"/>
      <dgm:spPr/>
    </dgm:pt>
    <dgm:pt modelId="{7B8B35C1-9B54-4077-8245-874BB65BF542}" type="pres">
      <dgm:prSet presAssocID="{3428BB21-5D9B-4721-BE66-F1C333859D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38D1A5FB-DEB7-4B1D-97A9-519D674DE024}" type="pres">
      <dgm:prSet presAssocID="{3428BB21-5D9B-4721-BE66-F1C333859D9A}" presName="spaceRect" presStyleCnt="0"/>
      <dgm:spPr/>
    </dgm:pt>
    <dgm:pt modelId="{D8ED8A7F-47B7-4FB1-BA0F-519FFAE68F91}" type="pres">
      <dgm:prSet presAssocID="{3428BB21-5D9B-4721-BE66-F1C333859D9A}" presName="textRect" presStyleLbl="revTx" presStyleIdx="2" presStyleCnt="4">
        <dgm:presLayoutVars>
          <dgm:chMax val="1"/>
          <dgm:chPref val="1"/>
        </dgm:presLayoutVars>
      </dgm:prSet>
      <dgm:spPr/>
    </dgm:pt>
    <dgm:pt modelId="{30F39583-C828-4737-86EF-807969E3805B}" type="pres">
      <dgm:prSet presAssocID="{3A901BAF-1814-4465-B2DD-4CF8B717A0B3}" presName="sibTrans" presStyleCnt="0"/>
      <dgm:spPr/>
    </dgm:pt>
    <dgm:pt modelId="{9AC8465A-F79A-4C99-88AF-67256B10D1C7}" type="pres">
      <dgm:prSet presAssocID="{E28B42F7-C289-4388-BCBC-73AD2D65A489}" presName="compNode" presStyleCnt="0"/>
      <dgm:spPr/>
    </dgm:pt>
    <dgm:pt modelId="{CEA81DC9-49B0-4F89-BB52-012894FC0B41}" type="pres">
      <dgm:prSet presAssocID="{E28B42F7-C289-4388-BCBC-73AD2D65A4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ass"/>
        </a:ext>
      </dgm:extLst>
    </dgm:pt>
    <dgm:pt modelId="{1986F9F2-63DF-4ADC-AD6F-3A1955B3ED47}" type="pres">
      <dgm:prSet presAssocID="{E28B42F7-C289-4388-BCBC-73AD2D65A489}" presName="spaceRect" presStyleCnt="0"/>
      <dgm:spPr/>
    </dgm:pt>
    <dgm:pt modelId="{B2B3E680-47F3-4F56-9E5B-39D281DC7032}" type="pres">
      <dgm:prSet presAssocID="{E28B42F7-C289-4388-BCBC-73AD2D65A489}" presName="textRect" presStyleLbl="revTx" presStyleIdx="3" presStyleCnt="4">
        <dgm:presLayoutVars>
          <dgm:chMax val="1"/>
          <dgm:chPref val="1"/>
        </dgm:presLayoutVars>
      </dgm:prSet>
      <dgm:spPr/>
    </dgm:pt>
  </dgm:ptLst>
  <dgm:cxnLst>
    <dgm:cxn modelId="{2E713428-F90D-407A-88AA-F6C08552CE72}" type="presOf" srcId="{E28B42F7-C289-4388-BCBC-73AD2D65A489}" destId="{B2B3E680-47F3-4F56-9E5B-39D281DC7032}" srcOrd="0" destOrd="0" presId="urn:microsoft.com/office/officeart/2018/2/layout/IconLabelList"/>
    <dgm:cxn modelId="{E6FAFC39-5C43-404B-9A3F-CD165D9C75B0}" srcId="{518E6301-D89F-4227-BD1C-A8E33F58042B}" destId="{3428BB21-5D9B-4721-BE66-F1C333859D9A}" srcOrd="2" destOrd="0" parTransId="{66B53897-3A28-4B85-AFEC-4EF7EA26BC7D}" sibTransId="{3A901BAF-1814-4465-B2DD-4CF8B717A0B3}"/>
    <dgm:cxn modelId="{4606DD3F-684D-495E-A439-75F7B2F8E166}" srcId="{518E6301-D89F-4227-BD1C-A8E33F58042B}" destId="{E28B42F7-C289-4388-BCBC-73AD2D65A489}" srcOrd="3" destOrd="0" parTransId="{39FA72E2-8216-4D78-AE26-3D3CB7A6FFC3}" sibTransId="{4B9EC048-B23F-4EFE-ABB7-650BD144D8DA}"/>
    <dgm:cxn modelId="{C5B0BD45-AC0D-4CA6-A1C2-CA7C5D1AA788}" type="presOf" srcId="{DE7258EE-157F-49E0-8618-115C2458B92A}" destId="{C9A3606F-5FBC-47B9-9EC9-D17BD2F34B94}" srcOrd="0" destOrd="0" presId="urn:microsoft.com/office/officeart/2018/2/layout/IconLabelList"/>
    <dgm:cxn modelId="{A2C14D47-C812-4745-B035-6345569B6C2B}" srcId="{518E6301-D89F-4227-BD1C-A8E33F58042B}" destId="{211E2C89-D976-43AE-9758-18A226D7FA51}" srcOrd="1" destOrd="0" parTransId="{E73E32DD-606C-41E6-9147-912613754CAC}" sibTransId="{A1FE472B-82F7-4AF9-A0D0-A3139C9C8985}"/>
    <dgm:cxn modelId="{D00FDDA7-470E-4AD2-A7E2-F43FCEA46DCD}" type="presOf" srcId="{518E6301-D89F-4227-BD1C-A8E33F58042B}" destId="{6D2C29F2-532A-453D-9BCE-A4B704D3A2F9}" srcOrd="0" destOrd="0" presId="urn:microsoft.com/office/officeart/2018/2/layout/IconLabelList"/>
    <dgm:cxn modelId="{5CE329A9-EC9E-485F-8D24-6FE96702E17E}" type="presOf" srcId="{3428BB21-5D9B-4721-BE66-F1C333859D9A}" destId="{D8ED8A7F-47B7-4FB1-BA0F-519FFAE68F91}" srcOrd="0" destOrd="0" presId="urn:microsoft.com/office/officeart/2018/2/layout/IconLabelList"/>
    <dgm:cxn modelId="{409896DB-6B3E-4D47-BAB5-B52C4C88B11C}" type="presOf" srcId="{211E2C89-D976-43AE-9758-18A226D7FA51}" destId="{70626BEE-B86F-45AB-B840-F2A11F0A3A37}" srcOrd="0" destOrd="0" presId="urn:microsoft.com/office/officeart/2018/2/layout/IconLabelList"/>
    <dgm:cxn modelId="{DAD45FEE-A155-47CF-A4FF-46BFAACE334D}" srcId="{518E6301-D89F-4227-BD1C-A8E33F58042B}" destId="{DE7258EE-157F-49E0-8618-115C2458B92A}" srcOrd="0" destOrd="0" parTransId="{0E5A35F2-2C47-4E28-919F-F838701211AF}" sibTransId="{D9D2D0F2-F338-41A9-AD9A-975518940230}"/>
    <dgm:cxn modelId="{55D430AF-50E9-4897-A287-14A0BCCB4E1D}" type="presParOf" srcId="{6D2C29F2-532A-453D-9BCE-A4B704D3A2F9}" destId="{32848AB6-7E7F-4518-8C07-351FD03050D4}" srcOrd="0" destOrd="0" presId="urn:microsoft.com/office/officeart/2018/2/layout/IconLabelList"/>
    <dgm:cxn modelId="{31A0C74D-47A8-466E-952A-51F0FC969215}" type="presParOf" srcId="{32848AB6-7E7F-4518-8C07-351FD03050D4}" destId="{2DB17C31-4C54-48F9-BBE8-BDF991658E65}" srcOrd="0" destOrd="0" presId="urn:microsoft.com/office/officeart/2018/2/layout/IconLabelList"/>
    <dgm:cxn modelId="{67A0BE52-8EDC-4F54-9B5E-8F161191469B}" type="presParOf" srcId="{32848AB6-7E7F-4518-8C07-351FD03050D4}" destId="{73291059-6026-4E89-A265-E8EE0FD1D06E}" srcOrd="1" destOrd="0" presId="urn:microsoft.com/office/officeart/2018/2/layout/IconLabelList"/>
    <dgm:cxn modelId="{4B94ACD8-5B9C-4485-B7EA-778C59A8C73D}" type="presParOf" srcId="{32848AB6-7E7F-4518-8C07-351FD03050D4}" destId="{C9A3606F-5FBC-47B9-9EC9-D17BD2F34B94}" srcOrd="2" destOrd="0" presId="urn:microsoft.com/office/officeart/2018/2/layout/IconLabelList"/>
    <dgm:cxn modelId="{BD9897BC-1960-4537-8B25-13A592F46A28}" type="presParOf" srcId="{6D2C29F2-532A-453D-9BCE-A4B704D3A2F9}" destId="{F61624B3-8AC6-431E-B3D0-2806BE4F8A83}" srcOrd="1" destOrd="0" presId="urn:microsoft.com/office/officeart/2018/2/layout/IconLabelList"/>
    <dgm:cxn modelId="{8E6A4866-83F6-433E-A0DD-D0702F097947}" type="presParOf" srcId="{6D2C29F2-532A-453D-9BCE-A4B704D3A2F9}" destId="{E6032AA8-1C99-4C32-AB88-58C2CE0C0356}" srcOrd="2" destOrd="0" presId="urn:microsoft.com/office/officeart/2018/2/layout/IconLabelList"/>
    <dgm:cxn modelId="{3E5FD79E-650E-4974-9DE7-1A3298A99801}" type="presParOf" srcId="{E6032AA8-1C99-4C32-AB88-58C2CE0C0356}" destId="{53EB1EA6-7A63-4D34-85FC-D845317EB382}" srcOrd="0" destOrd="0" presId="urn:microsoft.com/office/officeart/2018/2/layout/IconLabelList"/>
    <dgm:cxn modelId="{C3F56108-C428-410F-B355-324D739C0382}" type="presParOf" srcId="{E6032AA8-1C99-4C32-AB88-58C2CE0C0356}" destId="{7966D778-4BD4-4DBD-A27C-6B37301DB905}" srcOrd="1" destOrd="0" presId="urn:microsoft.com/office/officeart/2018/2/layout/IconLabelList"/>
    <dgm:cxn modelId="{F1A40763-622A-4AB7-9F4D-A14197A9B6AF}" type="presParOf" srcId="{E6032AA8-1C99-4C32-AB88-58C2CE0C0356}" destId="{70626BEE-B86F-45AB-B840-F2A11F0A3A37}" srcOrd="2" destOrd="0" presId="urn:microsoft.com/office/officeart/2018/2/layout/IconLabelList"/>
    <dgm:cxn modelId="{7089D75B-FDE3-426F-9D2A-FC0CF02C66FD}" type="presParOf" srcId="{6D2C29F2-532A-453D-9BCE-A4B704D3A2F9}" destId="{A00676B2-8C1E-43C9-875E-EE37879BB241}" srcOrd="3" destOrd="0" presId="urn:microsoft.com/office/officeart/2018/2/layout/IconLabelList"/>
    <dgm:cxn modelId="{A48DE68C-6315-4007-BC23-D78B59F8E777}" type="presParOf" srcId="{6D2C29F2-532A-453D-9BCE-A4B704D3A2F9}" destId="{55EA2363-5559-4057-B72D-119317B88FAE}" srcOrd="4" destOrd="0" presId="urn:microsoft.com/office/officeart/2018/2/layout/IconLabelList"/>
    <dgm:cxn modelId="{C847A964-3A30-4B0B-A9AF-835C89342EA9}" type="presParOf" srcId="{55EA2363-5559-4057-B72D-119317B88FAE}" destId="{7B8B35C1-9B54-4077-8245-874BB65BF542}" srcOrd="0" destOrd="0" presId="urn:microsoft.com/office/officeart/2018/2/layout/IconLabelList"/>
    <dgm:cxn modelId="{1EEBC519-7FFE-452B-BE45-F0EC4A12C520}" type="presParOf" srcId="{55EA2363-5559-4057-B72D-119317B88FAE}" destId="{38D1A5FB-DEB7-4B1D-97A9-519D674DE024}" srcOrd="1" destOrd="0" presId="urn:microsoft.com/office/officeart/2018/2/layout/IconLabelList"/>
    <dgm:cxn modelId="{E0F21DEA-B7AC-4CF2-800C-9762B4686D76}" type="presParOf" srcId="{55EA2363-5559-4057-B72D-119317B88FAE}" destId="{D8ED8A7F-47B7-4FB1-BA0F-519FFAE68F91}" srcOrd="2" destOrd="0" presId="urn:microsoft.com/office/officeart/2018/2/layout/IconLabelList"/>
    <dgm:cxn modelId="{CF3EA42D-57C8-4443-8D0E-581F30DB1700}" type="presParOf" srcId="{6D2C29F2-532A-453D-9BCE-A4B704D3A2F9}" destId="{30F39583-C828-4737-86EF-807969E3805B}" srcOrd="5" destOrd="0" presId="urn:microsoft.com/office/officeart/2018/2/layout/IconLabelList"/>
    <dgm:cxn modelId="{AF0E9A43-E940-4397-8415-8E5B783A6694}" type="presParOf" srcId="{6D2C29F2-532A-453D-9BCE-A4B704D3A2F9}" destId="{9AC8465A-F79A-4C99-88AF-67256B10D1C7}" srcOrd="6" destOrd="0" presId="urn:microsoft.com/office/officeart/2018/2/layout/IconLabelList"/>
    <dgm:cxn modelId="{9BC0D328-6469-4C8B-AF58-E1BECC9DAB6B}" type="presParOf" srcId="{9AC8465A-F79A-4C99-88AF-67256B10D1C7}" destId="{CEA81DC9-49B0-4F89-BB52-012894FC0B41}" srcOrd="0" destOrd="0" presId="urn:microsoft.com/office/officeart/2018/2/layout/IconLabelList"/>
    <dgm:cxn modelId="{30F717AD-564F-4F33-8347-914A0A8B6F71}" type="presParOf" srcId="{9AC8465A-F79A-4C99-88AF-67256B10D1C7}" destId="{1986F9F2-63DF-4ADC-AD6F-3A1955B3ED47}" srcOrd="1" destOrd="0" presId="urn:microsoft.com/office/officeart/2018/2/layout/IconLabelList"/>
    <dgm:cxn modelId="{927A6445-ECA3-4A14-A406-CB0F75B37061}" type="presParOf" srcId="{9AC8465A-F79A-4C99-88AF-67256B10D1C7}" destId="{B2B3E680-47F3-4F56-9E5B-39D281DC70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D52B3-9AFB-41B4-84E0-424EDFD74D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B8D70E-07BC-4B5E-ABB9-1548672C30E1}">
      <dgm:prSet/>
      <dgm:spPr/>
      <dgm:t>
        <a:bodyPr/>
        <a:lstStyle/>
        <a:p>
          <a:r>
            <a:rPr lang="en-US" b="1" u="none" dirty="0">
              <a:solidFill>
                <a:schemeClr val="tx1"/>
              </a:solidFill>
            </a:rPr>
            <a:t>NOT NULL</a:t>
          </a:r>
          <a:r>
            <a:rPr lang="en-US" u="none" dirty="0">
              <a:solidFill>
                <a:schemeClr val="tx1"/>
              </a:solidFill>
            </a:rPr>
            <a:t>- Ensures that a column cannot have a NULL value</a:t>
          </a:r>
        </a:p>
      </dgm:t>
    </dgm:pt>
    <dgm:pt modelId="{E0A60FB6-5ACC-439C-815D-A7250A503EAB}" type="parTrans" cxnId="{3FD42CB1-CE46-4911-9F76-4C20E5AF147B}">
      <dgm:prSet/>
      <dgm:spPr/>
      <dgm:t>
        <a:bodyPr/>
        <a:lstStyle/>
        <a:p>
          <a:endParaRPr lang="en-US"/>
        </a:p>
      </dgm:t>
    </dgm:pt>
    <dgm:pt modelId="{1F08641B-A498-4059-B6E5-0B367F5D8734}" type="sibTrans" cxnId="{3FD42CB1-CE46-4911-9F76-4C20E5AF147B}">
      <dgm:prSet/>
      <dgm:spPr/>
      <dgm:t>
        <a:bodyPr/>
        <a:lstStyle/>
        <a:p>
          <a:endParaRPr lang="en-US"/>
        </a:p>
      </dgm:t>
    </dgm:pt>
    <dgm:pt modelId="{78A14EE5-328E-453D-B33A-69130D1DE710}">
      <dgm:prSet/>
      <dgm:spPr/>
      <dgm:t>
        <a:bodyPr/>
        <a:lstStyle/>
        <a:p>
          <a:r>
            <a:rPr lang="en-US" b="1" dirty="0">
              <a:solidFill>
                <a:schemeClr val="tx1"/>
              </a:solidFill>
            </a:rPr>
            <a:t>UNIQUE</a:t>
          </a:r>
          <a:r>
            <a:rPr lang="en-US" dirty="0">
              <a:solidFill>
                <a:schemeClr val="tx1"/>
              </a:solidFill>
            </a:rPr>
            <a:t> - Ensures that all values in a column are different</a:t>
          </a:r>
        </a:p>
      </dgm:t>
    </dgm:pt>
    <dgm:pt modelId="{5359354B-E6D4-42AB-B8DE-244BC112D669}" type="parTrans" cxnId="{E6738322-B94B-457B-A808-FF884EBD9964}">
      <dgm:prSet/>
      <dgm:spPr/>
      <dgm:t>
        <a:bodyPr/>
        <a:lstStyle/>
        <a:p>
          <a:endParaRPr lang="en-US"/>
        </a:p>
      </dgm:t>
    </dgm:pt>
    <dgm:pt modelId="{66B07AB8-899D-4AEA-9EE9-8EDEF8AFE5A4}" type="sibTrans" cxnId="{E6738322-B94B-457B-A808-FF884EBD9964}">
      <dgm:prSet/>
      <dgm:spPr/>
      <dgm:t>
        <a:bodyPr/>
        <a:lstStyle/>
        <a:p>
          <a:endParaRPr lang="en-US"/>
        </a:p>
      </dgm:t>
    </dgm:pt>
    <dgm:pt modelId="{1FD0D41A-A5E6-449D-AABF-D55322BE7906}">
      <dgm:prSet/>
      <dgm:spPr/>
      <dgm:t>
        <a:bodyPr/>
        <a:lstStyle/>
        <a:p>
          <a:r>
            <a:rPr lang="en-US" b="1" dirty="0">
              <a:solidFill>
                <a:schemeClr val="tx1"/>
              </a:solidFill>
            </a:rPr>
            <a:t>PRIMARY KEY</a:t>
          </a:r>
          <a:r>
            <a:rPr lang="en-US" dirty="0">
              <a:solidFill>
                <a:schemeClr val="tx1"/>
              </a:solidFill>
            </a:rPr>
            <a:t>- A combination of a NOT NULL and UNIQUE. Uniquely identifies each row in a table</a:t>
          </a:r>
        </a:p>
      </dgm:t>
    </dgm:pt>
    <dgm:pt modelId="{4A983875-550F-4495-AE52-64CC0D118C16}" type="parTrans" cxnId="{E5B44062-C2C4-435D-8F83-FFCA20101BCF}">
      <dgm:prSet/>
      <dgm:spPr/>
      <dgm:t>
        <a:bodyPr/>
        <a:lstStyle/>
        <a:p>
          <a:endParaRPr lang="en-US"/>
        </a:p>
      </dgm:t>
    </dgm:pt>
    <dgm:pt modelId="{5B3DDC2F-33E4-4EB0-90B0-442A0B1D9FC3}" type="sibTrans" cxnId="{E5B44062-C2C4-435D-8F83-FFCA20101BCF}">
      <dgm:prSet/>
      <dgm:spPr/>
      <dgm:t>
        <a:bodyPr/>
        <a:lstStyle/>
        <a:p>
          <a:endParaRPr lang="en-US"/>
        </a:p>
      </dgm:t>
    </dgm:pt>
    <dgm:pt modelId="{6F1BBE45-BB1F-425D-BAF9-58BD9887905A}">
      <dgm:prSet/>
      <dgm:spPr/>
      <dgm:t>
        <a:bodyPr/>
        <a:lstStyle/>
        <a:p>
          <a:r>
            <a:rPr lang="en-US" b="1" dirty="0">
              <a:solidFill>
                <a:schemeClr val="tx1"/>
              </a:solidFill>
            </a:rPr>
            <a:t>FOREIGN KEY</a:t>
          </a:r>
          <a:r>
            <a:rPr lang="en-US" dirty="0">
              <a:solidFill>
                <a:schemeClr val="tx1"/>
              </a:solidFill>
            </a:rPr>
            <a:t>- Uniquely identifies a row/record in another table</a:t>
          </a:r>
        </a:p>
      </dgm:t>
    </dgm:pt>
    <dgm:pt modelId="{761458FD-45FD-4644-A46B-FEE3336CB839}" type="parTrans" cxnId="{6FF1CDB4-517B-4B06-A28F-CFF67372A8D3}">
      <dgm:prSet/>
      <dgm:spPr/>
      <dgm:t>
        <a:bodyPr/>
        <a:lstStyle/>
        <a:p>
          <a:endParaRPr lang="en-US"/>
        </a:p>
      </dgm:t>
    </dgm:pt>
    <dgm:pt modelId="{05EACCBA-65AA-4E39-B9E9-50D4772AB0F9}" type="sibTrans" cxnId="{6FF1CDB4-517B-4B06-A28F-CFF67372A8D3}">
      <dgm:prSet/>
      <dgm:spPr/>
      <dgm:t>
        <a:bodyPr/>
        <a:lstStyle/>
        <a:p>
          <a:endParaRPr lang="en-US"/>
        </a:p>
      </dgm:t>
    </dgm:pt>
    <dgm:pt modelId="{0CF89C91-1CE3-4BCE-8F19-6A7B73F5B84F}">
      <dgm:prSet/>
      <dgm:spPr/>
      <dgm:t>
        <a:bodyPr/>
        <a:lstStyle/>
        <a:p>
          <a:r>
            <a:rPr lang="en-US" b="1" dirty="0">
              <a:solidFill>
                <a:schemeClr val="tx1"/>
              </a:solidFill>
            </a:rPr>
            <a:t>CHECK</a:t>
          </a:r>
          <a:r>
            <a:rPr lang="en-US" dirty="0">
              <a:solidFill>
                <a:schemeClr val="tx1"/>
              </a:solidFill>
            </a:rPr>
            <a:t> - Ensures that all values in a column satisfies a specific condition</a:t>
          </a:r>
        </a:p>
      </dgm:t>
    </dgm:pt>
    <dgm:pt modelId="{950C97D9-1966-4547-B512-495EF154FBE5}" type="parTrans" cxnId="{67D6A391-B691-4115-8EE6-03F9149EA248}">
      <dgm:prSet/>
      <dgm:spPr/>
      <dgm:t>
        <a:bodyPr/>
        <a:lstStyle/>
        <a:p>
          <a:endParaRPr lang="en-US"/>
        </a:p>
      </dgm:t>
    </dgm:pt>
    <dgm:pt modelId="{A6FEA88C-0F77-450A-88B5-20EB261996AF}" type="sibTrans" cxnId="{67D6A391-B691-4115-8EE6-03F9149EA248}">
      <dgm:prSet/>
      <dgm:spPr/>
      <dgm:t>
        <a:bodyPr/>
        <a:lstStyle/>
        <a:p>
          <a:endParaRPr lang="en-US"/>
        </a:p>
      </dgm:t>
    </dgm:pt>
    <dgm:pt modelId="{CACDADC1-E277-4FE9-8412-37D17E50BFA5}">
      <dgm:prSet/>
      <dgm:spPr/>
      <dgm:t>
        <a:bodyPr/>
        <a:lstStyle/>
        <a:p>
          <a:r>
            <a:rPr lang="en-US" b="1" dirty="0">
              <a:solidFill>
                <a:schemeClr val="tx1"/>
              </a:solidFill>
            </a:rPr>
            <a:t>DEFAULT</a:t>
          </a:r>
          <a:r>
            <a:rPr lang="en-US" dirty="0">
              <a:solidFill>
                <a:schemeClr val="tx1"/>
              </a:solidFill>
            </a:rPr>
            <a:t> - Sets a default value for a column when no value is specified</a:t>
          </a:r>
        </a:p>
      </dgm:t>
    </dgm:pt>
    <dgm:pt modelId="{40A3A2C1-7CA8-4D5F-8B20-15AE91FEE942}" type="parTrans" cxnId="{511EE8DE-6A7E-49BB-B57A-DEEBAD305F98}">
      <dgm:prSet/>
      <dgm:spPr/>
      <dgm:t>
        <a:bodyPr/>
        <a:lstStyle/>
        <a:p>
          <a:endParaRPr lang="en-US"/>
        </a:p>
      </dgm:t>
    </dgm:pt>
    <dgm:pt modelId="{1F9C6E72-8E10-4997-91EA-1699E0B18C41}" type="sibTrans" cxnId="{511EE8DE-6A7E-49BB-B57A-DEEBAD305F98}">
      <dgm:prSet/>
      <dgm:spPr/>
      <dgm:t>
        <a:bodyPr/>
        <a:lstStyle/>
        <a:p>
          <a:endParaRPr lang="en-US"/>
        </a:p>
      </dgm:t>
    </dgm:pt>
    <dgm:pt modelId="{B166C0FF-EBAB-4B47-8C60-C3D3736EEED5}">
      <dgm:prSet/>
      <dgm:spPr/>
      <dgm:t>
        <a:bodyPr/>
        <a:lstStyle/>
        <a:p>
          <a:r>
            <a:rPr lang="en-US" b="1" dirty="0">
              <a:solidFill>
                <a:schemeClr val="tx1"/>
              </a:solidFill>
            </a:rPr>
            <a:t>INDEX</a:t>
          </a:r>
          <a:r>
            <a:rPr lang="en-US" dirty="0">
              <a:solidFill>
                <a:schemeClr val="tx1"/>
              </a:solidFill>
            </a:rPr>
            <a:t> - Used to create and retrieve data from the database very quickly</a:t>
          </a:r>
        </a:p>
      </dgm:t>
    </dgm:pt>
    <dgm:pt modelId="{E410C48E-34A0-4941-B31D-DA07B0735EF7}" type="parTrans" cxnId="{D2DF2A2D-14B3-4EDD-B63B-599E8556AD60}">
      <dgm:prSet/>
      <dgm:spPr/>
      <dgm:t>
        <a:bodyPr/>
        <a:lstStyle/>
        <a:p>
          <a:endParaRPr lang="en-US"/>
        </a:p>
      </dgm:t>
    </dgm:pt>
    <dgm:pt modelId="{BC455494-ED96-4AA4-B450-A2B615A5E46D}" type="sibTrans" cxnId="{D2DF2A2D-14B3-4EDD-B63B-599E8556AD60}">
      <dgm:prSet/>
      <dgm:spPr/>
      <dgm:t>
        <a:bodyPr/>
        <a:lstStyle/>
        <a:p>
          <a:endParaRPr lang="en-US"/>
        </a:p>
      </dgm:t>
    </dgm:pt>
    <dgm:pt modelId="{88F9DDA5-9D4D-4B96-B893-3BBB1D5D0AC9}" type="pres">
      <dgm:prSet presAssocID="{65ED52B3-9AFB-41B4-84E0-424EDFD74D4C}" presName="vert0" presStyleCnt="0">
        <dgm:presLayoutVars>
          <dgm:dir/>
          <dgm:animOne val="branch"/>
          <dgm:animLvl val="lvl"/>
        </dgm:presLayoutVars>
      </dgm:prSet>
      <dgm:spPr/>
    </dgm:pt>
    <dgm:pt modelId="{1ED93A5F-6627-49B2-881D-09D6C557CA8D}" type="pres">
      <dgm:prSet presAssocID="{15B8D70E-07BC-4B5E-ABB9-1548672C30E1}" presName="thickLine" presStyleLbl="alignNode1" presStyleIdx="0" presStyleCnt="7"/>
      <dgm:spPr/>
    </dgm:pt>
    <dgm:pt modelId="{DEEBC40D-1B97-4058-96CB-6B030823F059}" type="pres">
      <dgm:prSet presAssocID="{15B8D70E-07BC-4B5E-ABB9-1548672C30E1}" presName="horz1" presStyleCnt="0"/>
      <dgm:spPr/>
    </dgm:pt>
    <dgm:pt modelId="{08D21B3C-B3E7-4F66-9BEA-7CED910D5E59}" type="pres">
      <dgm:prSet presAssocID="{15B8D70E-07BC-4B5E-ABB9-1548672C30E1}" presName="tx1" presStyleLbl="revTx" presStyleIdx="0" presStyleCnt="7"/>
      <dgm:spPr/>
    </dgm:pt>
    <dgm:pt modelId="{F5DA762E-7A6F-4960-A1F9-2791664D0244}" type="pres">
      <dgm:prSet presAssocID="{15B8D70E-07BC-4B5E-ABB9-1548672C30E1}" presName="vert1" presStyleCnt="0"/>
      <dgm:spPr/>
    </dgm:pt>
    <dgm:pt modelId="{CDC13AB0-1CDB-4D67-A1C0-DD8999DF24D9}" type="pres">
      <dgm:prSet presAssocID="{78A14EE5-328E-453D-B33A-69130D1DE710}" presName="thickLine" presStyleLbl="alignNode1" presStyleIdx="1" presStyleCnt="7"/>
      <dgm:spPr/>
    </dgm:pt>
    <dgm:pt modelId="{07D90788-B981-4F92-8483-51A6DD7DEC3B}" type="pres">
      <dgm:prSet presAssocID="{78A14EE5-328E-453D-B33A-69130D1DE710}" presName="horz1" presStyleCnt="0"/>
      <dgm:spPr/>
    </dgm:pt>
    <dgm:pt modelId="{940DD5E5-6995-458C-96F5-8EF90E897481}" type="pres">
      <dgm:prSet presAssocID="{78A14EE5-328E-453D-B33A-69130D1DE710}" presName="tx1" presStyleLbl="revTx" presStyleIdx="1" presStyleCnt="7"/>
      <dgm:spPr/>
    </dgm:pt>
    <dgm:pt modelId="{EBA692C7-65F0-48B3-85C0-8F1CE6E70DF7}" type="pres">
      <dgm:prSet presAssocID="{78A14EE5-328E-453D-B33A-69130D1DE710}" presName="vert1" presStyleCnt="0"/>
      <dgm:spPr/>
    </dgm:pt>
    <dgm:pt modelId="{D399747F-2D30-4B39-AA2E-A986746484CE}" type="pres">
      <dgm:prSet presAssocID="{1FD0D41A-A5E6-449D-AABF-D55322BE7906}" presName="thickLine" presStyleLbl="alignNode1" presStyleIdx="2" presStyleCnt="7"/>
      <dgm:spPr/>
    </dgm:pt>
    <dgm:pt modelId="{CB8ACD20-3D64-4EC7-A3B3-98CC31D2616F}" type="pres">
      <dgm:prSet presAssocID="{1FD0D41A-A5E6-449D-AABF-D55322BE7906}" presName="horz1" presStyleCnt="0"/>
      <dgm:spPr/>
    </dgm:pt>
    <dgm:pt modelId="{259E4052-56C5-4339-84CF-C4EFC81F3A85}" type="pres">
      <dgm:prSet presAssocID="{1FD0D41A-A5E6-449D-AABF-D55322BE7906}" presName="tx1" presStyleLbl="revTx" presStyleIdx="2" presStyleCnt="7"/>
      <dgm:spPr/>
    </dgm:pt>
    <dgm:pt modelId="{CA4F9619-CDB8-4F32-94EF-420C46E14111}" type="pres">
      <dgm:prSet presAssocID="{1FD0D41A-A5E6-449D-AABF-D55322BE7906}" presName="vert1" presStyleCnt="0"/>
      <dgm:spPr/>
    </dgm:pt>
    <dgm:pt modelId="{3A8E9D36-3DE4-4D7D-B392-E43A409012C7}" type="pres">
      <dgm:prSet presAssocID="{6F1BBE45-BB1F-425D-BAF9-58BD9887905A}" presName="thickLine" presStyleLbl="alignNode1" presStyleIdx="3" presStyleCnt="7"/>
      <dgm:spPr/>
    </dgm:pt>
    <dgm:pt modelId="{7796AC93-AEE2-4C56-B17E-4685E00FCC52}" type="pres">
      <dgm:prSet presAssocID="{6F1BBE45-BB1F-425D-BAF9-58BD9887905A}" presName="horz1" presStyleCnt="0"/>
      <dgm:spPr/>
    </dgm:pt>
    <dgm:pt modelId="{6FCA2FBC-1512-4501-9DCB-32B16C3E6813}" type="pres">
      <dgm:prSet presAssocID="{6F1BBE45-BB1F-425D-BAF9-58BD9887905A}" presName="tx1" presStyleLbl="revTx" presStyleIdx="3" presStyleCnt="7"/>
      <dgm:spPr/>
    </dgm:pt>
    <dgm:pt modelId="{ACF82152-F115-4910-992B-11B2804722F6}" type="pres">
      <dgm:prSet presAssocID="{6F1BBE45-BB1F-425D-BAF9-58BD9887905A}" presName="vert1" presStyleCnt="0"/>
      <dgm:spPr/>
    </dgm:pt>
    <dgm:pt modelId="{92E321D6-3211-4804-8AF0-EE18FB9DF806}" type="pres">
      <dgm:prSet presAssocID="{0CF89C91-1CE3-4BCE-8F19-6A7B73F5B84F}" presName="thickLine" presStyleLbl="alignNode1" presStyleIdx="4" presStyleCnt="7"/>
      <dgm:spPr/>
    </dgm:pt>
    <dgm:pt modelId="{E439DFD0-79F4-44AF-802D-5272C799DF53}" type="pres">
      <dgm:prSet presAssocID="{0CF89C91-1CE3-4BCE-8F19-6A7B73F5B84F}" presName="horz1" presStyleCnt="0"/>
      <dgm:spPr/>
    </dgm:pt>
    <dgm:pt modelId="{EEB2E847-386F-40FD-AA71-3E0DFFE987B3}" type="pres">
      <dgm:prSet presAssocID="{0CF89C91-1CE3-4BCE-8F19-6A7B73F5B84F}" presName="tx1" presStyleLbl="revTx" presStyleIdx="4" presStyleCnt="7"/>
      <dgm:spPr/>
    </dgm:pt>
    <dgm:pt modelId="{4F4FCCD7-20AB-4D83-B527-E7C16851EC77}" type="pres">
      <dgm:prSet presAssocID="{0CF89C91-1CE3-4BCE-8F19-6A7B73F5B84F}" presName="vert1" presStyleCnt="0"/>
      <dgm:spPr/>
    </dgm:pt>
    <dgm:pt modelId="{9D9B0480-5E51-438C-8252-291D0CC01ECF}" type="pres">
      <dgm:prSet presAssocID="{CACDADC1-E277-4FE9-8412-37D17E50BFA5}" presName="thickLine" presStyleLbl="alignNode1" presStyleIdx="5" presStyleCnt="7"/>
      <dgm:spPr/>
    </dgm:pt>
    <dgm:pt modelId="{8667C89C-8688-4F5F-A847-1171F944B474}" type="pres">
      <dgm:prSet presAssocID="{CACDADC1-E277-4FE9-8412-37D17E50BFA5}" presName="horz1" presStyleCnt="0"/>
      <dgm:spPr/>
    </dgm:pt>
    <dgm:pt modelId="{967915CA-6783-4A8E-BE27-85B8A318E399}" type="pres">
      <dgm:prSet presAssocID="{CACDADC1-E277-4FE9-8412-37D17E50BFA5}" presName="tx1" presStyleLbl="revTx" presStyleIdx="5" presStyleCnt="7"/>
      <dgm:spPr/>
    </dgm:pt>
    <dgm:pt modelId="{365B70AE-34FC-4D00-9859-BC61603FFA6A}" type="pres">
      <dgm:prSet presAssocID="{CACDADC1-E277-4FE9-8412-37D17E50BFA5}" presName="vert1" presStyleCnt="0"/>
      <dgm:spPr/>
    </dgm:pt>
    <dgm:pt modelId="{F91F00ED-0413-4902-A73D-39457F8A6DE9}" type="pres">
      <dgm:prSet presAssocID="{B166C0FF-EBAB-4B47-8C60-C3D3736EEED5}" presName="thickLine" presStyleLbl="alignNode1" presStyleIdx="6" presStyleCnt="7"/>
      <dgm:spPr/>
    </dgm:pt>
    <dgm:pt modelId="{8768942F-0F7F-4A96-8718-BFEB841E27EB}" type="pres">
      <dgm:prSet presAssocID="{B166C0FF-EBAB-4B47-8C60-C3D3736EEED5}" presName="horz1" presStyleCnt="0"/>
      <dgm:spPr/>
    </dgm:pt>
    <dgm:pt modelId="{8B17D3C9-E417-4DA9-9A41-6BD9A69823D2}" type="pres">
      <dgm:prSet presAssocID="{B166C0FF-EBAB-4B47-8C60-C3D3736EEED5}" presName="tx1" presStyleLbl="revTx" presStyleIdx="6" presStyleCnt="7"/>
      <dgm:spPr/>
    </dgm:pt>
    <dgm:pt modelId="{4D6E8EF4-9BCC-4E4E-BDB2-33650E2E2354}" type="pres">
      <dgm:prSet presAssocID="{B166C0FF-EBAB-4B47-8C60-C3D3736EEED5}" presName="vert1" presStyleCnt="0"/>
      <dgm:spPr/>
    </dgm:pt>
  </dgm:ptLst>
  <dgm:cxnLst>
    <dgm:cxn modelId="{06356809-EB05-4133-B058-E8FF516A440D}" type="presOf" srcId="{78A14EE5-328E-453D-B33A-69130D1DE710}" destId="{940DD5E5-6995-458C-96F5-8EF90E897481}" srcOrd="0" destOrd="0" presId="urn:microsoft.com/office/officeart/2008/layout/LinedList"/>
    <dgm:cxn modelId="{78F40612-13B4-4793-ABD8-A210E6DA07F4}" type="presOf" srcId="{B166C0FF-EBAB-4B47-8C60-C3D3736EEED5}" destId="{8B17D3C9-E417-4DA9-9A41-6BD9A69823D2}" srcOrd="0" destOrd="0" presId="urn:microsoft.com/office/officeart/2008/layout/LinedList"/>
    <dgm:cxn modelId="{E6738322-B94B-457B-A808-FF884EBD9964}" srcId="{65ED52B3-9AFB-41B4-84E0-424EDFD74D4C}" destId="{78A14EE5-328E-453D-B33A-69130D1DE710}" srcOrd="1" destOrd="0" parTransId="{5359354B-E6D4-42AB-B8DE-244BC112D669}" sibTransId="{66B07AB8-899D-4AEA-9EE9-8EDEF8AFE5A4}"/>
    <dgm:cxn modelId="{D2DF2A2D-14B3-4EDD-B63B-599E8556AD60}" srcId="{65ED52B3-9AFB-41B4-84E0-424EDFD74D4C}" destId="{B166C0FF-EBAB-4B47-8C60-C3D3736EEED5}" srcOrd="6" destOrd="0" parTransId="{E410C48E-34A0-4941-B31D-DA07B0735EF7}" sibTransId="{BC455494-ED96-4AA4-B450-A2B615A5E46D}"/>
    <dgm:cxn modelId="{42A1193D-B99C-43FA-8E04-CA85B68BC1BB}" type="presOf" srcId="{65ED52B3-9AFB-41B4-84E0-424EDFD74D4C}" destId="{88F9DDA5-9D4D-4B96-B893-3BBB1D5D0AC9}" srcOrd="0" destOrd="0" presId="urn:microsoft.com/office/officeart/2008/layout/LinedList"/>
    <dgm:cxn modelId="{E5B44062-C2C4-435D-8F83-FFCA20101BCF}" srcId="{65ED52B3-9AFB-41B4-84E0-424EDFD74D4C}" destId="{1FD0D41A-A5E6-449D-AABF-D55322BE7906}" srcOrd="2" destOrd="0" parTransId="{4A983875-550F-4495-AE52-64CC0D118C16}" sibTransId="{5B3DDC2F-33E4-4EB0-90B0-442A0B1D9FC3}"/>
    <dgm:cxn modelId="{EBB28B44-79EF-4F4A-9686-61B2D9D66693}" type="presOf" srcId="{0CF89C91-1CE3-4BCE-8F19-6A7B73F5B84F}" destId="{EEB2E847-386F-40FD-AA71-3E0DFFE987B3}" srcOrd="0" destOrd="0" presId="urn:microsoft.com/office/officeart/2008/layout/LinedList"/>
    <dgm:cxn modelId="{8F81314D-69AE-4E96-9B2C-C2ED8AAE385A}" type="presOf" srcId="{CACDADC1-E277-4FE9-8412-37D17E50BFA5}" destId="{967915CA-6783-4A8E-BE27-85B8A318E399}" srcOrd="0" destOrd="0" presId="urn:microsoft.com/office/officeart/2008/layout/LinedList"/>
    <dgm:cxn modelId="{202C5B76-C5FC-45EB-ABD2-CDAD3C69CA40}" type="presOf" srcId="{6F1BBE45-BB1F-425D-BAF9-58BD9887905A}" destId="{6FCA2FBC-1512-4501-9DCB-32B16C3E6813}" srcOrd="0" destOrd="0" presId="urn:microsoft.com/office/officeart/2008/layout/LinedList"/>
    <dgm:cxn modelId="{FA36BC7D-6F76-4633-833E-22B9E06EA123}" type="presOf" srcId="{1FD0D41A-A5E6-449D-AABF-D55322BE7906}" destId="{259E4052-56C5-4339-84CF-C4EFC81F3A85}" srcOrd="0" destOrd="0" presId="urn:microsoft.com/office/officeart/2008/layout/LinedList"/>
    <dgm:cxn modelId="{67D6A391-B691-4115-8EE6-03F9149EA248}" srcId="{65ED52B3-9AFB-41B4-84E0-424EDFD74D4C}" destId="{0CF89C91-1CE3-4BCE-8F19-6A7B73F5B84F}" srcOrd="4" destOrd="0" parTransId="{950C97D9-1966-4547-B512-495EF154FBE5}" sibTransId="{A6FEA88C-0F77-450A-88B5-20EB261996AF}"/>
    <dgm:cxn modelId="{3FD42CB1-CE46-4911-9F76-4C20E5AF147B}" srcId="{65ED52B3-9AFB-41B4-84E0-424EDFD74D4C}" destId="{15B8D70E-07BC-4B5E-ABB9-1548672C30E1}" srcOrd="0" destOrd="0" parTransId="{E0A60FB6-5ACC-439C-815D-A7250A503EAB}" sibTransId="{1F08641B-A498-4059-B6E5-0B367F5D8734}"/>
    <dgm:cxn modelId="{6FF1CDB4-517B-4B06-A28F-CFF67372A8D3}" srcId="{65ED52B3-9AFB-41B4-84E0-424EDFD74D4C}" destId="{6F1BBE45-BB1F-425D-BAF9-58BD9887905A}" srcOrd="3" destOrd="0" parTransId="{761458FD-45FD-4644-A46B-FEE3336CB839}" sibTransId="{05EACCBA-65AA-4E39-B9E9-50D4772AB0F9}"/>
    <dgm:cxn modelId="{7289A1C7-7FDA-494A-80C1-14FCC1A6A8CC}" type="presOf" srcId="{15B8D70E-07BC-4B5E-ABB9-1548672C30E1}" destId="{08D21B3C-B3E7-4F66-9BEA-7CED910D5E59}" srcOrd="0" destOrd="0" presId="urn:microsoft.com/office/officeart/2008/layout/LinedList"/>
    <dgm:cxn modelId="{511EE8DE-6A7E-49BB-B57A-DEEBAD305F98}" srcId="{65ED52B3-9AFB-41B4-84E0-424EDFD74D4C}" destId="{CACDADC1-E277-4FE9-8412-37D17E50BFA5}" srcOrd="5" destOrd="0" parTransId="{40A3A2C1-7CA8-4D5F-8B20-15AE91FEE942}" sibTransId="{1F9C6E72-8E10-4997-91EA-1699E0B18C41}"/>
    <dgm:cxn modelId="{BDA2CB14-C8FF-4DC6-8221-8872B813DFB5}" type="presParOf" srcId="{88F9DDA5-9D4D-4B96-B893-3BBB1D5D0AC9}" destId="{1ED93A5F-6627-49B2-881D-09D6C557CA8D}" srcOrd="0" destOrd="0" presId="urn:microsoft.com/office/officeart/2008/layout/LinedList"/>
    <dgm:cxn modelId="{15D551FE-6BEE-4FB4-BDD9-FA2D94B09F08}" type="presParOf" srcId="{88F9DDA5-9D4D-4B96-B893-3BBB1D5D0AC9}" destId="{DEEBC40D-1B97-4058-96CB-6B030823F059}" srcOrd="1" destOrd="0" presId="urn:microsoft.com/office/officeart/2008/layout/LinedList"/>
    <dgm:cxn modelId="{2BEC5BAA-AF62-4275-A665-03A587DF22B6}" type="presParOf" srcId="{DEEBC40D-1B97-4058-96CB-6B030823F059}" destId="{08D21B3C-B3E7-4F66-9BEA-7CED910D5E59}" srcOrd="0" destOrd="0" presId="urn:microsoft.com/office/officeart/2008/layout/LinedList"/>
    <dgm:cxn modelId="{CC65BA66-8742-42FE-91F6-E06B81D3DFD1}" type="presParOf" srcId="{DEEBC40D-1B97-4058-96CB-6B030823F059}" destId="{F5DA762E-7A6F-4960-A1F9-2791664D0244}" srcOrd="1" destOrd="0" presId="urn:microsoft.com/office/officeart/2008/layout/LinedList"/>
    <dgm:cxn modelId="{2A321F0F-9CB0-437C-B76C-8E996883ACD9}" type="presParOf" srcId="{88F9DDA5-9D4D-4B96-B893-3BBB1D5D0AC9}" destId="{CDC13AB0-1CDB-4D67-A1C0-DD8999DF24D9}" srcOrd="2" destOrd="0" presId="urn:microsoft.com/office/officeart/2008/layout/LinedList"/>
    <dgm:cxn modelId="{BF463B81-5655-47E8-BCC9-56FBA827B575}" type="presParOf" srcId="{88F9DDA5-9D4D-4B96-B893-3BBB1D5D0AC9}" destId="{07D90788-B981-4F92-8483-51A6DD7DEC3B}" srcOrd="3" destOrd="0" presId="urn:microsoft.com/office/officeart/2008/layout/LinedList"/>
    <dgm:cxn modelId="{276639D7-E048-403B-9104-F512AD32CCB3}" type="presParOf" srcId="{07D90788-B981-4F92-8483-51A6DD7DEC3B}" destId="{940DD5E5-6995-458C-96F5-8EF90E897481}" srcOrd="0" destOrd="0" presId="urn:microsoft.com/office/officeart/2008/layout/LinedList"/>
    <dgm:cxn modelId="{1BF3CD41-F70E-4188-903A-21011058F7EB}" type="presParOf" srcId="{07D90788-B981-4F92-8483-51A6DD7DEC3B}" destId="{EBA692C7-65F0-48B3-85C0-8F1CE6E70DF7}" srcOrd="1" destOrd="0" presId="urn:microsoft.com/office/officeart/2008/layout/LinedList"/>
    <dgm:cxn modelId="{F4BD16B2-5D49-47DE-9703-11F192843800}" type="presParOf" srcId="{88F9DDA5-9D4D-4B96-B893-3BBB1D5D0AC9}" destId="{D399747F-2D30-4B39-AA2E-A986746484CE}" srcOrd="4" destOrd="0" presId="urn:microsoft.com/office/officeart/2008/layout/LinedList"/>
    <dgm:cxn modelId="{DE43A9E3-29FE-4A70-B2A9-C2AEB530656C}" type="presParOf" srcId="{88F9DDA5-9D4D-4B96-B893-3BBB1D5D0AC9}" destId="{CB8ACD20-3D64-4EC7-A3B3-98CC31D2616F}" srcOrd="5" destOrd="0" presId="urn:microsoft.com/office/officeart/2008/layout/LinedList"/>
    <dgm:cxn modelId="{E8266811-B9C1-4D10-BD3A-DC76F872390B}" type="presParOf" srcId="{CB8ACD20-3D64-4EC7-A3B3-98CC31D2616F}" destId="{259E4052-56C5-4339-84CF-C4EFC81F3A85}" srcOrd="0" destOrd="0" presId="urn:microsoft.com/office/officeart/2008/layout/LinedList"/>
    <dgm:cxn modelId="{E033BB60-D03A-4051-9867-0D034B1322FB}" type="presParOf" srcId="{CB8ACD20-3D64-4EC7-A3B3-98CC31D2616F}" destId="{CA4F9619-CDB8-4F32-94EF-420C46E14111}" srcOrd="1" destOrd="0" presId="urn:microsoft.com/office/officeart/2008/layout/LinedList"/>
    <dgm:cxn modelId="{68062A80-E824-4E36-A3A3-CD81EE3FDBF0}" type="presParOf" srcId="{88F9DDA5-9D4D-4B96-B893-3BBB1D5D0AC9}" destId="{3A8E9D36-3DE4-4D7D-B392-E43A409012C7}" srcOrd="6" destOrd="0" presId="urn:microsoft.com/office/officeart/2008/layout/LinedList"/>
    <dgm:cxn modelId="{442C3DE2-4CAA-4326-9CF0-196ADF4ED119}" type="presParOf" srcId="{88F9DDA5-9D4D-4B96-B893-3BBB1D5D0AC9}" destId="{7796AC93-AEE2-4C56-B17E-4685E00FCC52}" srcOrd="7" destOrd="0" presId="urn:microsoft.com/office/officeart/2008/layout/LinedList"/>
    <dgm:cxn modelId="{7FFD94C3-33C1-4FC2-A9F9-9735E1EAE8F0}" type="presParOf" srcId="{7796AC93-AEE2-4C56-B17E-4685E00FCC52}" destId="{6FCA2FBC-1512-4501-9DCB-32B16C3E6813}" srcOrd="0" destOrd="0" presId="urn:microsoft.com/office/officeart/2008/layout/LinedList"/>
    <dgm:cxn modelId="{C695E6C7-A576-4458-ABC3-AE42C955FD63}" type="presParOf" srcId="{7796AC93-AEE2-4C56-B17E-4685E00FCC52}" destId="{ACF82152-F115-4910-992B-11B2804722F6}" srcOrd="1" destOrd="0" presId="urn:microsoft.com/office/officeart/2008/layout/LinedList"/>
    <dgm:cxn modelId="{1655C442-8117-45A9-964A-8828F5F62E3E}" type="presParOf" srcId="{88F9DDA5-9D4D-4B96-B893-3BBB1D5D0AC9}" destId="{92E321D6-3211-4804-8AF0-EE18FB9DF806}" srcOrd="8" destOrd="0" presId="urn:microsoft.com/office/officeart/2008/layout/LinedList"/>
    <dgm:cxn modelId="{52332EF6-8E5D-4312-AA0C-E95CAF673C3A}" type="presParOf" srcId="{88F9DDA5-9D4D-4B96-B893-3BBB1D5D0AC9}" destId="{E439DFD0-79F4-44AF-802D-5272C799DF53}" srcOrd="9" destOrd="0" presId="urn:microsoft.com/office/officeart/2008/layout/LinedList"/>
    <dgm:cxn modelId="{3EC6DD2F-66F0-440A-B63B-938D579F509C}" type="presParOf" srcId="{E439DFD0-79F4-44AF-802D-5272C799DF53}" destId="{EEB2E847-386F-40FD-AA71-3E0DFFE987B3}" srcOrd="0" destOrd="0" presId="urn:microsoft.com/office/officeart/2008/layout/LinedList"/>
    <dgm:cxn modelId="{3819FC7F-24A6-4393-B91E-3B50585260CC}" type="presParOf" srcId="{E439DFD0-79F4-44AF-802D-5272C799DF53}" destId="{4F4FCCD7-20AB-4D83-B527-E7C16851EC77}" srcOrd="1" destOrd="0" presId="urn:microsoft.com/office/officeart/2008/layout/LinedList"/>
    <dgm:cxn modelId="{65A0B242-1203-4CEA-BD06-244AE9D155F2}" type="presParOf" srcId="{88F9DDA5-9D4D-4B96-B893-3BBB1D5D0AC9}" destId="{9D9B0480-5E51-438C-8252-291D0CC01ECF}" srcOrd="10" destOrd="0" presId="urn:microsoft.com/office/officeart/2008/layout/LinedList"/>
    <dgm:cxn modelId="{1E1B2DB4-B597-4AAA-A407-8BB8841BDC9A}" type="presParOf" srcId="{88F9DDA5-9D4D-4B96-B893-3BBB1D5D0AC9}" destId="{8667C89C-8688-4F5F-A847-1171F944B474}" srcOrd="11" destOrd="0" presId="urn:microsoft.com/office/officeart/2008/layout/LinedList"/>
    <dgm:cxn modelId="{89192FF6-0A3B-4663-B452-5F05A113D274}" type="presParOf" srcId="{8667C89C-8688-4F5F-A847-1171F944B474}" destId="{967915CA-6783-4A8E-BE27-85B8A318E399}" srcOrd="0" destOrd="0" presId="urn:microsoft.com/office/officeart/2008/layout/LinedList"/>
    <dgm:cxn modelId="{18DCE0B1-03A3-41D7-96CA-ECDF63C3137D}" type="presParOf" srcId="{8667C89C-8688-4F5F-A847-1171F944B474}" destId="{365B70AE-34FC-4D00-9859-BC61603FFA6A}" srcOrd="1" destOrd="0" presId="urn:microsoft.com/office/officeart/2008/layout/LinedList"/>
    <dgm:cxn modelId="{7BCC0B7D-FB64-45DB-B2D7-6466BCB88919}" type="presParOf" srcId="{88F9DDA5-9D4D-4B96-B893-3BBB1D5D0AC9}" destId="{F91F00ED-0413-4902-A73D-39457F8A6DE9}" srcOrd="12" destOrd="0" presId="urn:microsoft.com/office/officeart/2008/layout/LinedList"/>
    <dgm:cxn modelId="{17270287-67FE-40CF-971A-9C3187950D8E}" type="presParOf" srcId="{88F9DDA5-9D4D-4B96-B893-3BBB1D5D0AC9}" destId="{8768942F-0F7F-4A96-8718-BFEB841E27EB}" srcOrd="13" destOrd="0" presId="urn:microsoft.com/office/officeart/2008/layout/LinedList"/>
    <dgm:cxn modelId="{6C891162-3CC6-4673-8767-5047B1A17026}" type="presParOf" srcId="{8768942F-0F7F-4A96-8718-BFEB841E27EB}" destId="{8B17D3C9-E417-4DA9-9A41-6BD9A69823D2}" srcOrd="0" destOrd="0" presId="urn:microsoft.com/office/officeart/2008/layout/LinedList"/>
    <dgm:cxn modelId="{50FEED31-E62A-4240-9DDE-511C04ECF44C}" type="presParOf" srcId="{8768942F-0F7F-4A96-8718-BFEB841E27EB}" destId="{4D6E8EF4-9BCC-4E4E-BDB2-33650E2E23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5E983-B5F9-47E7-B297-CA92C52C7C1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3DC1B1F-D468-4E37-BA95-40004664A6DC}">
      <dgm:prSet/>
      <dgm:spPr/>
      <dgm:t>
        <a:bodyPr/>
        <a:lstStyle/>
        <a:p>
          <a:r>
            <a:rPr lang="de-DE" b="1"/>
            <a:t>SELECT</a:t>
          </a:r>
          <a:r>
            <a:rPr lang="de-DE"/>
            <a:t> - extracts data from a database</a:t>
          </a:r>
          <a:endParaRPr lang="en-US"/>
        </a:p>
      </dgm:t>
    </dgm:pt>
    <dgm:pt modelId="{E2723690-2DC7-40DA-BBA6-735E13BFE86D}" type="parTrans" cxnId="{9E72991F-809F-4EC5-93BA-D73D3227AF7E}">
      <dgm:prSet/>
      <dgm:spPr/>
      <dgm:t>
        <a:bodyPr/>
        <a:lstStyle/>
        <a:p>
          <a:endParaRPr lang="en-US"/>
        </a:p>
      </dgm:t>
    </dgm:pt>
    <dgm:pt modelId="{181405AA-3218-4CE0-B4C3-65FFF545C99A}" type="sibTrans" cxnId="{9E72991F-809F-4EC5-93BA-D73D3227AF7E}">
      <dgm:prSet/>
      <dgm:spPr/>
      <dgm:t>
        <a:bodyPr/>
        <a:lstStyle/>
        <a:p>
          <a:endParaRPr lang="en-US"/>
        </a:p>
      </dgm:t>
    </dgm:pt>
    <dgm:pt modelId="{B357D001-06E9-4F49-8BAC-2B125051943F}">
      <dgm:prSet/>
      <dgm:spPr/>
      <dgm:t>
        <a:bodyPr/>
        <a:lstStyle/>
        <a:p>
          <a:r>
            <a:rPr lang="de-DE" b="1"/>
            <a:t>UPDATE</a:t>
          </a:r>
          <a:r>
            <a:rPr lang="de-DE"/>
            <a:t> - updates data in a database</a:t>
          </a:r>
          <a:endParaRPr lang="en-US"/>
        </a:p>
      </dgm:t>
    </dgm:pt>
    <dgm:pt modelId="{27356F5A-7EB4-4A76-8A48-CEEFC35ACC29}" type="parTrans" cxnId="{A3EC7A9B-C42C-492E-8E5C-A5BFB3D8CC94}">
      <dgm:prSet/>
      <dgm:spPr/>
      <dgm:t>
        <a:bodyPr/>
        <a:lstStyle/>
        <a:p>
          <a:endParaRPr lang="en-US"/>
        </a:p>
      </dgm:t>
    </dgm:pt>
    <dgm:pt modelId="{8B136CD9-76F5-48BB-948E-A11543B895FD}" type="sibTrans" cxnId="{A3EC7A9B-C42C-492E-8E5C-A5BFB3D8CC94}">
      <dgm:prSet/>
      <dgm:spPr/>
      <dgm:t>
        <a:bodyPr/>
        <a:lstStyle/>
        <a:p>
          <a:endParaRPr lang="en-US"/>
        </a:p>
      </dgm:t>
    </dgm:pt>
    <dgm:pt modelId="{6F603B19-CAF7-4824-A170-64B7AD72B469}">
      <dgm:prSet/>
      <dgm:spPr/>
      <dgm:t>
        <a:bodyPr/>
        <a:lstStyle/>
        <a:p>
          <a:r>
            <a:rPr lang="de-DE" b="1"/>
            <a:t>DELETE</a:t>
          </a:r>
          <a:r>
            <a:rPr lang="de-DE"/>
            <a:t> - deletes data from a database</a:t>
          </a:r>
          <a:endParaRPr lang="en-US"/>
        </a:p>
      </dgm:t>
    </dgm:pt>
    <dgm:pt modelId="{1D237C3E-BCEB-4700-B1DC-72F36CA73190}" type="parTrans" cxnId="{74A4C217-F592-4050-B474-58801C03D06E}">
      <dgm:prSet/>
      <dgm:spPr/>
      <dgm:t>
        <a:bodyPr/>
        <a:lstStyle/>
        <a:p>
          <a:endParaRPr lang="en-US"/>
        </a:p>
      </dgm:t>
    </dgm:pt>
    <dgm:pt modelId="{42EF9B7B-9742-4587-8431-941DE6EBB6D0}" type="sibTrans" cxnId="{74A4C217-F592-4050-B474-58801C03D06E}">
      <dgm:prSet/>
      <dgm:spPr/>
      <dgm:t>
        <a:bodyPr/>
        <a:lstStyle/>
        <a:p>
          <a:endParaRPr lang="en-US"/>
        </a:p>
      </dgm:t>
    </dgm:pt>
    <dgm:pt modelId="{067EBDDC-BF45-499E-9232-5E524284C3C0}">
      <dgm:prSet/>
      <dgm:spPr/>
      <dgm:t>
        <a:bodyPr/>
        <a:lstStyle/>
        <a:p>
          <a:r>
            <a:rPr lang="de-DE" b="1"/>
            <a:t>INSERT INTO</a:t>
          </a:r>
          <a:r>
            <a:rPr lang="de-DE"/>
            <a:t> - inserts new data into a database</a:t>
          </a:r>
          <a:endParaRPr lang="en-US"/>
        </a:p>
      </dgm:t>
    </dgm:pt>
    <dgm:pt modelId="{3E0B91B3-463E-493E-8391-990C10C318BD}" type="parTrans" cxnId="{C0CA026C-A0A4-4DD0-B9BF-6C97E8AFAF75}">
      <dgm:prSet/>
      <dgm:spPr/>
      <dgm:t>
        <a:bodyPr/>
        <a:lstStyle/>
        <a:p>
          <a:endParaRPr lang="en-US"/>
        </a:p>
      </dgm:t>
    </dgm:pt>
    <dgm:pt modelId="{633664D1-D7CB-4973-AAD5-D08B46EE20E9}" type="sibTrans" cxnId="{C0CA026C-A0A4-4DD0-B9BF-6C97E8AFAF75}">
      <dgm:prSet/>
      <dgm:spPr/>
      <dgm:t>
        <a:bodyPr/>
        <a:lstStyle/>
        <a:p>
          <a:endParaRPr lang="en-US"/>
        </a:p>
      </dgm:t>
    </dgm:pt>
    <dgm:pt modelId="{2B35B4E0-0975-461C-BD41-CCA2F4944D2B}">
      <dgm:prSet/>
      <dgm:spPr/>
      <dgm:t>
        <a:bodyPr/>
        <a:lstStyle/>
        <a:p>
          <a:r>
            <a:rPr lang="de-DE" b="1"/>
            <a:t>CREATE DATABASE</a:t>
          </a:r>
          <a:r>
            <a:rPr lang="de-DE"/>
            <a:t> - creates a new database</a:t>
          </a:r>
          <a:endParaRPr lang="en-US"/>
        </a:p>
      </dgm:t>
    </dgm:pt>
    <dgm:pt modelId="{13CDADB8-D34B-44D2-A843-118414A122BE}" type="parTrans" cxnId="{FF1747D2-91CF-4A40-92F7-7ACA19C7A22A}">
      <dgm:prSet/>
      <dgm:spPr/>
      <dgm:t>
        <a:bodyPr/>
        <a:lstStyle/>
        <a:p>
          <a:endParaRPr lang="en-US"/>
        </a:p>
      </dgm:t>
    </dgm:pt>
    <dgm:pt modelId="{3D1B26B7-2731-4C4B-BC7E-F8DBE04CA357}" type="sibTrans" cxnId="{FF1747D2-91CF-4A40-92F7-7ACA19C7A22A}">
      <dgm:prSet/>
      <dgm:spPr/>
      <dgm:t>
        <a:bodyPr/>
        <a:lstStyle/>
        <a:p>
          <a:endParaRPr lang="en-US"/>
        </a:p>
      </dgm:t>
    </dgm:pt>
    <dgm:pt modelId="{C060638D-53B4-4C6C-9BA3-9A0B0B3B567E}">
      <dgm:prSet/>
      <dgm:spPr/>
      <dgm:t>
        <a:bodyPr/>
        <a:lstStyle/>
        <a:p>
          <a:r>
            <a:rPr lang="de-DE" b="1"/>
            <a:t>ALTER DATABASE</a:t>
          </a:r>
          <a:r>
            <a:rPr lang="de-DE"/>
            <a:t> - modifies a database</a:t>
          </a:r>
          <a:endParaRPr lang="en-US"/>
        </a:p>
      </dgm:t>
    </dgm:pt>
    <dgm:pt modelId="{B63AAFFA-B908-498B-803A-E6084E9B8A20}" type="parTrans" cxnId="{063365D0-36A9-4376-AAA9-B1EDE0134002}">
      <dgm:prSet/>
      <dgm:spPr/>
      <dgm:t>
        <a:bodyPr/>
        <a:lstStyle/>
        <a:p>
          <a:endParaRPr lang="en-US"/>
        </a:p>
      </dgm:t>
    </dgm:pt>
    <dgm:pt modelId="{5FC9CDA1-2EA6-4206-86D6-2E2168E67ED9}" type="sibTrans" cxnId="{063365D0-36A9-4376-AAA9-B1EDE0134002}">
      <dgm:prSet/>
      <dgm:spPr/>
      <dgm:t>
        <a:bodyPr/>
        <a:lstStyle/>
        <a:p>
          <a:endParaRPr lang="en-US"/>
        </a:p>
      </dgm:t>
    </dgm:pt>
    <dgm:pt modelId="{B14D6E92-6A21-430C-B82E-361B88FA3FBB}">
      <dgm:prSet/>
      <dgm:spPr/>
      <dgm:t>
        <a:bodyPr/>
        <a:lstStyle/>
        <a:p>
          <a:r>
            <a:rPr lang="de-DE" b="1"/>
            <a:t>CREATE TABLE</a:t>
          </a:r>
          <a:r>
            <a:rPr lang="de-DE"/>
            <a:t> - creates a new table</a:t>
          </a:r>
          <a:endParaRPr lang="en-US"/>
        </a:p>
      </dgm:t>
    </dgm:pt>
    <dgm:pt modelId="{D5BE9E88-5BFB-4286-A052-31F483B1788C}" type="parTrans" cxnId="{5EDB9A67-CA7A-4B88-A4EE-23304FCF8230}">
      <dgm:prSet/>
      <dgm:spPr/>
      <dgm:t>
        <a:bodyPr/>
        <a:lstStyle/>
        <a:p>
          <a:endParaRPr lang="en-US"/>
        </a:p>
      </dgm:t>
    </dgm:pt>
    <dgm:pt modelId="{79967448-EF32-43DB-96E7-B795A87A0BD1}" type="sibTrans" cxnId="{5EDB9A67-CA7A-4B88-A4EE-23304FCF8230}">
      <dgm:prSet/>
      <dgm:spPr/>
      <dgm:t>
        <a:bodyPr/>
        <a:lstStyle/>
        <a:p>
          <a:endParaRPr lang="en-US"/>
        </a:p>
      </dgm:t>
    </dgm:pt>
    <dgm:pt modelId="{4D5FB1D9-6F68-49CB-9CA7-3422267D650E}">
      <dgm:prSet/>
      <dgm:spPr/>
      <dgm:t>
        <a:bodyPr/>
        <a:lstStyle/>
        <a:p>
          <a:r>
            <a:rPr lang="de-DE" b="1"/>
            <a:t>ALTER TABLE</a:t>
          </a:r>
          <a:r>
            <a:rPr lang="de-DE"/>
            <a:t> - modifies a table</a:t>
          </a:r>
          <a:endParaRPr lang="en-US"/>
        </a:p>
      </dgm:t>
    </dgm:pt>
    <dgm:pt modelId="{8FC9C4E1-3730-42EC-8E3D-4FE7F5DC8DE6}" type="parTrans" cxnId="{76C6D888-52EB-454E-AB38-861818017BA6}">
      <dgm:prSet/>
      <dgm:spPr/>
      <dgm:t>
        <a:bodyPr/>
        <a:lstStyle/>
        <a:p>
          <a:endParaRPr lang="en-US"/>
        </a:p>
      </dgm:t>
    </dgm:pt>
    <dgm:pt modelId="{03BA4E39-AAC6-49F1-B955-DBE666D7BB63}" type="sibTrans" cxnId="{76C6D888-52EB-454E-AB38-861818017BA6}">
      <dgm:prSet/>
      <dgm:spPr/>
      <dgm:t>
        <a:bodyPr/>
        <a:lstStyle/>
        <a:p>
          <a:endParaRPr lang="en-US"/>
        </a:p>
      </dgm:t>
    </dgm:pt>
    <dgm:pt modelId="{83D923DA-5012-40A9-A6A0-10B8392F895B}">
      <dgm:prSet/>
      <dgm:spPr/>
      <dgm:t>
        <a:bodyPr/>
        <a:lstStyle/>
        <a:p>
          <a:r>
            <a:rPr lang="de-DE" b="1"/>
            <a:t>DROP TABLE</a:t>
          </a:r>
          <a:r>
            <a:rPr lang="de-DE"/>
            <a:t> - deletes a table</a:t>
          </a:r>
          <a:endParaRPr lang="en-US"/>
        </a:p>
      </dgm:t>
    </dgm:pt>
    <dgm:pt modelId="{AA876106-367B-4943-8CDA-F5F791FC5DAD}" type="parTrans" cxnId="{E9D65311-A898-46A6-A6E0-669592141951}">
      <dgm:prSet/>
      <dgm:spPr/>
      <dgm:t>
        <a:bodyPr/>
        <a:lstStyle/>
        <a:p>
          <a:endParaRPr lang="en-US"/>
        </a:p>
      </dgm:t>
    </dgm:pt>
    <dgm:pt modelId="{25FE2298-A419-4120-BC4E-D284D3AC7101}" type="sibTrans" cxnId="{E9D65311-A898-46A6-A6E0-669592141951}">
      <dgm:prSet/>
      <dgm:spPr/>
      <dgm:t>
        <a:bodyPr/>
        <a:lstStyle/>
        <a:p>
          <a:endParaRPr lang="en-US"/>
        </a:p>
      </dgm:t>
    </dgm:pt>
    <dgm:pt modelId="{AB60B43E-E0FC-44A8-B5F4-04D169201C52}">
      <dgm:prSet/>
      <dgm:spPr/>
      <dgm:t>
        <a:bodyPr/>
        <a:lstStyle/>
        <a:p>
          <a:r>
            <a:rPr lang="de-DE" b="1"/>
            <a:t>CREATE INDEX</a:t>
          </a:r>
          <a:r>
            <a:rPr lang="de-DE"/>
            <a:t> - creates an index (search key)</a:t>
          </a:r>
          <a:endParaRPr lang="en-US"/>
        </a:p>
      </dgm:t>
    </dgm:pt>
    <dgm:pt modelId="{A060E20D-619E-4525-ACB3-DA54D8293030}" type="parTrans" cxnId="{03142E60-409A-47EE-8144-CB3B2531AA34}">
      <dgm:prSet/>
      <dgm:spPr/>
      <dgm:t>
        <a:bodyPr/>
        <a:lstStyle/>
        <a:p>
          <a:endParaRPr lang="en-US"/>
        </a:p>
      </dgm:t>
    </dgm:pt>
    <dgm:pt modelId="{0FA731EE-C7BA-456A-9AC0-52F920BF042C}" type="sibTrans" cxnId="{03142E60-409A-47EE-8144-CB3B2531AA34}">
      <dgm:prSet/>
      <dgm:spPr/>
      <dgm:t>
        <a:bodyPr/>
        <a:lstStyle/>
        <a:p>
          <a:endParaRPr lang="en-US"/>
        </a:p>
      </dgm:t>
    </dgm:pt>
    <dgm:pt modelId="{1930E884-AA13-45F3-A919-D48B72649558}">
      <dgm:prSet/>
      <dgm:spPr/>
      <dgm:t>
        <a:bodyPr/>
        <a:lstStyle/>
        <a:p>
          <a:r>
            <a:rPr lang="de-DE" b="1"/>
            <a:t>DROP INDEX</a:t>
          </a:r>
          <a:r>
            <a:rPr lang="de-DE"/>
            <a:t> - deletes an index </a:t>
          </a:r>
          <a:endParaRPr lang="en-US"/>
        </a:p>
      </dgm:t>
    </dgm:pt>
    <dgm:pt modelId="{3E172B12-8F1F-470E-8BEC-CFCA92D98F95}" type="parTrans" cxnId="{F6C2FE2C-EC7F-4164-B203-7948D00DFA43}">
      <dgm:prSet/>
      <dgm:spPr/>
      <dgm:t>
        <a:bodyPr/>
        <a:lstStyle/>
        <a:p>
          <a:endParaRPr lang="en-US"/>
        </a:p>
      </dgm:t>
    </dgm:pt>
    <dgm:pt modelId="{EE061D7C-915D-4995-A43E-462B54354C4D}" type="sibTrans" cxnId="{F6C2FE2C-EC7F-4164-B203-7948D00DFA43}">
      <dgm:prSet/>
      <dgm:spPr/>
      <dgm:t>
        <a:bodyPr/>
        <a:lstStyle/>
        <a:p>
          <a:endParaRPr lang="en-US"/>
        </a:p>
      </dgm:t>
    </dgm:pt>
    <dgm:pt modelId="{91F3358F-EA13-4948-9A90-68431ED8A231}" type="pres">
      <dgm:prSet presAssocID="{91D5E983-B5F9-47E7-B297-CA92C52C7C19}" presName="vert0" presStyleCnt="0">
        <dgm:presLayoutVars>
          <dgm:dir/>
          <dgm:animOne val="branch"/>
          <dgm:animLvl val="lvl"/>
        </dgm:presLayoutVars>
      </dgm:prSet>
      <dgm:spPr/>
    </dgm:pt>
    <dgm:pt modelId="{21119036-A242-436A-AC7C-8A6B143D2836}" type="pres">
      <dgm:prSet presAssocID="{83DC1B1F-D468-4E37-BA95-40004664A6DC}" presName="thickLine" presStyleLbl="alignNode1" presStyleIdx="0" presStyleCnt="11"/>
      <dgm:spPr/>
    </dgm:pt>
    <dgm:pt modelId="{0E1AD5E7-98C0-414F-ACB9-8055A297051F}" type="pres">
      <dgm:prSet presAssocID="{83DC1B1F-D468-4E37-BA95-40004664A6DC}" presName="horz1" presStyleCnt="0"/>
      <dgm:spPr/>
    </dgm:pt>
    <dgm:pt modelId="{E88D57AE-68FB-48BB-8A16-8E07A1321216}" type="pres">
      <dgm:prSet presAssocID="{83DC1B1F-D468-4E37-BA95-40004664A6DC}" presName="tx1" presStyleLbl="revTx" presStyleIdx="0" presStyleCnt="11"/>
      <dgm:spPr/>
    </dgm:pt>
    <dgm:pt modelId="{CE2F3E23-69DE-4583-90C8-656124DC58FF}" type="pres">
      <dgm:prSet presAssocID="{83DC1B1F-D468-4E37-BA95-40004664A6DC}" presName="vert1" presStyleCnt="0"/>
      <dgm:spPr/>
    </dgm:pt>
    <dgm:pt modelId="{24D5426D-B2C4-4E28-A98B-C26CCA11F116}" type="pres">
      <dgm:prSet presAssocID="{B357D001-06E9-4F49-8BAC-2B125051943F}" presName="thickLine" presStyleLbl="alignNode1" presStyleIdx="1" presStyleCnt="11"/>
      <dgm:spPr/>
    </dgm:pt>
    <dgm:pt modelId="{00195EDA-0DEF-4E4D-ACC3-D9ABA6489617}" type="pres">
      <dgm:prSet presAssocID="{B357D001-06E9-4F49-8BAC-2B125051943F}" presName="horz1" presStyleCnt="0"/>
      <dgm:spPr/>
    </dgm:pt>
    <dgm:pt modelId="{93FB6825-AC1E-428E-88DD-8F456D896221}" type="pres">
      <dgm:prSet presAssocID="{B357D001-06E9-4F49-8BAC-2B125051943F}" presName="tx1" presStyleLbl="revTx" presStyleIdx="1" presStyleCnt="11"/>
      <dgm:spPr/>
    </dgm:pt>
    <dgm:pt modelId="{55E22CFC-6D5F-4FFB-8B05-5497F12BCFE5}" type="pres">
      <dgm:prSet presAssocID="{B357D001-06E9-4F49-8BAC-2B125051943F}" presName="vert1" presStyleCnt="0"/>
      <dgm:spPr/>
    </dgm:pt>
    <dgm:pt modelId="{E29891B0-AE18-4448-A094-2AE0DE17F89A}" type="pres">
      <dgm:prSet presAssocID="{6F603B19-CAF7-4824-A170-64B7AD72B469}" presName="thickLine" presStyleLbl="alignNode1" presStyleIdx="2" presStyleCnt="11"/>
      <dgm:spPr/>
    </dgm:pt>
    <dgm:pt modelId="{F6980BB3-B640-4780-A631-F042A6BF4312}" type="pres">
      <dgm:prSet presAssocID="{6F603B19-CAF7-4824-A170-64B7AD72B469}" presName="horz1" presStyleCnt="0"/>
      <dgm:spPr/>
    </dgm:pt>
    <dgm:pt modelId="{8170B600-6451-461C-BC3F-D7B11FE98BA8}" type="pres">
      <dgm:prSet presAssocID="{6F603B19-CAF7-4824-A170-64B7AD72B469}" presName="tx1" presStyleLbl="revTx" presStyleIdx="2" presStyleCnt="11"/>
      <dgm:spPr/>
    </dgm:pt>
    <dgm:pt modelId="{DE309112-8E80-4EBF-9190-EBEE41B5D75D}" type="pres">
      <dgm:prSet presAssocID="{6F603B19-CAF7-4824-A170-64B7AD72B469}" presName="vert1" presStyleCnt="0"/>
      <dgm:spPr/>
    </dgm:pt>
    <dgm:pt modelId="{F5676240-3450-4B35-AA2E-A4EF68A86BC7}" type="pres">
      <dgm:prSet presAssocID="{067EBDDC-BF45-499E-9232-5E524284C3C0}" presName="thickLine" presStyleLbl="alignNode1" presStyleIdx="3" presStyleCnt="11"/>
      <dgm:spPr/>
    </dgm:pt>
    <dgm:pt modelId="{2198B1B3-6079-4172-8598-5968F2FB982E}" type="pres">
      <dgm:prSet presAssocID="{067EBDDC-BF45-499E-9232-5E524284C3C0}" presName="horz1" presStyleCnt="0"/>
      <dgm:spPr/>
    </dgm:pt>
    <dgm:pt modelId="{29850008-4A2B-4541-A894-C8BBF2A25D9B}" type="pres">
      <dgm:prSet presAssocID="{067EBDDC-BF45-499E-9232-5E524284C3C0}" presName="tx1" presStyleLbl="revTx" presStyleIdx="3" presStyleCnt="11"/>
      <dgm:spPr/>
    </dgm:pt>
    <dgm:pt modelId="{78A8382C-D811-438D-8DC4-299FB8800D7E}" type="pres">
      <dgm:prSet presAssocID="{067EBDDC-BF45-499E-9232-5E524284C3C0}" presName="vert1" presStyleCnt="0"/>
      <dgm:spPr/>
    </dgm:pt>
    <dgm:pt modelId="{418D0DB9-C5F7-4B25-BA2E-B4830F859864}" type="pres">
      <dgm:prSet presAssocID="{2B35B4E0-0975-461C-BD41-CCA2F4944D2B}" presName="thickLine" presStyleLbl="alignNode1" presStyleIdx="4" presStyleCnt="11"/>
      <dgm:spPr/>
    </dgm:pt>
    <dgm:pt modelId="{42BD9BE5-5E02-45E8-A15E-2132685F5029}" type="pres">
      <dgm:prSet presAssocID="{2B35B4E0-0975-461C-BD41-CCA2F4944D2B}" presName="horz1" presStyleCnt="0"/>
      <dgm:spPr/>
    </dgm:pt>
    <dgm:pt modelId="{F68134B6-6D68-4F61-8CFD-B5ACCB2DB207}" type="pres">
      <dgm:prSet presAssocID="{2B35B4E0-0975-461C-BD41-CCA2F4944D2B}" presName="tx1" presStyleLbl="revTx" presStyleIdx="4" presStyleCnt="11"/>
      <dgm:spPr/>
    </dgm:pt>
    <dgm:pt modelId="{15A26712-DB40-4A09-808F-053E86F0D134}" type="pres">
      <dgm:prSet presAssocID="{2B35B4E0-0975-461C-BD41-CCA2F4944D2B}" presName="vert1" presStyleCnt="0"/>
      <dgm:spPr/>
    </dgm:pt>
    <dgm:pt modelId="{7D7C4719-132F-4333-8AB4-5C8FC359DEB1}" type="pres">
      <dgm:prSet presAssocID="{C060638D-53B4-4C6C-9BA3-9A0B0B3B567E}" presName="thickLine" presStyleLbl="alignNode1" presStyleIdx="5" presStyleCnt="11"/>
      <dgm:spPr/>
    </dgm:pt>
    <dgm:pt modelId="{BDC14F72-B0DD-4391-9FB6-FA64B6C94C4E}" type="pres">
      <dgm:prSet presAssocID="{C060638D-53B4-4C6C-9BA3-9A0B0B3B567E}" presName="horz1" presStyleCnt="0"/>
      <dgm:spPr/>
    </dgm:pt>
    <dgm:pt modelId="{C320CF73-CF5D-4006-B306-D3077EE71622}" type="pres">
      <dgm:prSet presAssocID="{C060638D-53B4-4C6C-9BA3-9A0B0B3B567E}" presName="tx1" presStyleLbl="revTx" presStyleIdx="5" presStyleCnt="11"/>
      <dgm:spPr/>
    </dgm:pt>
    <dgm:pt modelId="{7BCC1963-EA7E-488E-978C-88DD65B40585}" type="pres">
      <dgm:prSet presAssocID="{C060638D-53B4-4C6C-9BA3-9A0B0B3B567E}" presName="vert1" presStyleCnt="0"/>
      <dgm:spPr/>
    </dgm:pt>
    <dgm:pt modelId="{C49809F4-3454-4257-BA67-1ABD11CD6E81}" type="pres">
      <dgm:prSet presAssocID="{B14D6E92-6A21-430C-B82E-361B88FA3FBB}" presName="thickLine" presStyleLbl="alignNode1" presStyleIdx="6" presStyleCnt="11"/>
      <dgm:spPr/>
    </dgm:pt>
    <dgm:pt modelId="{FE58973E-A774-44BD-A82E-19A692E1E229}" type="pres">
      <dgm:prSet presAssocID="{B14D6E92-6A21-430C-B82E-361B88FA3FBB}" presName="horz1" presStyleCnt="0"/>
      <dgm:spPr/>
    </dgm:pt>
    <dgm:pt modelId="{AC6EF814-1F5E-447B-855F-5B8E379CB6B0}" type="pres">
      <dgm:prSet presAssocID="{B14D6E92-6A21-430C-B82E-361B88FA3FBB}" presName="tx1" presStyleLbl="revTx" presStyleIdx="6" presStyleCnt="11"/>
      <dgm:spPr/>
    </dgm:pt>
    <dgm:pt modelId="{384DA696-2786-48B8-8430-7624BF36C251}" type="pres">
      <dgm:prSet presAssocID="{B14D6E92-6A21-430C-B82E-361B88FA3FBB}" presName="vert1" presStyleCnt="0"/>
      <dgm:spPr/>
    </dgm:pt>
    <dgm:pt modelId="{D514BB92-DEF3-4C13-889C-BBA09315067A}" type="pres">
      <dgm:prSet presAssocID="{4D5FB1D9-6F68-49CB-9CA7-3422267D650E}" presName="thickLine" presStyleLbl="alignNode1" presStyleIdx="7" presStyleCnt="11"/>
      <dgm:spPr/>
    </dgm:pt>
    <dgm:pt modelId="{23CD0FA8-DB9F-472B-B4B4-E20E1BAC800E}" type="pres">
      <dgm:prSet presAssocID="{4D5FB1D9-6F68-49CB-9CA7-3422267D650E}" presName="horz1" presStyleCnt="0"/>
      <dgm:spPr/>
    </dgm:pt>
    <dgm:pt modelId="{217739DF-8759-4378-B861-F7C8DA8C728C}" type="pres">
      <dgm:prSet presAssocID="{4D5FB1D9-6F68-49CB-9CA7-3422267D650E}" presName="tx1" presStyleLbl="revTx" presStyleIdx="7" presStyleCnt="11"/>
      <dgm:spPr/>
    </dgm:pt>
    <dgm:pt modelId="{9771840A-20CE-4AC9-BD44-F262D4C5BE9D}" type="pres">
      <dgm:prSet presAssocID="{4D5FB1D9-6F68-49CB-9CA7-3422267D650E}" presName="vert1" presStyleCnt="0"/>
      <dgm:spPr/>
    </dgm:pt>
    <dgm:pt modelId="{9DFA83B2-0A52-43A2-B9E9-6C4F2427640A}" type="pres">
      <dgm:prSet presAssocID="{83D923DA-5012-40A9-A6A0-10B8392F895B}" presName="thickLine" presStyleLbl="alignNode1" presStyleIdx="8" presStyleCnt="11"/>
      <dgm:spPr/>
    </dgm:pt>
    <dgm:pt modelId="{D801A5AD-C99F-44E6-916F-32187F0AB9CD}" type="pres">
      <dgm:prSet presAssocID="{83D923DA-5012-40A9-A6A0-10B8392F895B}" presName="horz1" presStyleCnt="0"/>
      <dgm:spPr/>
    </dgm:pt>
    <dgm:pt modelId="{8C4EEFBD-704B-4F30-877D-6414AFCE69BC}" type="pres">
      <dgm:prSet presAssocID="{83D923DA-5012-40A9-A6A0-10B8392F895B}" presName="tx1" presStyleLbl="revTx" presStyleIdx="8" presStyleCnt="11"/>
      <dgm:spPr/>
    </dgm:pt>
    <dgm:pt modelId="{750A7C1F-3E7B-4F8B-8DA5-2EF366537055}" type="pres">
      <dgm:prSet presAssocID="{83D923DA-5012-40A9-A6A0-10B8392F895B}" presName="vert1" presStyleCnt="0"/>
      <dgm:spPr/>
    </dgm:pt>
    <dgm:pt modelId="{586ABD39-BB88-4F03-87DD-7C629CA0D227}" type="pres">
      <dgm:prSet presAssocID="{AB60B43E-E0FC-44A8-B5F4-04D169201C52}" presName="thickLine" presStyleLbl="alignNode1" presStyleIdx="9" presStyleCnt="11"/>
      <dgm:spPr/>
    </dgm:pt>
    <dgm:pt modelId="{EB74EAF2-A513-420D-98E6-76CBE52CB9EA}" type="pres">
      <dgm:prSet presAssocID="{AB60B43E-E0FC-44A8-B5F4-04D169201C52}" presName="horz1" presStyleCnt="0"/>
      <dgm:spPr/>
    </dgm:pt>
    <dgm:pt modelId="{99EE46C0-7BAC-430B-9889-3A9BABBA88E6}" type="pres">
      <dgm:prSet presAssocID="{AB60B43E-E0FC-44A8-B5F4-04D169201C52}" presName="tx1" presStyleLbl="revTx" presStyleIdx="9" presStyleCnt="11"/>
      <dgm:spPr/>
    </dgm:pt>
    <dgm:pt modelId="{1EDD32C3-E2E2-46F9-95CC-311954FA6EA2}" type="pres">
      <dgm:prSet presAssocID="{AB60B43E-E0FC-44A8-B5F4-04D169201C52}" presName="vert1" presStyleCnt="0"/>
      <dgm:spPr/>
    </dgm:pt>
    <dgm:pt modelId="{1691BB18-3A3E-4727-9AFC-8E7F2FE05069}" type="pres">
      <dgm:prSet presAssocID="{1930E884-AA13-45F3-A919-D48B72649558}" presName="thickLine" presStyleLbl="alignNode1" presStyleIdx="10" presStyleCnt="11"/>
      <dgm:spPr/>
    </dgm:pt>
    <dgm:pt modelId="{C81A5611-0EEA-4053-8349-1FB10EB85A96}" type="pres">
      <dgm:prSet presAssocID="{1930E884-AA13-45F3-A919-D48B72649558}" presName="horz1" presStyleCnt="0"/>
      <dgm:spPr/>
    </dgm:pt>
    <dgm:pt modelId="{8CA350EA-C667-4A3C-AAAB-3D8F6FFA3457}" type="pres">
      <dgm:prSet presAssocID="{1930E884-AA13-45F3-A919-D48B72649558}" presName="tx1" presStyleLbl="revTx" presStyleIdx="10" presStyleCnt="11"/>
      <dgm:spPr/>
    </dgm:pt>
    <dgm:pt modelId="{1C6C7074-A99D-4ACB-9535-D9EB5EDD1EB4}" type="pres">
      <dgm:prSet presAssocID="{1930E884-AA13-45F3-A919-D48B72649558}" presName="vert1" presStyleCnt="0"/>
      <dgm:spPr/>
    </dgm:pt>
  </dgm:ptLst>
  <dgm:cxnLst>
    <dgm:cxn modelId="{E9D65311-A898-46A6-A6E0-669592141951}" srcId="{91D5E983-B5F9-47E7-B297-CA92C52C7C19}" destId="{83D923DA-5012-40A9-A6A0-10B8392F895B}" srcOrd="8" destOrd="0" parTransId="{AA876106-367B-4943-8CDA-F5F791FC5DAD}" sibTransId="{25FE2298-A419-4120-BC4E-D284D3AC7101}"/>
    <dgm:cxn modelId="{74A4C217-F592-4050-B474-58801C03D06E}" srcId="{91D5E983-B5F9-47E7-B297-CA92C52C7C19}" destId="{6F603B19-CAF7-4824-A170-64B7AD72B469}" srcOrd="2" destOrd="0" parTransId="{1D237C3E-BCEB-4700-B1DC-72F36CA73190}" sibTransId="{42EF9B7B-9742-4587-8431-941DE6EBB6D0}"/>
    <dgm:cxn modelId="{AAD7EC1A-E94A-497F-92C0-5020D91C5967}" type="presOf" srcId="{83DC1B1F-D468-4E37-BA95-40004664A6DC}" destId="{E88D57AE-68FB-48BB-8A16-8E07A1321216}" srcOrd="0" destOrd="0" presId="urn:microsoft.com/office/officeart/2008/layout/LinedList"/>
    <dgm:cxn modelId="{9E72991F-809F-4EC5-93BA-D73D3227AF7E}" srcId="{91D5E983-B5F9-47E7-B297-CA92C52C7C19}" destId="{83DC1B1F-D468-4E37-BA95-40004664A6DC}" srcOrd="0" destOrd="0" parTransId="{E2723690-2DC7-40DA-BBA6-735E13BFE86D}" sibTransId="{181405AA-3218-4CE0-B4C3-65FFF545C99A}"/>
    <dgm:cxn modelId="{F6C2FE2C-EC7F-4164-B203-7948D00DFA43}" srcId="{91D5E983-B5F9-47E7-B297-CA92C52C7C19}" destId="{1930E884-AA13-45F3-A919-D48B72649558}" srcOrd="10" destOrd="0" parTransId="{3E172B12-8F1F-470E-8BEC-CFCA92D98F95}" sibTransId="{EE061D7C-915D-4995-A43E-462B54354C4D}"/>
    <dgm:cxn modelId="{03142E60-409A-47EE-8144-CB3B2531AA34}" srcId="{91D5E983-B5F9-47E7-B297-CA92C52C7C19}" destId="{AB60B43E-E0FC-44A8-B5F4-04D169201C52}" srcOrd="9" destOrd="0" parTransId="{A060E20D-619E-4525-ACB3-DA54D8293030}" sibTransId="{0FA731EE-C7BA-456A-9AC0-52F920BF042C}"/>
    <dgm:cxn modelId="{5EDB9A67-CA7A-4B88-A4EE-23304FCF8230}" srcId="{91D5E983-B5F9-47E7-B297-CA92C52C7C19}" destId="{B14D6E92-6A21-430C-B82E-361B88FA3FBB}" srcOrd="6" destOrd="0" parTransId="{D5BE9E88-5BFB-4286-A052-31F483B1788C}" sibTransId="{79967448-EF32-43DB-96E7-B795A87A0BD1}"/>
    <dgm:cxn modelId="{D9CC2149-9F07-4113-BF68-F5ABCD77EAC8}" type="presOf" srcId="{4D5FB1D9-6F68-49CB-9CA7-3422267D650E}" destId="{217739DF-8759-4378-B861-F7C8DA8C728C}" srcOrd="0" destOrd="0" presId="urn:microsoft.com/office/officeart/2008/layout/LinedList"/>
    <dgm:cxn modelId="{C0CA026C-A0A4-4DD0-B9BF-6C97E8AFAF75}" srcId="{91D5E983-B5F9-47E7-B297-CA92C52C7C19}" destId="{067EBDDC-BF45-499E-9232-5E524284C3C0}" srcOrd="3" destOrd="0" parTransId="{3E0B91B3-463E-493E-8391-990C10C318BD}" sibTransId="{633664D1-D7CB-4973-AAD5-D08B46EE20E9}"/>
    <dgm:cxn modelId="{23601B76-0BBD-4FF6-A3E9-80C79AD6AAD7}" type="presOf" srcId="{C060638D-53B4-4C6C-9BA3-9A0B0B3B567E}" destId="{C320CF73-CF5D-4006-B306-D3077EE71622}" srcOrd="0" destOrd="0" presId="urn:microsoft.com/office/officeart/2008/layout/LinedList"/>
    <dgm:cxn modelId="{5029C378-5AA3-4768-A32D-6CF90AEF93F8}" type="presOf" srcId="{6F603B19-CAF7-4824-A170-64B7AD72B469}" destId="{8170B600-6451-461C-BC3F-D7B11FE98BA8}" srcOrd="0" destOrd="0" presId="urn:microsoft.com/office/officeart/2008/layout/LinedList"/>
    <dgm:cxn modelId="{4BF7CA7B-3F35-4A08-B62E-A2AD1BCD880A}" type="presOf" srcId="{B357D001-06E9-4F49-8BAC-2B125051943F}" destId="{93FB6825-AC1E-428E-88DD-8F456D896221}" srcOrd="0" destOrd="0" presId="urn:microsoft.com/office/officeart/2008/layout/LinedList"/>
    <dgm:cxn modelId="{76C6D888-52EB-454E-AB38-861818017BA6}" srcId="{91D5E983-B5F9-47E7-B297-CA92C52C7C19}" destId="{4D5FB1D9-6F68-49CB-9CA7-3422267D650E}" srcOrd="7" destOrd="0" parTransId="{8FC9C4E1-3730-42EC-8E3D-4FE7F5DC8DE6}" sibTransId="{03BA4E39-AAC6-49F1-B955-DBE666D7BB63}"/>
    <dgm:cxn modelId="{A3EC7A9B-C42C-492E-8E5C-A5BFB3D8CC94}" srcId="{91D5E983-B5F9-47E7-B297-CA92C52C7C19}" destId="{B357D001-06E9-4F49-8BAC-2B125051943F}" srcOrd="1" destOrd="0" parTransId="{27356F5A-7EB4-4A76-8A48-CEEFC35ACC29}" sibTransId="{8B136CD9-76F5-48BB-948E-A11543B895FD}"/>
    <dgm:cxn modelId="{0BE3BDA9-3E9E-4C09-89DD-BB7F302EEE54}" type="presOf" srcId="{B14D6E92-6A21-430C-B82E-361B88FA3FBB}" destId="{AC6EF814-1F5E-447B-855F-5B8E379CB6B0}" srcOrd="0" destOrd="0" presId="urn:microsoft.com/office/officeart/2008/layout/LinedList"/>
    <dgm:cxn modelId="{BEB17DB6-41DE-464D-AA6E-29A8BF3BBC44}" type="presOf" srcId="{067EBDDC-BF45-499E-9232-5E524284C3C0}" destId="{29850008-4A2B-4541-A894-C8BBF2A25D9B}" srcOrd="0" destOrd="0" presId="urn:microsoft.com/office/officeart/2008/layout/LinedList"/>
    <dgm:cxn modelId="{96694EBF-1B1C-42E3-B85C-850AEA2CE473}" type="presOf" srcId="{2B35B4E0-0975-461C-BD41-CCA2F4944D2B}" destId="{F68134B6-6D68-4F61-8CFD-B5ACCB2DB207}" srcOrd="0" destOrd="0" presId="urn:microsoft.com/office/officeart/2008/layout/LinedList"/>
    <dgm:cxn modelId="{063365D0-36A9-4376-AAA9-B1EDE0134002}" srcId="{91D5E983-B5F9-47E7-B297-CA92C52C7C19}" destId="{C060638D-53B4-4C6C-9BA3-9A0B0B3B567E}" srcOrd="5" destOrd="0" parTransId="{B63AAFFA-B908-498B-803A-E6084E9B8A20}" sibTransId="{5FC9CDA1-2EA6-4206-86D6-2E2168E67ED9}"/>
    <dgm:cxn modelId="{FF1747D2-91CF-4A40-92F7-7ACA19C7A22A}" srcId="{91D5E983-B5F9-47E7-B297-CA92C52C7C19}" destId="{2B35B4E0-0975-461C-BD41-CCA2F4944D2B}" srcOrd="4" destOrd="0" parTransId="{13CDADB8-D34B-44D2-A843-118414A122BE}" sibTransId="{3D1B26B7-2731-4C4B-BC7E-F8DBE04CA357}"/>
    <dgm:cxn modelId="{FCE96BD4-5C38-4633-9027-12491E8CF896}" type="presOf" srcId="{91D5E983-B5F9-47E7-B297-CA92C52C7C19}" destId="{91F3358F-EA13-4948-9A90-68431ED8A231}" srcOrd="0" destOrd="0" presId="urn:microsoft.com/office/officeart/2008/layout/LinedList"/>
    <dgm:cxn modelId="{F7DBF2EF-0781-4E10-BDBF-37B400CFBBA9}" type="presOf" srcId="{AB60B43E-E0FC-44A8-B5F4-04D169201C52}" destId="{99EE46C0-7BAC-430B-9889-3A9BABBA88E6}" srcOrd="0" destOrd="0" presId="urn:microsoft.com/office/officeart/2008/layout/LinedList"/>
    <dgm:cxn modelId="{7ACECCFA-51BD-4E10-A860-B17600A31A46}" type="presOf" srcId="{1930E884-AA13-45F3-A919-D48B72649558}" destId="{8CA350EA-C667-4A3C-AAAB-3D8F6FFA3457}" srcOrd="0" destOrd="0" presId="urn:microsoft.com/office/officeart/2008/layout/LinedList"/>
    <dgm:cxn modelId="{D2B4B4FB-C212-4CB2-AB1F-DC8773CFD390}" type="presOf" srcId="{83D923DA-5012-40A9-A6A0-10B8392F895B}" destId="{8C4EEFBD-704B-4F30-877D-6414AFCE69BC}" srcOrd="0" destOrd="0" presId="urn:microsoft.com/office/officeart/2008/layout/LinedList"/>
    <dgm:cxn modelId="{B4B8ABAA-FBF7-4BE7-85EA-6B385B47C51D}" type="presParOf" srcId="{91F3358F-EA13-4948-9A90-68431ED8A231}" destId="{21119036-A242-436A-AC7C-8A6B143D2836}" srcOrd="0" destOrd="0" presId="urn:microsoft.com/office/officeart/2008/layout/LinedList"/>
    <dgm:cxn modelId="{B1F0E7DD-F9A0-4451-AF1E-6C6DBCA0A885}" type="presParOf" srcId="{91F3358F-EA13-4948-9A90-68431ED8A231}" destId="{0E1AD5E7-98C0-414F-ACB9-8055A297051F}" srcOrd="1" destOrd="0" presId="urn:microsoft.com/office/officeart/2008/layout/LinedList"/>
    <dgm:cxn modelId="{830AD25D-9864-4D25-986D-5590FEC5B954}" type="presParOf" srcId="{0E1AD5E7-98C0-414F-ACB9-8055A297051F}" destId="{E88D57AE-68FB-48BB-8A16-8E07A1321216}" srcOrd="0" destOrd="0" presId="urn:microsoft.com/office/officeart/2008/layout/LinedList"/>
    <dgm:cxn modelId="{7EC8BB8D-D4D0-4500-91B6-6D76C3A91A11}" type="presParOf" srcId="{0E1AD5E7-98C0-414F-ACB9-8055A297051F}" destId="{CE2F3E23-69DE-4583-90C8-656124DC58FF}" srcOrd="1" destOrd="0" presId="urn:microsoft.com/office/officeart/2008/layout/LinedList"/>
    <dgm:cxn modelId="{099DABAA-552B-47BE-B446-46F4A9223B22}" type="presParOf" srcId="{91F3358F-EA13-4948-9A90-68431ED8A231}" destId="{24D5426D-B2C4-4E28-A98B-C26CCA11F116}" srcOrd="2" destOrd="0" presId="urn:microsoft.com/office/officeart/2008/layout/LinedList"/>
    <dgm:cxn modelId="{9D06C543-2EAA-4868-8896-0B9B76CA3D8F}" type="presParOf" srcId="{91F3358F-EA13-4948-9A90-68431ED8A231}" destId="{00195EDA-0DEF-4E4D-ACC3-D9ABA6489617}" srcOrd="3" destOrd="0" presId="urn:microsoft.com/office/officeart/2008/layout/LinedList"/>
    <dgm:cxn modelId="{48269227-8B4C-4550-BA83-45DD91BC4B94}" type="presParOf" srcId="{00195EDA-0DEF-4E4D-ACC3-D9ABA6489617}" destId="{93FB6825-AC1E-428E-88DD-8F456D896221}" srcOrd="0" destOrd="0" presId="urn:microsoft.com/office/officeart/2008/layout/LinedList"/>
    <dgm:cxn modelId="{84AA24A7-FE77-4619-A0C1-877E8816DECD}" type="presParOf" srcId="{00195EDA-0DEF-4E4D-ACC3-D9ABA6489617}" destId="{55E22CFC-6D5F-4FFB-8B05-5497F12BCFE5}" srcOrd="1" destOrd="0" presId="urn:microsoft.com/office/officeart/2008/layout/LinedList"/>
    <dgm:cxn modelId="{631B59D3-16CA-45CA-9403-7316783C84AC}" type="presParOf" srcId="{91F3358F-EA13-4948-9A90-68431ED8A231}" destId="{E29891B0-AE18-4448-A094-2AE0DE17F89A}" srcOrd="4" destOrd="0" presId="urn:microsoft.com/office/officeart/2008/layout/LinedList"/>
    <dgm:cxn modelId="{6CD2FA74-6E2F-4E3F-946D-26D99FD3A826}" type="presParOf" srcId="{91F3358F-EA13-4948-9A90-68431ED8A231}" destId="{F6980BB3-B640-4780-A631-F042A6BF4312}" srcOrd="5" destOrd="0" presId="urn:microsoft.com/office/officeart/2008/layout/LinedList"/>
    <dgm:cxn modelId="{0761A5CB-291F-4867-9E52-D6AF0191686B}" type="presParOf" srcId="{F6980BB3-B640-4780-A631-F042A6BF4312}" destId="{8170B600-6451-461C-BC3F-D7B11FE98BA8}" srcOrd="0" destOrd="0" presId="urn:microsoft.com/office/officeart/2008/layout/LinedList"/>
    <dgm:cxn modelId="{89DB5480-92E8-4F3D-B3B9-99AA146E314E}" type="presParOf" srcId="{F6980BB3-B640-4780-A631-F042A6BF4312}" destId="{DE309112-8E80-4EBF-9190-EBEE41B5D75D}" srcOrd="1" destOrd="0" presId="urn:microsoft.com/office/officeart/2008/layout/LinedList"/>
    <dgm:cxn modelId="{199DCA90-59ED-479A-A20C-E87D515E9C05}" type="presParOf" srcId="{91F3358F-EA13-4948-9A90-68431ED8A231}" destId="{F5676240-3450-4B35-AA2E-A4EF68A86BC7}" srcOrd="6" destOrd="0" presId="urn:microsoft.com/office/officeart/2008/layout/LinedList"/>
    <dgm:cxn modelId="{0945C7A8-D94E-4A76-9914-2E68817EB082}" type="presParOf" srcId="{91F3358F-EA13-4948-9A90-68431ED8A231}" destId="{2198B1B3-6079-4172-8598-5968F2FB982E}" srcOrd="7" destOrd="0" presId="urn:microsoft.com/office/officeart/2008/layout/LinedList"/>
    <dgm:cxn modelId="{AFEF693D-5041-4844-A901-3F43F7E8020E}" type="presParOf" srcId="{2198B1B3-6079-4172-8598-5968F2FB982E}" destId="{29850008-4A2B-4541-A894-C8BBF2A25D9B}" srcOrd="0" destOrd="0" presId="urn:microsoft.com/office/officeart/2008/layout/LinedList"/>
    <dgm:cxn modelId="{B9DA31F9-3160-4BC1-A0F9-0E951E16AEF5}" type="presParOf" srcId="{2198B1B3-6079-4172-8598-5968F2FB982E}" destId="{78A8382C-D811-438D-8DC4-299FB8800D7E}" srcOrd="1" destOrd="0" presId="urn:microsoft.com/office/officeart/2008/layout/LinedList"/>
    <dgm:cxn modelId="{A331A428-BEC9-46AA-80F5-C51D39C5FB9A}" type="presParOf" srcId="{91F3358F-EA13-4948-9A90-68431ED8A231}" destId="{418D0DB9-C5F7-4B25-BA2E-B4830F859864}" srcOrd="8" destOrd="0" presId="urn:microsoft.com/office/officeart/2008/layout/LinedList"/>
    <dgm:cxn modelId="{6BDD4CE5-5A95-4B5F-BF9E-6BB1D5C1F1C4}" type="presParOf" srcId="{91F3358F-EA13-4948-9A90-68431ED8A231}" destId="{42BD9BE5-5E02-45E8-A15E-2132685F5029}" srcOrd="9" destOrd="0" presId="urn:microsoft.com/office/officeart/2008/layout/LinedList"/>
    <dgm:cxn modelId="{EF24C7DA-BE63-4B2E-A96F-13EE54A2BFDA}" type="presParOf" srcId="{42BD9BE5-5E02-45E8-A15E-2132685F5029}" destId="{F68134B6-6D68-4F61-8CFD-B5ACCB2DB207}" srcOrd="0" destOrd="0" presId="urn:microsoft.com/office/officeart/2008/layout/LinedList"/>
    <dgm:cxn modelId="{9B4CCFFC-E213-44DF-B1EF-AF0C7C0F31A5}" type="presParOf" srcId="{42BD9BE5-5E02-45E8-A15E-2132685F5029}" destId="{15A26712-DB40-4A09-808F-053E86F0D134}" srcOrd="1" destOrd="0" presId="urn:microsoft.com/office/officeart/2008/layout/LinedList"/>
    <dgm:cxn modelId="{D0552EA5-7ABE-420B-9AE3-0FFCD2B87C3B}" type="presParOf" srcId="{91F3358F-EA13-4948-9A90-68431ED8A231}" destId="{7D7C4719-132F-4333-8AB4-5C8FC359DEB1}" srcOrd="10" destOrd="0" presId="urn:microsoft.com/office/officeart/2008/layout/LinedList"/>
    <dgm:cxn modelId="{E45ADE5C-ECF9-4D49-A83E-D00AF9E95F4C}" type="presParOf" srcId="{91F3358F-EA13-4948-9A90-68431ED8A231}" destId="{BDC14F72-B0DD-4391-9FB6-FA64B6C94C4E}" srcOrd="11" destOrd="0" presId="urn:microsoft.com/office/officeart/2008/layout/LinedList"/>
    <dgm:cxn modelId="{10EE5A35-004D-4231-B214-28DBDE45F35F}" type="presParOf" srcId="{BDC14F72-B0DD-4391-9FB6-FA64B6C94C4E}" destId="{C320CF73-CF5D-4006-B306-D3077EE71622}" srcOrd="0" destOrd="0" presId="urn:microsoft.com/office/officeart/2008/layout/LinedList"/>
    <dgm:cxn modelId="{6C3C9AA4-4748-4DE0-A676-D2A956C574C0}" type="presParOf" srcId="{BDC14F72-B0DD-4391-9FB6-FA64B6C94C4E}" destId="{7BCC1963-EA7E-488E-978C-88DD65B40585}" srcOrd="1" destOrd="0" presId="urn:microsoft.com/office/officeart/2008/layout/LinedList"/>
    <dgm:cxn modelId="{AF6AB45E-50CE-42A1-BCF0-921534B6597C}" type="presParOf" srcId="{91F3358F-EA13-4948-9A90-68431ED8A231}" destId="{C49809F4-3454-4257-BA67-1ABD11CD6E81}" srcOrd="12" destOrd="0" presId="urn:microsoft.com/office/officeart/2008/layout/LinedList"/>
    <dgm:cxn modelId="{7B7C7D7D-5656-4590-A112-66EE1D2F89C9}" type="presParOf" srcId="{91F3358F-EA13-4948-9A90-68431ED8A231}" destId="{FE58973E-A774-44BD-A82E-19A692E1E229}" srcOrd="13" destOrd="0" presId="urn:microsoft.com/office/officeart/2008/layout/LinedList"/>
    <dgm:cxn modelId="{372BABFA-8A14-405D-A779-4A4F19F5DC0D}" type="presParOf" srcId="{FE58973E-A774-44BD-A82E-19A692E1E229}" destId="{AC6EF814-1F5E-447B-855F-5B8E379CB6B0}" srcOrd="0" destOrd="0" presId="urn:microsoft.com/office/officeart/2008/layout/LinedList"/>
    <dgm:cxn modelId="{96D79303-2841-4074-9BD5-088C4C62A27A}" type="presParOf" srcId="{FE58973E-A774-44BD-A82E-19A692E1E229}" destId="{384DA696-2786-48B8-8430-7624BF36C251}" srcOrd="1" destOrd="0" presId="urn:microsoft.com/office/officeart/2008/layout/LinedList"/>
    <dgm:cxn modelId="{7B80E1F2-E540-4BD4-941C-FB0608348ED5}" type="presParOf" srcId="{91F3358F-EA13-4948-9A90-68431ED8A231}" destId="{D514BB92-DEF3-4C13-889C-BBA09315067A}" srcOrd="14" destOrd="0" presId="urn:microsoft.com/office/officeart/2008/layout/LinedList"/>
    <dgm:cxn modelId="{70C465B4-8E13-4D20-A774-A77155815C53}" type="presParOf" srcId="{91F3358F-EA13-4948-9A90-68431ED8A231}" destId="{23CD0FA8-DB9F-472B-B4B4-E20E1BAC800E}" srcOrd="15" destOrd="0" presId="urn:microsoft.com/office/officeart/2008/layout/LinedList"/>
    <dgm:cxn modelId="{54E9FB4F-0F7F-4B28-8B38-DAA75D727316}" type="presParOf" srcId="{23CD0FA8-DB9F-472B-B4B4-E20E1BAC800E}" destId="{217739DF-8759-4378-B861-F7C8DA8C728C}" srcOrd="0" destOrd="0" presId="urn:microsoft.com/office/officeart/2008/layout/LinedList"/>
    <dgm:cxn modelId="{5BC35DF5-1CFC-468C-8623-CDFEE679C769}" type="presParOf" srcId="{23CD0FA8-DB9F-472B-B4B4-E20E1BAC800E}" destId="{9771840A-20CE-4AC9-BD44-F262D4C5BE9D}" srcOrd="1" destOrd="0" presId="urn:microsoft.com/office/officeart/2008/layout/LinedList"/>
    <dgm:cxn modelId="{16D5CCA3-F6FE-4BE4-B704-B16625629060}" type="presParOf" srcId="{91F3358F-EA13-4948-9A90-68431ED8A231}" destId="{9DFA83B2-0A52-43A2-B9E9-6C4F2427640A}" srcOrd="16" destOrd="0" presId="urn:microsoft.com/office/officeart/2008/layout/LinedList"/>
    <dgm:cxn modelId="{30FB8504-4E66-4648-806A-7008828F2CD0}" type="presParOf" srcId="{91F3358F-EA13-4948-9A90-68431ED8A231}" destId="{D801A5AD-C99F-44E6-916F-32187F0AB9CD}" srcOrd="17" destOrd="0" presId="urn:microsoft.com/office/officeart/2008/layout/LinedList"/>
    <dgm:cxn modelId="{49A47EFA-D68C-4CE2-A4AC-F1F4CF72B44A}" type="presParOf" srcId="{D801A5AD-C99F-44E6-916F-32187F0AB9CD}" destId="{8C4EEFBD-704B-4F30-877D-6414AFCE69BC}" srcOrd="0" destOrd="0" presId="urn:microsoft.com/office/officeart/2008/layout/LinedList"/>
    <dgm:cxn modelId="{C201905E-496F-4B69-A41B-D727DD909BE5}" type="presParOf" srcId="{D801A5AD-C99F-44E6-916F-32187F0AB9CD}" destId="{750A7C1F-3E7B-4F8B-8DA5-2EF366537055}" srcOrd="1" destOrd="0" presId="urn:microsoft.com/office/officeart/2008/layout/LinedList"/>
    <dgm:cxn modelId="{88552BA8-5AE1-416F-BFED-FF9E87FC2226}" type="presParOf" srcId="{91F3358F-EA13-4948-9A90-68431ED8A231}" destId="{586ABD39-BB88-4F03-87DD-7C629CA0D227}" srcOrd="18" destOrd="0" presId="urn:microsoft.com/office/officeart/2008/layout/LinedList"/>
    <dgm:cxn modelId="{972E7351-5EB4-4866-A2D5-B6B8099069DE}" type="presParOf" srcId="{91F3358F-EA13-4948-9A90-68431ED8A231}" destId="{EB74EAF2-A513-420D-98E6-76CBE52CB9EA}" srcOrd="19" destOrd="0" presId="urn:microsoft.com/office/officeart/2008/layout/LinedList"/>
    <dgm:cxn modelId="{D51705A2-2915-42D3-8FC2-8D28DB7B57DA}" type="presParOf" srcId="{EB74EAF2-A513-420D-98E6-76CBE52CB9EA}" destId="{99EE46C0-7BAC-430B-9889-3A9BABBA88E6}" srcOrd="0" destOrd="0" presId="urn:microsoft.com/office/officeart/2008/layout/LinedList"/>
    <dgm:cxn modelId="{73875EF4-8AB4-4D3E-A88F-52387B176125}" type="presParOf" srcId="{EB74EAF2-A513-420D-98E6-76CBE52CB9EA}" destId="{1EDD32C3-E2E2-46F9-95CC-311954FA6EA2}" srcOrd="1" destOrd="0" presId="urn:microsoft.com/office/officeart/2008/layout/LinedList"/>
    <dgm:cxn modelId="{C169DB63-318E-4CA0-B65E-E75C2226D1A0}" type="presParOf" srcId="{91F3358F-EA13-4948-9A90-68431ED8A231}" destId="{1691BB18-3A3E-4727-9AFC-8E7F2FE05069}" srcOrd="20" destOrd="0" presId="urn:microsoft.com/office/officeart/2008/layout/LinedList"/>
    <dgm:cxn modelId="{9B2584E6-9776-423A-AA15-4C401B135684}" type="presParOf" srcId="{91F3358F-EA13-4948-9A90-68431ED8A231}" destId="{C81A5611-0EEA-4053-8349-1FB10EB85A96}" srcOrd="21" destOrd="0" presId="urn:microsoft.com/office/officeart/2008/layout/LinedList"/>
    <dgm:cxn modelId="{8881EF02-EC3B-410E-A8D5-840602061EF5}" type="presParOf" srcId="{C81A5611-0EEA-4053-8349-1FB10EB85A96}" destId="{8CA350EA-C667-4A3C-AAAB-3D8F6FFA3457}" srcOrd="0" destOrd="0" presId="urn:microsoft.com/office/officeart/2008/layout/LinedList"/>
    <dgm:cxn modelId="{C35E363E-6D89-4668-B9A7-F354CDECEAE1}" type="presParOf" srcId="{C81A5611-0EEA-4053-8349-1FB10EB85A96}" destId="{1C6C7074-A99D-4ACB-9535-D9EB5EDD1E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6AE6F1-054E-4548-B657-FFBFD168CBE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1718480-2BD5-4F99-8DC5-B863C36662C8}">
      <dgm:prSet custT="1"/>
      <dgm:spPr/>
      <dgm:t>
        <a:bodyPr/>
        <a:lstStyle/>
        <a:p>
          <a:pPr>
            <a:defRPr b="1"/>
          </a:pPr>
          <a:r>
            <a:rPr lang="de-DE" sz="2500" dirty="0"/>
            <a:t>Installationen:</a:t>
          </a:r>
          <a:endParaRPr lang="en-US" sz="2500" dirty="0"/>
        </a:p>
      </dgm:t>
    </dgm:pt>
    <dgm:pt modelId="{1776AD58-05AE-4571-A344-2EADB9604A6C}" type="parTrans" cxnId="{C84E227A-7172-493C-84C4-CA69833F3051}">
      <dgm:prSet/>
      <dgm:spPr/>
      <dgm:t>
        <a:bodyPr/>
        <a:lstStyle/>
        <a:p>
          <a:endParaRPr lang="en-US"/>
        </a:p>
      </dgm:t>
    </dgm:pt>
    <dgm:pt modelId="{EE93F058-2EF7-41FA-99D2-7CE8D628FCD3}" type="sibTrans" cxnId="{C84E227A-7172-493C-84C4-CA69833F3051}">
      <dgm:prSet/>
      <dgm:spPr/>
      <dgm:t>
        <a:bodyPr/>
        <a:lstStyle/>
        <a:p>
          <a:endParaRPr lang="en-US"/>
        </a:p>
      </dgm:t>
    </dgm:pt>
    <dgm:pt modelId="{6619AA14-5CD2-48C0-B8AE-F109FD8F2810}">
      <dgm:prSet custT="1"/>
      <dgm:spPr/>
      <dgm:t>
        <a:bodyPr/>
        <a:lstStyle/>
        <a:p>
          <a:pPr algn="l">
            <a:buFont typeface="Arial" panose="020B0604020202020204" pitchFamily="34" charset="0"/>
            <a:buNone/>
          </a:pPr>
          <a:r>
            <a:rPr lang="de-DE" sz="2000" dirty="0"/>
            <a:t>- SQL Server </a:t>
          </a:r>
          <a:r>
            <a:rPr lang="de-DE" sz="2000" dirty="0" err="1"/>
            <a:t>Managment</a:t>
          </a:r>
          <a:r>
            <a:rPr lang="de-DE" sz="2000" dirty="0"/>
            <a:t> Studio (SSMS)</a:t>
          </a:r>
          <a:endParaRPr lang="en-US" sz="2000" dirty="0"/>
        </a:p>
      </dgm:t>
    </dgm:pt>
    <dgm:pt modelId="{D555C43F-1A8A-4327-B261-6AE36A76C402}" type="parTrans" cxnId="{388E8DF4-217D-4237-AB8C-6672B78AA803}">
      <dgm:prSet/>
      <dgm:spPr/>
      <dgm:t>
        <a:bodyPr/>
        <a:lstStyle/>
        <a:p>
          <a:endParaRPr lang="en-US"/>
        </a:p>
      </dgm:t>
    </dgm:pt>
    <dgm:pt modelId="{2B0A12C3-7D2C-455D-88ED-51FE364DBBE4}" type="sibTrans" cxnId="{388E8DF4-217D-4237-AB8C-6672B78AA803}">
      <dgm:prSet/>
      <dgm:spPr/>
      <dgm:t>
        <a:bodyPr/>
        <a:lstStyle/>
        <a:p>
          <a:endParaRPr lang="en-US"/>
        </a:p>
      </dgm:t>
    </dgm:pt>
    <dgm:pt modelId="{4A18941F-187A-4276-B715-7D28527159D3}">
      <dgm:prSet custT="1"/>
      <dgm:spPr/>
      <dgm:t>
        <a:bodyPr/>
        <a:lstStyle/>
        <a:p>
          <a:pPr algn="l">
            <a:buFont typeface="Arial" panose="020B0604020202020204" pitchFamily="34" charset="0"/>
            <a:buNone/>
          </a:pPr>
          <a:r>
            <a:rPr lang="de-DE" sz="2000" dirty="0"/>
            <a:t>- SQLServer2017 Express</a:t>
          </a:r>
          <a:endParaRPr lang="en-US" sz="2000" dirty="0"/>
        </a:p>
      </dgm:t>
    </dgm:pt>
    <dgm:pt modelId="{ACB89204-DA96-4FDE-BF5A-531897CA5C58}" type="parTrans" cxnId="{1794DD6F-73C4-45F1-8155-CB9822A4DF15}">
      <dgm:prSet/>
      <dgm:spPr/>
      <dgm:t>
        <a:bodyPr/>
        <a:lstStyle/>
        <a:p>
          <a:endParaRPr lang="en-US"/>
        </a:p>
      </dgm:t>
    </dgm:pt>
    <dgm:pt modelId="{8C681A47-9850-4AC7-840C-0EEA351AEDBB}" type="sibTrans" cxnId="{1794DD6F-73C4-45F1-8155-CB9822A4DF15}">
      <dgm:prSet/>
      <dgm:spPr/>
      <dgm:t>
        <a:bodyPr/>
        <a:lstStyle/>
        <a:p>
          <a:endParaRPr lang="en-US"/>
        </a:p>
      </dgm:t>
    </dgm:pt>
    <dgm:pt modelId="{F98433DE-05A5-46B2-8A9C-3DC3D631F176}">
      <dgm:prSet custT="1"/>
      <dgm:spPr/>
      <dgm:t>
        <a:bodyPr/>
        <a:lstStyle/>
        <a:p>
          <a:pPr>
            <a:defRPr b="1"/>
          </a:pPr>
          <a:r>
            <a:rPr lang="de-DE" sz="2500" dirty="0"/>
            <a:t>SSMS:</a:t>
          </a:r>
          <a:endParaRPr lang="en-US" sz="2500" dirty="0"/>
        </a:p>
      </dgm:t>
    </dgm:pt>
    <dgm:pt modelId="{7037990B-FC98-4D88-A786-5F0B38A1B9A6}" type="parTrans" cxnId="{D9D0B003-985C-4907-8A7E-933F6377FBCE}">
      <dgm:prSet/>
      <dgm:spPr/>
      <dgm:t>
        <a:bodyPr/>
        <a:lstStyle/>
        <a:p>
          <a:endParaRPr lang="en-US"/>
        </a:p>
      </dgm:t>
    </dgm:pt>
    <dgm:pt modelId="{D792C894-BDEA-45C0-9727-E3B053D41EDC}" type="sibTrans" cxnId="{D9D0B003-985C-4907-8A7E-933F6377FBCE}">
      <dgm:prSet/>
      <dgm:spPr/>
      <dgm:t>
        <a:bodyPr/>
        <a:lstStyle/>
        <a:p>
          <a:endParaRPr lang="en-US"/>
        </a:p>
      </dgm:t>
    </dgm:pt>
    <dgm:pt modelId="{E4865C64-C48D-4E15-A80D-AF5D28E9A0CC}">
      <dgm:prSet custT="1"/>
      <dgm:spPr/>
      <dgm:t>
        <a:bodyPr/>
        <a:lstStyle/>
        <a:p>
          <a:pPr algn="l">
            <a:buFont typeface="Arial" panose="020B0604020202020204" pitchFamily="34" charset="0"/>
            <a:buChar char="•"/>
          </a:pPr>
          <a:r>
            <a:rPr lang="de-DE" sz="2000" dirty="0"/>
            <a:t>- Mit SQL Server verbinden</a:t>
          </a:r>
          <a:endParaRPr lang="en-US" sz="2000" dirty="0"/>
        </a:p>
      </dgm:t>
    </dgm:pt>
    <dgm:pt modelId="{BE2B9536-19E5-4139-9BC0-7F7602C00C84}" type="parTrans" cxnId="{86E64F98-51F7-40B9-9526-80E6EA1AFC82}">
      <dgm:prSet/>
      <dgm:spPr/>
      <dgm:t>
        <a:bodyPr/>
        <a:lstStyle/>
        <a:p>
          <a:endParaRPr lang="en-US"/>
        </a:p>
      </dgm:t>
    </dgm:pt>
    <dgm:pt modelId="{9A5E889F-4A42-40DB-8F32-E55DF36544B8}" type="sibTrans" cxnId="{86E64F98-51F7-40B9-9526-80E6EA1AFC82}">
      <dgm:prSet/>
      <dgm:spPr/>
      <dgm:t>
        <a:bodyPr/>
        <a:lstStyle/>
        <a:p>
          <a:endParaRPr lang="en-US"/>
        </a:p>
      </dgm:t>
    </dgm:pt>
    <dgm:pt modelId="{D2AF165C-58AB-4549-B17C-01095700E7F6}">
      <dgm:prSet custT="1"/>
      <dgm:spPr/>
      <dgm:t>
        <a:bodyPr/>
        <a:lstStyle/>
        <a:p>
          <a:pPr algn="l">
            <a:buFont typeface="Arial" panose="020B0604020202020204" pitchFamily="34" charset="0"/>
            <a:buChar char="•"/>
          </a:pPr>
          <a:r>
            <a:rPr lang="de-DE" sz="2000" dirty="0"/>
            <a:t>- </a:t>
          </a:r>
          <a:r>
            <a:rPr lang="de-DE" sz="2000" dirty="0" err="1"/>
            <a:t>Querry</a:t>
          </a:r>
          <a:endParaRPr lang="en-US" sz="2000" dirty="0"/>
        </a:p>
      </dgm:t>
    </dgm:pt>
    <dgm:pt modelId="{9902523A-EB31-40BB-9818-94343878EC15}" type="parTrans" cxnId="{7476DDC6-1275-4E4E-A74B-843E7C95C9DF}">
      <dgm:prSet/>
      <dgm:spPr/>
      <dgm:t>
        <a:bodyPr/>
        <a:lstStyle/>
        <a:p>
          <a:endParaRPr lang="en-US"/>
        </a:p>
      </dgm:t>
    </dgm:pt>
    <dgm:pt modelId="{D61730BC-56FA-4AEF-B7C8-237434CDEA33}" type="sibTrans" cxnId="{7476DDC6-1275-4E4E-A74B-843E7C95C9DF}">
      <dgm:prSet/>
      <dgm:spPr/>
      <dgm:t>
        <a:bodyPr/>
        <a:lstStyle/>
        <a:p>
          <a:endParaRPr lang="en-US"/>
        </a:p>
      </dgm:t>
    </dgm:pt>
    <dgm:pt modelId="{EAB1F0F0-BB97-4F49-8A7F-6D2163B8FA68}">
      <dgm:prSet custT="1"/>
      <dgm:spPr/>
      <dgm:t>
        <a:bodyPr/>
        <a:lstStyle/>
        <a:p>
          <a:pPr>
            <a:defRPr b="1"/>
          </a:pPr>
          <a:r>
            <a:rPr lang="de-DE" sz="2500"/>
            <a:t>Visual Studio Projekt</a:t>
          </a:r>
          <a:endParaRPr lang="en-US" sz="2500"/>
        </a:p>
      </dgm:t>
    </dgm:pt>
    <dgm:pt modelId="{81EA0C15-2E76-47D4-8F8A-A0A5DB73044C}" type="parTrans" cxnId="{8F7CC2F5-8E3D-4D6E-8961-83B13A1A8271}">
      <dgm:prSet/>
      <dgm:spPr/>
      <dgm:t>
        <a:bodyPr/>
        <a:lstStyle/>
        <a:p>
          <a:endParaRPr lang="en-US"/>
        </a:p>
      </dgm:t>
    </dgm:pt>
    <dgm:pt modelId="{DF377348-374E-4EDE-B49B-E4552112EE30}" type="sibTrans" cxnId="{8F7CC2F5-8E3D-4D6E-8961-83B13A1A8271}">
      <dgm:prSet/>
      <dgm:spPr/>
      <dgm:t>
        <a:bodyPr/>
        <a:lstStyle/>
        <a:p>
          <a:endParaRPr lang="en-US"/>
        </a:p>
      </dgm:t>
    </dgm:pt>
    <dgm:pt modelId="{1316A308-BA1F-4E7F-9E25-EC3B42A3E16E}">
      <dgm:prSet custT="1"/>
      <dgm:spPr/>
      <dgm:t>
        <a:bodyPr/>
        <a:lstStyle/>
        <a:p>
          <a:pPr>
            <a:defRPr b="1"/>
          </a:pPr>
          <a:r>
            <a:rPr lang="de-DE" sz="2500"/>
            <a:t>Eigene Querrys schreiben</a:t>
          </a:r>
          <a:endParaRPr lang="en-US" sz="2500"/>
        </a:p>
      </dgm:t>
    </dgm:pt>
    <dgm:pt modelId="{89CD92F3-4BB0-4EC8-8EF4-7D2B00E41DE9}" type="parTrans" cxnId="{A374701E-1C62-48BE-8F5C-AB42C55F192B}">
      <dgm:prSet/>
      <dgm:spPr/>
      <dgm:t>
        <a:bodyPr/>
        <a:lstStyle/>
        <a:p>
          <a:endParaRPr lang="en-US"/>
        </a:p>
      </dgm:t>
    </dgm:pt>
    <dgm:pt modelId="{FB92CADD-B3D0-46A3-BFBF-EA77FC6C6063}" type="sibTrans" cxnId="{A374701E-1C62-48BE-8F5C-AB42C55F192B}">
      <dgm:prSet/>
      <dgm:spPr/>
      <dgm:t>
        <a:bodyPr/>
        <a:lstStyle/>
        <a:p>
          <a:endParaRPr lang="en-US"/>
        </a:p>
      </dgm:t>
    </dgm:pt>
    <dgm:pt modelId="{AC986E12-56F8-4708-A0BB-CEF8F8AEBF57}" type="pres">
      <dgm:prSet presAssocID="{9C6AE6F1-054E-4548-B657-FFBFD168CBE0}" presName="root" presStyleCnt="0">
        <dgm:presLayoutVars>
          <dgm:dir/>
          <dgm:resizeHandles val="exact"/>
        </dgm:presLayoutVars>
      </dgm:prSet>
      <dgm:spPr/>
    </dgm:pt>
    <dgm:pt modelId="{9D54C798-A1E1-4F18-91CD-2B6630652F20}" type="pres">
      <dgm:prSet presAssocID="{41718480-2BD5-4F99-8DC5-B863C36662C8}" presName="compNode" presStyleCnt="0"/>
      <dgm:spPr/>
    </dgm:pt>
    <dgm:pt modelId="{768784C9-7924-4302-83A7-2308D1A5F61A}" type="pres">
      <dgm:prSet presAssocID="{41718480-2BD5-4F99-8DC5-B863C36662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2509382-9C80-4D9C-8CCA-ECF34F794549}" type="pres">
      <dgm:prSet presAssocID="{41718480-2BD5-4F99-8DC5-B863C36662C8}" presName="iconSpace" presStyleCnt="0"/>
      <dgm:spPr/>
    </dgm:pt>
    <dgm:pt modelId="{8787F265-056B-4843-B5E3-60425A8F16A0}" type="pres">
      <dgm:prSet presAssocID="{41718480-2BD5-4F99-8DC5-B863C36662C8}" presName="parTx" presStyleLbl="revTx" presStyleIdx="0" presStyleCnt="8">
        <dgm:presLayoutVars>
          <dgm:chMax val="0"/>
          <dgm:chPref val="0"/>
        </dgm:presLayoutVars>
      </dgm:prSet>
      <dgm:spPr/>
    </dgm:pt>
    <dgm:pt modelId="{5257F518-451D-44EF-A968-B4E4AC9F3B45}" type="pres">
      <dgm:prSet presAssocID="{41718480-2BD5-4F99-8DC5-B863C36662C8}" presName="txSpace" presStyleCnt="0"/>
      <dgm:spPr/>
    </dgm:pt>
    <dgm:pt modelId="{A89E1B48-0659-40D9-8938-13AFF1B11943}" type="pres">
      <dgm:prSet presAssocID="{41718480-2BD5-4F99-8DC5-B863C36662C8}" presName="desTx" presStyleLbl="revTx" presStyleIdx="1" presStyleCnt="8">
        <dgm:presLayoutVars/>
      </dgm:prSet>
      <dgm:spPr/>
    </dgm:pt>
    <dgm:pt modelId="{E74CAD32-0DA9-4484-AED7-FE12DBD04736}" type="pres">
      <dgm:prSet presAssocID="{EE93F058-2EF7-41FA-99D2-7CE8D628FCD3}" presName="sibTrans" presStyleCnt="0"/>
      <dgm:spPr/>
    </dgm:pt>
    <dgm:pt modelId="{36D73CF5-A167-4F8F-ADE2-FBCC67FED1B5}" type="pres">
      <dgm:prSet presAssocID="{F98433DE-05A5-46B2-8A9C-3DC3D631F176}" presName="compNode" presStyleCnt="0"/>
      <dgm:spPr/>
    </dgm:pt>
    <dgm:pt modelId="{5C4559F8-DDDF-4994-8EE4-6FCEEC3C7519}" type="pres">
      <dgm:prSet presAssocID="{F98433DE-05A5-46B2-8A9C-3DC3D631F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5C0843B-D978-4573-A939-31A61F3CF8D2}" type="pres">
      <dgm:prSet presAssocID="{F98433DE-05A5-46B2-8A9C-3DC3D631F176}" presName="iconSpace" presStyleCnt="0"/>
      <dgm:spPr/>
    </dgm:pt>
    <dgm:pt modelId="{8AE988CB-00FD-422F-A2BF-5B4F97A65C33}" type="pres">
      <dgm:prSet presAssocID="{F98433DE-05A5-46B2-8A9C-3DC3D631F176}" presName="parTx" presStyleLbl="revTx" presStyleIdx="2" presStyleCnt="8">
        <dgm:presLayoutVars>
          <dgm:chMax val="0"/>
          <dgm:chPref val="0"/>
        </dgm:presLayoutVars>
      </dgm:prSet>
      <dgm:spPr/>
    </dgm:pt>
    <dgm:pt modelId="{D1D2080C-6BA4-49AC-AD13-57CC111565CF}" type="pres">
      <dgm:prSet presAssocID="{F98433DE-05A5-46B2-8A9C-3DC3D631F176}" presName="txSpace" presStyleCnt="0"/>
      <dgm:spPr/>
    </dgm:pt>
    <dgm:pt modelId="{971BBA7F-B90D-4AA4-B794-BB73463980B5}" type="pres">
      <dgm:prSet presAssocID="{F98433DE-05A5-46B2-8A9C-3DC3D631F176}" presName="desTx" presStyleLbl="revTx" presStyleIdx="3" presStyleCnt="8">
        <dgm:presLayoutVars/>
      </dgm:prSet>
      <dgm:spPr/>
    </dgm:pt>
    <dgm:pt modelId="{BE6C07FF-3D18-43F0-B6A9-3241AD48CDF7}" type="pres">
      <dgm:prSet presAssocID="{D792C894-BDEA-45C0-9727-E3B053D41EDC}" presName="sibTrans" presStyleCnt="0"/>
      <dgm:spPr/>
    </dgm:pt>
    <dgm:pt modelId="{F86F9283-5D78-4E49-AF09-DD8FF64B76BD}" type="pres">
      <dgm:prSet presAssocID="{EAB1F0F0-BB97-4F49-8A7F-6D2163B8FA68}" presName="compNode" presStyleCnt="0"/>
      <dgm:spPr/>
    </dgm:pt>
    <dgm:pt modelId="{3F1A1A3C-BDEB-4551-9AAF-2B0B7C0FE9EA}" type="pres">
      <dgm:prSet presAssocID="{EAB1F0F0-BB97-4F49-8A7F-6D2163B8FA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8237CB4B-5146-47CC-AC4F-EFF8D20C9AF6}" type="pres">
      <dgm:prSet presAssocID="{EAB1F0F0-BB97-4F49-8A7F-6D2163B8FA68}" presName="iconSpace" presStyleCnt="0"/>
      <dgm:spPr/>
    </dgm:pt>
    <dgm:pt modelId="{5EDBA662-A7C6-4842-AFF1-3CC2DE8EA463}" type="pres">
      <dgm:prSet presAssocID="{EAB1F0F0-BB97-4F49-8A7F-6D2163B8FA68}" presName="parTx" presStyleLbl="revTx" presStyleIdx="4" presStyleCnt="8">
        <dgm:presLayoutVars>
          <dgm:chMax val="0"/>
          <dgm:chPref val="0"/>
        </dgm:presLayoutVars>
      </dgm:prSet>
      <dgm:spPr/>
    </dgm:pt>
    <dgm:pt modelId="{46606A8F-5A46-48B3-A904-803D4BD63770}" type="pres">
      <dgm:prSet presAssocID="{EAB1F0F0-BB97-4F49-8A7F-6D2163B8FA68}" presName="txSpace" presStyleCnt="0"/>
      <dgm:spPr/>
    </dgm:pt>
    <dgm:pt modelId="{2F3F6129-712C-42F1-8408-EA112F4420A4}" type="pres">
      <dgm:prSet presAssocID="{EAB1F0F0-BB97-4F49-8A7F-6D2163B8FA68}" presName="desTx" presStyleLbl="revTx" presStyleIdx="5" presStyleCnt="8">
        <dgm:presLayoutVars/>
      </dgm:prSet>
      <dgm:spPr/>
    </dgm:pt>
    <dgm:pt modelId="{6DCC15A3-EF49-4DC9-A9B4-C0DECE6D0444}" type="pres">
      <dgm:prSet presAssocID="{DF377348-374E-4EDE-B49B-E4552112EE30}" presName="sibTrans" presStyleCnt="0"/>
      <dgm:spPr/>
    </dgm:pt>
    <dgm:pt modelId="{5F2FB6D4-95E0-4083-ABA8-42DCCD86497B}" type="pres">
      <dgm:prSet presAssocID="{1316A308-BA1F-4E7F-9E25-EC3B42A3E16E}" presName="compNode" presStyleCnt="0"/>
      <dgm:spPr/>
    </dgm:pt>
    <dgm:pt modelId="{203D3960-AE1E-4FD8-BBC6-2652A3917AAD}" type="pres">
      <dgm:prSet presAssocID="{1316A308-BA1F-4E7F-9E25-EC3B42A3E1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833CCB3-5BFE-43B8-B2C9-195C4C873A3A}" type="pres">
      <dgm:prSet presAssocID="{1316A308-BA1F-4E7F-9E25-EC3B42A3E16E}" presName="iconSpace" presStyleCnt="0"/>
      <dgm:spPr/>
    </dgm:pt>
    <dgm:pt modelId="{6184E1A1-90A4-4B4F-AF3B-4B9FD6820AE7}" type="pres">
      <dgm:prSet presAssocID="{1316A308-BA1F-4E7F-9E25-EC3B42A3E16E}" presName="parTx" presStyleLbl="revTx" presStyleIdx="6" presStyleCnt="8">
        <dgm:presLayoutVars>
          <dgm:chMax val="0"/>
          <dgm:chPref val="0"/>
        </dgm:presLayoutVars>
      </dgm:prSet>
      <dgm:spPr/>
    </dgm:pt>
    <dgm:pt modelId="{924D4A4B-651A-4882-8A71-6F0D9B014610}" type="pres">
      <dgm:prSet presAssocID="{1316A308-BA1F-4E7F-9E25-EC3B42A3E16E}" presName="txSpace" presStyleCnt="0"/>
      <dgm:spPr/>
    </dgm:pt>
    <dgm:pt modelId="{5D28F8D3-3F97-4A98-9E7D-317FE02EE39C}" type="pres">
      <dgm:prSet presAssocID="{1316A308-BA1F-4E7F-9E25-EC3B42A3E16E}" presName="desTx" presStyleLbl="revTx" presStyleIdx="7" presStyleCnt="8">
        <dgm:presLayoutVars/>
      </dgm:prSet>
      <dgm:spPr/>
    </dgm:pt>
  </dgm:ptLst>
  <dgm:cxnLst>
    <dgm:cxn modelId="{D9D0B003-985C-4907-8A7E-933F6377FBCE}" srcId="{9C6AE6F1-054E-4548-B657-FFBFD168CBE0}" destId="{F98433DE-05A5-46B2-8A9C-3DC3D631F176}" srcOrd="1" destOrd="0" parTransId="{7037990B-FC98-4D88-A786-5F0B38A1B9A6}" sibTransId="{D792C894-BDEA-45C0-9727-E3B053D41EDC}"/>
    <dgm:cxn modelId="{C880DF05-C515-4537-AB79-6DAD628E99A2}" type="presOf" srcId="{E4865C64-C48D-4E15-A80D-AF5D28E9A0CC}" destId="{971BBA7F-B90D-4AA4-B794-BB73463980B5}" srcOrd="0" destOrd="0" presId="urn:microsoft.com/office/officeart/2018/5/layout/CenteredIconLabelDescriptionList"/>
    <dgm:cxn modelId="{77D5B20B-26A8-4F2E-8B7D-EA6AC9CD245B}" type="presOf" srcId="{D2AF165C-58AB-4549-B17C-01095700E7F6}" destId="{971BBA7F-B90D-4AA4-B794-BB73463980B5}" srcOrd="0" destOrd="1" presId="urn:microsoft.com/office/officeart/2018/5/layout/CenteredIconLabelDescriptionList"/>
    <dgm:cxn modelId="{A374701E-1C62-48BE-8F5C-AB42C55F192B}" srcId="{9C6AE6F1-054E-4548-B657-FFBFD168CBE0}" destId="{1316A308-BA1F-4E7F-9E25-EC3B42A3E16E}" srcOrd="3" destOrd="0" parTransId="{89CD92F3-4BB0-4EC8-8EF4-7D2B00E41DE9}" sibTransId="{FB92CADD-B3D0-46A3-BFBF-EA77FC6C6063}"/>
    <dgm:cxn modelId="{D74B3635-0CB8-4010-9EDE-943632B0E000}" type="presOf" srcId="{41718480-2BD5-4F99-8DC5-B863C36662C8}" destId="{8787F265-056B-4843-B5E3-60425A8F16A0}" srcOrd="0" destOrd="0" presId="urn:microsoft.com/office/officeart/2018/5/layout/CenteredIconLabelDescriptionList"/>
    <dgm:cxn modelId="{1794DD6F-73C4-45F1-8155-CB9822A4DF15}" srcId="{41718480-2BD5-4F99-8DC5-B863C36662C8}" destId="{4A18941F-187A-4276-B715-7D28527159D3}" srcOrd="1" destOrd="0" parTransId="{ACB89204-DA96-4FDE-BF5A-531897CA5C58}" sibTransId="{8C681A47-9850-4AC7-840C-0EEA351AEDBB}"/>
    <dgm:cxn modelId="{C84E227A-7172-493C-84C4-CA69833F3051}" srcId="{9C6AE6F1-054E-4548-B657-FFBFD168CBE0}" destId="{41718480-2BD5-4F99-8DC5-B863C36662C8}" srcOrd="0" destOrd="0" parTransId="{1776AD58-05AE-4571-A344-2EADB9604A6C}" sibTransId="{EE93F058-2EF7-41FA-99D2-7CE8D628FCD3}"/>
    <dgm:cxn modelId="{90DDAF97-A5AC-42D3-B4F1-8E4D618DF2F6}" type="presOf" srcId="{4A18941F-187A-4276-B715-7D28527159D3}" destId="{A89E1B48-0659-40D9-8938-13AFF1B11943}" srcOrd="0" destOrd="1" presId="urn:microsoft.com/office/officeart/2018/5/layout/CenteredIconLabelDescriptionList"/>
    <dgm:cxn modelId="{86E64F98-51F7-40B9-9526-80E6EA1AFC82}" srcId="{F98433DE-05A5-46B2-8A9C-3DC3D631F176}" destId="{E4865C64-C48D-4E15-A80D-AF5D28E9A0CC}" srcOrd="0" destOrd="0" parTransId="{BE2B9536-19E5-4139-9BC0-7F7602C00C84}" sibTransId="{9A5E889F-4A42-40DB-8F32-E55DF36544B8}"/>
    <dgm:cxn modelId="{C60336B4-1EA7-476A-860E-56ADC68BE411}" type="presOf" srcId="{1316A308-BA1F-4E7F-9E25-EC3B42A3E16E}" destId="{6184E1A1-90A4-4B4F-AF3B-4B9FD6820AE7}" srcOrd="0" destOrd="0" presId="urn:microsoft.com/office/officeart/2018/5/layout/CenteredIconLabelDescriptionList"/>
    <dgm:cxn modelId="{7476DDC6-1275-4E4E-A74B-843E7C95C9DF}" srcId="{F98433DE-05A5-46B2-8A9C-3DC3D631F176}" destId="{D2AF165C-58AB-4549-B17C-01095700E7F6}" srcOrd="1" destOrd="0" parTransId="{9902523A-EB31-40BB-9818-94343878EC15}" sibTransId="{D61730BC-56FA-4AEF-B7C8-237434CDEA33}"/>
    <dgm:cxn modelId="{5E6C58CA-B380-43BD-AB62-78F667001415}" type="presOf" srcId="{6619AA14-5CD2-48C0-B8AE-F109FD8F2810}" destId="{A89E1B48-0659-40D9-8938-13AFF1B11943}" srcOrd="0" destOrd="0" presId="urn:microsoft.com/office/officeart/2018/5/layout/CenteredIconLabelDescriptionList"/>
    <dgm:cxn modelId="{85C870E0-B58B-498C-A915-20E2C68BCFDD}" type="presOf" srcId="{EAB1F0F0-BB97-4F49-8A7F-6D2163B8FA68}" destId="{5EDBA662-A7C6-4842-AFF1-3CC2DE8EA463}" srcOrd="0" destOrd="0" presId="urn:microsoft.com/office/officeart/2018/5/layout/CenteredIconLabelDescriptionList"/>
    <dgm:cxn modelId="{CB3085EA-10B6-4CE3-8939-27B79F68F9FD}" type="presOf" srcId="{9C6AE6F1-054E-4548-B657-FFBFD168CBE0}" destId="{AC986E12-56F8-4708-A0BB-CEF8F8AEBF57}" srcOrd="0" destOrd="0" presId="urn:microsoft.com/office/officeart/2018/5/layout/CenteredIconLabelDescriptionList"/>
    <dgm:cxn modelId="{5E429DF3-AFB7-4268-AF92-72235B6CC769}" type="presOf" srcId="{F98433DE-05A5-46B2-8A9C-3DC3D631F176}" destId="{8AE988CB-00FD-422F-A2BF-5B4F97A65C33}" srcOrd="0" destOrd="0" presId="urn:microsoft.com/office/officeart/2018/5/layout/CenteredIconLabelDescriptionList"/>
    <dgm:cxn modelId="{388E8DF4-217D-4237-AB8C-6672B78AA803}" srcId="{41718480-2BD5-4F99-8DC5-B863C36662C8}" destId="{6619AA14-5CD2-48C0-B8AE-F109FD8F2810}" srcOrd="0" destOrd="0" parTransId="{D555C43F-1A8A-4327-B261-6AE36A76C402}" sibTransId="{2B0A12C3-7D2C-455D-88ED-51FE364DBBE4}"/>
    <dgm:cxn modelId="{8F7CC2F5-8E3D-4D6E-8961-83B13A1A8271}" srcId="{9C6AE6F1-054E-4548-B657-FFBFD168CBE0}" destId="{EAB1F0F0-BB97-4F49-8A7F-6D2163B8FA68}" srcOrd="2" destOrd="0" parTransId="{81EA0C15-2E76-47D4-8F8A-A0A5DB73044C}" sibTransId="{DF377348-374E-4EDE-B49B-E4552112EE30}"/>
    <dgm:cxn modelId="{2DA29421-13AA-4847-98EC-9CF9F79DEA07}" type="presParOf" srcId="{AC986E12-56F8-4708-A0BB-CEF8F8AEBF57}" destId="{9D54C798-A1E1-4F18-91CD-2B6630652F20}" srcOrd="0" destOrd="0" presId="urn:microsoft.com/office/officeart/2018/5/layout/CenteredIconLabelDescriptionList"/>
    <dgm:cxn modelId="{FACE5952-E921-46A8-9D72-A12671CEEEEF}" type="presParOf" srcId="{9D54C798-A1E1-4F18-91CD-2B6630652F20}" destId="{768784C9-7924-4302-83A7-2308D1A5F61A}" srcOrd="0" destOrd="0" presId="urn:microsoft.com/office/officeart/2018/5/layout/CenteredIconLabelDescriptionList"/>
    <dgm:cxn modelId="{1CC5D32C-624D-49C6-93AE-7BF816BF35CE}" type="presParOf" srcId="{9D54C798-A1E1-4F18-91CD-2B6630652F20}" destId="{42509382-9C80-4D9C-8CCA-ECF34F794549}" srcOrd="1" destOrd="0" presId="urn:microsoft.com/office/officeart/2018/5/layout/CenteredIconLabelDescriptionList"/>
    <dgm:cxn modelId="{088FDEC0-1D58-4C61-A94A-27F560C78A8A}" type="presParOf" srcId="{9D54C798-A1E1-4F18-91CD-2B6630652F20}" destId="{8787F265-056B-4843-B5E3-60425A8F16A0}" srcOrd="2" destOrd="0" presId="urn:microsoft.com/office/officeart/2018/5/layout/CenteredIconLabelDescriptionList"/>
    <dgm:cxn modelId="{F118EC72-4A87-4A29-AE8A-F6194AD2018D}" type="presParOf" srcId="{9D54C798-A1E1-4F18-91CD-2B6630652F20}" destId="{5257F518-451D-44EF-A968-B4E4AC9F3B45}" srcOrd="3" destOrd="0" presId="urn:microsoft.com/office/officeart/2018/5/layout/CenteredIconLabelDescriptionList"/>
    <dgm:cxn modelId="{CFEFA850-81C9-463F-B7D0-61A3CDAD271D}" type="presParOf" srcId="{9D54C798-A1E1-4F18-91CD-2B6630652F20}" destId="{A89E1B48-0659-40D9-8938-13AFF1B11943}" srcOrd="4" destOrd="0" presId="urn:microsoft.com/office/officeart/2018/5/layout/CenteredIconLabelDescriptionList"/>
    <dgm:cxn modelId="{E924C675-022A-4DF9-A99B-33E18872CFDE}" type="presParOf" srcId="{AC986E12-56F8-4708-A0BB-CEF8F8AEBF57}" destId="{E74CAD32-0DA9-4484-AED7-FE12DBD04736}" srcOrd="1" destOrd="0" presId="urn:microsoft.com/office/officeart/2018/5/layout/CenteredIconLabelDescriptionList"/>
    <dgm:cxn modelId="{5D97B034-4557-4A0D-8C76-D04169C1C26A}" type="presParOf" srcId="{AC986E12-56F8-4708-A0BB-CEF8F8AEBF57}" destId="{36D73CF5-A167-4F8F-ADE2-FBCC67FED1B5}" srcOrd="2" destOrd="0" presId="urn:microsoft.com/office/officeart/2018/5/layout/CenteredIconLabelDescriptionList"/>
    <dgm:cxn modelId="{9714CE99-B96D-4747-92AA-BE55BAE7F053}" type="presParOf" srcId="{36D73CF5-A167-4F8F-ADE2-FBCC67FED1B5}" destId="{5C4559F8-DDDF-4994-8EE4-6FCEEC3C7519}" srcOrd="0" destOrd="0" presId="urn:microsoft.com/office/officeart/2018/5/layout/CenteredIconLabelDescriptionList"/>
    <dgm:cxn modelId="{7F1C52B7-E7AA-41A2-B91E-11D7492FD0EB}" type="presParOf" srcId="{36D73CF5-A167-4F8F-ADE2-FBCC67FED1B5}" destId="{B5C0843B-D978-4573-A939-31A61F3CF8D2}" srcOrd="1" destOrd="0" presId="urn:microsoft.com/office/officeart/2018/5/layout/CenteredIconLabelDescriptionList"/>
    <dgm:cxn modelId="{6D49B88D-A9F2-461C-B7F4-1E6F262E95A8}" type="presParOf" srcId="{36D73CF5-A167-4F8F-ADE2-FBCC67FED1B5}" destId="{8AE988CB-00FD-422F-A2BF-5B4F97A65C33}" srcOrd="2" destOrd="0" presId="urn:microsoft.com/office/officeart/2018/5/layout/CenteredIconLabelDescriptionList"/>
    <dgm:cxn modelId="{275FFE21-BDB5-443D-9F00-009D5DE3B4C8}" type="presParOf" srcId="{36D73CF5-A167-4F8F-ADE2-FBCC67FED1B5}" destId="{D1D2080C-6BA4-49AC-AD13-57CC111565CF}" srcOrd="3" destOrd="0" presId="urn:microsoft.com/office/officeart/2018/5/layout/CenteredIconLabelDescriptionList"/>
    <dgm:cxn modelId="{1B571C74-B80A-4193-BE69-78A444B03937}" type="presParOf" srcId="{36D73CF5-A167-4F8F-ADE2-FBCC67FED1B5}" destId="{971BBA7F-B90D-4AA4-B794-BB73463980B5}" srcOrd="4" destOrd="0" presId="urn:microsoft.com/office/officeart/2018/5/layout/CenteredIconLabelDescriptionList"/>
    <dgm:cxn modelId="{08A95D55-C8AB-4DAD-AB0D-622F03C2FF36}" type="presParOf" srcId="{AC986E12-56F8-4708-A0BB-CEF8F8AEBF57}" destId="{BE6C07FF-3D18-43F0-B6A9-3241AD48CDF7}" srcOrd="3" destOrd="0" presId="urn:microsoft.com/office/officeart/2018/5/layout/CenteredIconLabelDescriptionList"/>
    <dgm:cxn modelId="{0EDA1894-BF36-4100-920E-7289581244D6}" type="presParOf" srcId="{AC986E12-56F8-4708-A0BB-CEF8F8AEBF57}" destId="{F86F9283-5D78-4E49-AF09-DD8FF64B76BD}" srcOrd="4" destOrd="0" presId="urn:microsoft.com/office/officeart/2018/5/layout/CenteredIconLabelDescriptionList"/>
    <dgm:cxn modelId="{1CD100A7-4E4D-48C8-8BF4-B338AC3A88B3}" type="presParOf" srcId="{F86F9283-5D78-4E49-AF09-DD8FF64B76BD}" destId="{3F1A1A3C-BDEB-4551-9AAF-2B0B7C0FE9EA}" srcOrd="0" destOrd="0" presId="urn:microsoft.com/office/officeart/2018/5/layout/CenteredIconLabelDescriptionList"/>
    <dgm:cxn modelId="{592891E4-6ECF-4C5D-BFA2-90B1F039E36E}" type="presParOf" srcId="{F86F9283-5D78-4E49-AF09-DD8FF64B76BD}" destId="{8237CB4B-5146-47CC-AC4F-EFF8D20C9AF6}" srcOrd="1" destOrd="0" presId="urn:microsoft.com/office/officeart/2018/5/layout/CenteredIconLabelDescriptionList"/>
    <dgm:cxn modelId="{C995E5B8-0492-4B76-AA95-832EDE88C5AE}" type="presParOf" srcId="{F86F9283-5D78-4E49-AF09-DD8FF64B76BD}" destId="{5EDBA662-A7C6-4842-AFF1-3CC2DE8EA463}" srcOrd="2" destOrd="0" presId="urn:microsoft.com/office/officeart/2018/5/layout/CenteredIconLabelDescriptionList"/>
    <dgm:cxn modelId="{D7B6C19C-9A90-4AA0-A89E-E312B93B8E30}" type="presParOf" srcId="{F86F9283-5D78-4E49-AF09-DD8FF64B76BD}" destId="{46606A8F-5A46-48B3-A904-803D4BD63770}" srcOrd="3" destOrd="0" presId="urn:microsoft.com/office/officeart/2018/5/layout/CenteredIconLabelDescriptionList"/>
    <dgm:cxn modelId="{C9C121BA-E03D-4AE0-BEBA-BD35DB0E894B}" type="presParOf" srcId="{F86F9283-5D78-4E49-AF09-DD8FF64B76BD}" destId="{2F3F6129-712C-42F1-8408-EA112F4420A4}" srcOrd="4" destOrd="0" presId="urn:microsoft.com/office/officeart/2018/5/layout/CenteredIconLabelDescriptionList"/>
    <dgm:cxn modelId="{83707BA8-CB0E-4EA3-B0F7-8D0918614C78}" type="presParOf" srcId="{AC986E12-56F8-4708-A0BB-CEF8F8AEBF57}" destId="{6DCC15A3-EF49-4DC9-A9B4-C0DECE6D0444}" srcOrd="5" destOrd="0" presId="urn:microsoft.com/office/officeart/2018/5/layout/CenteredIconLabelDescriptionList"/>
    <dgm:cxn modelId="{5FDE6155-8AFC-4998-B4E1-F50F538C81E3}" type="presParOf" srcId="{AC986E12-56F8-4708-A0BB-CEF8F8AEBF57}" destId="{5F2FB6D4-95E0-4083-ABA8-42DCCD86497B}" srcOrd="6" destOrd="0" presId="urn:microsoft.com/office/officeart/2018/5/layout/CenteredIconLabelDescriptionList"/>
    <dgm:cxn modelId="{D97EF950-57A4-4F05-8390-C3753CC46D9E}" type="presParOf" srcId="{5F2FB6D4-95E0-4083-ABA8-42DCCD86497B}" destId="{203D3960-AE1E-4FD8-BBC6-2652A3917AAD}" srcOrd="0" destOrd="0" presId="urn:microsoft.com/office/officeart/2018/5/layout/CenteredIconLabelDescriptionList"/>
    <dgm:cxn modelId="{78A2AF3C-C946-42D2-99BB-65B93EA486CE}" type="presParOf" srcId="{5F2FB6D4-95E0-4083-ABA8-42DCCD86497B}" destId="{B833CCB3-5BFE-43B8-B2C9-195C4C873A3A}" srcOrd="1" destOrd="0" presId="urn:microsoft.com/office/officeart/2018/5/layout/CenteredIconLabelDescriptionList"/>
    <dgm:cxn modelId="{82C7C62E-D70B-40B2-9396-CD51F630F9C6}" type="presParOf" srcId="{5F2FB6D4-95E0-4083-ABA8-42DCCD86497B}" destId="{6184E1A1-90A4-4B4F-AF3B-4B9FD6820AE7}" srcOrd="2" destOrd="0" presId="urn:microsoft.com/office/officeart/2018/5/layout/CenteredIconLabelDescriptionList"/>
    <dgm:cxn modelId="{20A95A92-959A-45EA-A985-C5122C5403CF}" type="presParOf" srcId="{5F2FB6D4-95E0-4083-ABA8-42DCCD86497B}" destId="{924D4A4B-651A-4882-8A71-6F0D9B014610}" srcOrd="3" destOrd="0" presId="urn:microsoft.com/office/officeart/2018/5/layout/CenteredIconLabelDescriptionList"/>
    <dgm:cxn modelId="{03D94010-E7A8-483A-852D-CE5CB706A619}" type="presParOf" srcId="{5F2FB6D4-95E0-4083-ABA8-42DCCD86497B}" destId="{5D28F8D3-3F97-4A98-9E7D-317FE02EE3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17C31-4C54-48F9-BBE8-BDF991658E65}">
      <dsp:nvSpPr>
        <dsp:cNvPr id="0" name=""/>
        <dsp:cNvSpPr/>
      </dsp:nvSpPr>
      <dsp:spPr>
        <a:xfrm>
          <a:off x="800367" y="582591"/>
          <a:ext cx="921688" cy="921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3606F-5FBC-47B9-9EC9-D17BD2F34B94}">
      <dsp:nvSpPr>
        <dsp:cNvPr id="0" name=""/>
        <dsp:cNvSpPr/>
      </dsp:nvSpPr>
      <dsp:spPr>
        <a:xfrm>
          <a:off x="237112"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Was ist SQL</a:t>
          </a:r>
          <a:endParaRPr lang="en-US" sz="3100" kern="1200"/>
        </a:p>
      </dsp:txBody>
      <dsp:txXfrm>
        <a:off x="237112" y="1794046"/>
        <a:ext cx="2048197" cy="720000"/>
      </dsp:txXfrm>
    </dsp:sp>
    <dsp:sp modelId="{53EB1EA6-7A63-4D34-85FC-D845317EB382}">
      <dsp:nvSpPr>
        <dsp:cNvPr id="0" name=""/>
        <dsp:cNvSpPr/>
      </dsp:nvSpPr>
      <dsp:spPr>
        <a:xfrm>
          <a:off x="3206999" y="582591"/>
          <a:ext cx="921688" cy="921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626BEE-B86F-45AB-B840-F2A11F0A3A37}">
      <dsp:nvSpPr>
        <dsp:cNvPr id="0" name=""/>
        <dsp:cNvSpPr/>
      </dsp:nvSpPr>
      <dsp:spPr>
        <a:xfrm>
          <a:off x="2643744"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Create Table</a:t>
          </a:r>
          <a:endParaRPr lang="en-US" sz="3100" kern="1200"/>
        </a:p>
      </dsp:txBody>
      <dsp:txXfrm>
        <a:off x="2643744" y="1794046"/>
        <a:ext cx="2048197" cy="720000"/>
      </dsp:txXfrm>
    </dsp:sp>
    <dsp:sp modelId="{7B8B35C1-9B54-4077-8245-874BB65BF542}">
      <dsp:nvSpPr>
        <dsp:cNvPr id="0" name=""/>
        <dsp:cNvSpPr/>
      </dsp:nvSpPr>
      <dsp:spPr>
        <a:xfrm>
          <a:off x="5613631" y="582591"/>
          <a:ext cx="921688" cy="921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ED8A7F-47B7-4FB1-BA0F-519FFAE68F91}">
      <dsp:nvSpPr>
        <dsp:cNvPr id="0" name=""/>
        <dsp:cNvSpPr/>
      </dsp:nvSpPr>
      <dsp:spPr>
        <a:xfrm>
          <a:off x="5050376"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Abfrage</a:t>
          </a:r>
          <a:endParaRPr lang="en-US" sz="3100" kern="1200"/>
        </a:p>
      </dsp:txBody>
      <dsp:txXfrm>
        <a:off x="5050376" y="1794046"/>
        <a:ext cx="2048197" cy="720000"/>
      </dsp:txXfrm>
    </dsp:sp>
    <dsp:sp modelId="{CEA81DC9-49B0-4F89-BB52-012894FC0B41}">
      <dsp:nvSpPr>
        <dsp:cNvPr id="0" name=""/>
        <dsp:cNvSpPr/>
      </dsp:nvSpPr>
      <dsp:spPr>
        <a:xfrm>
          <a:off x="8020263" y="582591"/>
          <a:ext cx="921688" cy="921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B3E680-47F3-4F56-9E5B-39D281DC7032}">
      <dsp:nvSpPr>
        <dsp:cNvPr id="0" name=""/>
        <dsp:cNvSpPr/>
      </dsp:nvSpPr>
      <dsp:spPr>
        <a:xfrm>
          <a:off x="7457008" y="1794046"/>
          <a:ext cx="20481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de-DE" sz="3100" kern="1200"/>
            <a:t>Guide</a:t>
          </a:r>
          <a:endParaRPr lang="en-US" sz="3100" kern="1200"/>
        </a:p>
      </dsp:txBody>
      <dsp:txXfrm>
        <a:off x="7457008" y="1794046"/>
        <a:ext cx="204819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93A5F-6627-49B2-881D-09D6C557CA8D}">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21B3C-B3E7-4F66-9BEA-7CED910D5E59}">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none" kern="1200" dirty="0">
              <a:solidFill>
                <a:schemeClr val="tx1"/>
              </a:solidFill>
            </a:rPr>
            <a:t>NOT NULL</a:t>
          </a:r>
          <a:r>
            <a:rPr lang="en-US" sz="2000" u="none" kern="1200" dirty="0">
              <a:solidFill>
                <a:schemeClr val="tx1"/>
              </a:solidFill>
            </a:rPr>
            <a:t>- Ensures that a column cannot have a NULL value</a:t>
          </a:r>
        </a:p>
      </dsp:txBody>
      <dsp:txXfrm>
        <a:off x="0" y="623"/>
        <a:ext cx="6492875" cy="729164"/>
      </dsp:txXfrm>
    </dsp:sp>
    <dsp:sp modelId="{CDC13AB0-1CDB-4D67-A1C0-DD8999DF24D9}">
      <dsp:nvSpPr>
        <dsp:cNvPr id="0" name=""/>
        <dsp:cNvSpPr/>
      </dsp:nvSpPr>
      <dsp:spPr>
        <a:xfrm>
          <a:off x="0" y="729788"/>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DD5E5-6995-458C-96F5-8EF90E897481}">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UNIQUE</a:t>
          </a:r>
          <a:r>
            <a:rPr lang="en-US" sz="2000" kern="1200" dirty="0">
              <a:solidFill>
                <a:schemeClr val="tx1"/>
              </a:solidFill>
            </a:rPr>
            <a:t> - Ensures that all values in a column are different</a:t>
          </a:r>
        </a:p>
      </dsp:txBody>
      <dsp:txXfrm>
        <a:off x="0" y="729788"/>
        <a:ext cx="6492875" cy="729164"/>
      </dsp:txXfrm>
    </dsp:sp>
    <dsp:sp modelId="{D399747F-2D30-4B39-AA2E-A986746484CE}">
      <dsp:nvSpPr>
        <dsp:cNvPr id="0" name=""/>
        <dsp:cNvSpPr/>
      </dsp:nvSpPr>
      <dsp:spPr>
        <a:xfrm>
          <a:off x="0" y="1458952"/>
          <a:ext cx="6492875"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E4052-56C5-4339-84CF-C4EFC81F3A85}">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PRIMARY KEY</a:t>
          </a:r>
          <a:r>
            <a:rPr lang="en-US" sz="2000" kern="1200" dirty="0">
              <a:solidFill>
                <a:schemeClr val="tx1"/>
              </a:solidFill>
            </a:rPr>
            <a:t>- A combination of a NOT NULL and UNIQUE. Uniquely identifies each row in a table</a:t>
          </a:r>
        </a:p>
      </dsp:txBody>
      <dsp:txXfrm>
        <a:off x="0" y="1458952"/>
        <a:ext cx="6492875" cy="729164"/>
      </dsp:txXfrm>
    </dsp:sp>
    <dsp:sp modelId="{3A8E9D36-3DE4-4D7D-B392-E43A409012C7}">
      <dsp:nvSpPr>
        <dsp:cNvPr id="0" name=""/>
        <dsp:cNvSpPr/>
      </dsp:nvSpPr>
      <dsp:spPr>
        <a:xfrm>
          <a:off x="0" y="2188117"/>
          <a:ext cx="6492875"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A2FBC-1512-4501-9DCB-32B16C3E6813}">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FOREIGN KEY</a:t>
          </a:r>
          <a:r>
            <a:rPr lang="en-US" sz="2000" kern="1200" dirty="0">
              <a:solidFill>
                <a:schemeClr val="tx1"/>
              </a:solidFill>
            </a:rPr>
            <a:t>- Uniquely identifies a row/record in another table</a:t>
          </a:r>
        </a:p>
      </dsp:txBody>
      <dsp:txXfrm>
        <a:off x="0" y="2188117"/>
        <a:ext cx="6492875" cy="729164"/>
      </dsp:txXfrm>
    </dsp:sp>
    <dsp:sp modelId="{92E321D6-3211-4804-8AF0-EE18FB9DF806}">
      <dsp:nvSpPr>
        <dsp:cNvPr id="0" name=""/>
        <dsp:cNvSpPr/>
      </dsp:nvSpPr>
      <dsp:spPr>
        <a:xfrm>
          <a:off x="0" y="2917282"/>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2E847-386F-40FD-AA71-3E0DFFE987B3}">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CHECK</a:t>
          </a:r>
          <a:r>
            <a:rPr lang="en-US" sz="2000" kern="1200" dirty="0">
              <a:solidFill>
                <a:schemeClr val="tx1"/>
              </a:solidFill>
            </a:rPr>
            <a:t> - Ensures that all values in a column satisfies a specific condition</a:t>
          </a:r>
        </a:p>
      </dsp:txBody>
      <dsp:txXfrm>
        <a:off x="0" y="2917282"/>
        <a:ext cx="6492875" cy="729164"/>
      </dsp:txXfrm>
    </dsp:sp>
    <dsp:sp modelId="{9D9B0480-5E51-438C-8252-291D0CC01ECF}">
      <dsp:nvSpPr>
        <dsp:cNvPr id="0" name=""/>
        <dsp:cNvSpPr/>
      </dsp:nvSpPr>
      <dsp:spPr>
        <a:xfrm>
          <a:off x="0" y="3646447"/>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915CA-6783-4A8E-BE27-85B8A318E39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DEFAULT</a:t>
          </a:r>
          <a:r>
            <a:rPr lang="en-US" sz="2000" kern="1200" dirty="0">
              <a:solidFill>
                <a:schemeClr val="tx1"/>
              </a:solidFill>
            </a:rPr>
            <a:t> - Sets a default value for a column when no value is specified</a:t>
          </a:r>
        </a:p>
      </dsp:txBody>
      <dsp:txXfrm>
        <a:off x="0" y="3646447"/>
        <a:ext cx="6492875" cy="729164"/>
      </dsp:txXfrm>
    </dsp:sp>
    <dsp:sp modelId="{F91F00ED-0413-4902-A73D-39457F8A6DE9}">
      <dsp:nvSpPr>
        <dsp:cNvPr id="0" name=""/>
        <dsp:cNvSpPr/>
      </dsp:nvSpPr>
      <dsp:spPr>
        <a:xfrm>
          <a:off x="0" y="4375611"/>
          <a:ext cx="6492875"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7D3C9-E417-4DA9-9A41-6BD9A69823D2}">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INDEX</a:t>
          </a:r>
          <a:r>
            <a:rPr lang="en-US" sz="2000" kern="1200" dirty="0">
              <a:solidFill>
                <a:schemeClr val="tx1"/>
              </a:solidFill>
            </a:rPr>
            <a:t> - Used to create and retrieve data from the database very quickly</a:t>
          </a:r>
        </a:p>
      </dsp:txBody>
      <dsp:txXfrm>
        <a:off x="0" y="4375611"/>
        <a:ext cx="6492875" cy="72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19036-A242-436A-AC7C-8A6B143D2836}">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8D57AE-68FB-48BB-8A16-8E07A1321216}">
      <dsp:nvSpPr>
        <dsp:cNvPr id="0" name=""/>
        <dsp:cNvSpPr/>
      </dsp:nvSpPr>
      <dsp:spPr>
        <a:xfrm>
          <a:off x="0" y="249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SELECT</a:t>
          </a:r>
          <a:r>
            <a:rPr lang="de-DE" sz="2100" kern="1200"/>
            <a:t> - extracts data from a database</a:t>
          </a:r>
          <a:endParaRPr lang="en-US" sz="2100" kern="1200"/>
        </a:p>
      </dsp:txBody>
      <dsp:txXfrm>
        <a:off x="0" y="2492"/>
        <a:ext cx="6492875" cy="463674"/>
      </dsp:txXfrm>
    </dsp:sp>
    <dsp:sp modelId="{24D5426D-B2C4-4E28-A98B-C26CCA11F116}">
      <dsp:nvSpPr>
        <dsp:cNvPr id="0" name=""/>
        <dsp:cNvSpPr/>
      </dsp:nvSpPr>
      <dsp:spPr>
        <a:xfrm>
          <a:off x="0" y="466166"/>
          <a:ext cx="6492875" cy="0"/>
        </a:xfrm>
        <a:prstGeom prst="line">
          <a:avLst/>
        </a:prstGeom>
        <a:solidFill>
          <a:schemeClr val="accent2">
            <a:hueOff val="-359396"/>
            <a:satOff val="2472"/>
            <a:lumOff val="274"/>
            <a:alphaOff val="0"/>
          </a:schemeClr>
        </a:solidFill>
        <a:ln w="15875" cap="rnd" cmpd="sng" algn="ctr">
          <a:solidFill>
            <a:schemeClr val="accent2">
              <a:hueOff val="-359396"/>
              <a:satOff val="2472"/>
              <a:lumOff val="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B6825-AC1E-428E-88DD-8F456D896221}">
      <dsp:nvSpPr>
        <dsp:cNvPr id="0" name=""/>
        <dsp:cNvSpPr/>
      </dsp:nvSpPr>
      <dsp:spPr>
        <a:xfrm>
          <a:off x="0" y="466166"/>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UPDATE</a:t>
          </a:r>
          <a:r>
            <a:rPr lang="de-DE" sz="2100" kern="1200"/>
            <a:t> - updates data in a database</a:t>
          </a:r>
          <a:endParaRPr lang="en-US" sz="2100" kern="1200"/>
        </a:p>
      </dsp:txBody>
      <dsp:txXfrm>
        <a:off x="0" y="466166"/>
        <a:ext cx="6492875" cy="463674"/>
      </dsp:txXfrm>
    </dsp:sp>
    <dsp:sp modelId="{E29891B0-AE18-4448-A094-2AE0DE17F89A}">
      <dsp:nvSpPr>
        <dsp:cNvPr id="0" name=""/>
        <dsp:cNvSpPr/>
      </dsp:nvSpPr>
      <dsp:spPr>
        <a:xfrm>
          <a:off x="0" y="929840"/>
          <a:ext cx="6492875" cy="0"/>
        </a:xfrm>
        <a:prstGeom prst="line">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0B600-6451-461C-BC3F-D7B11FE98BA8}">
      <dsp:nvSpPr>
        <dsp:cNvPr id="0" name=""/>
        <dsp:cNvSpPr/>
      </dsp:nvSpPr>
      <dsp:spPr>
        <a:xfrm>
          <a:off x="0" y="929840"/>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DELETE</a:t>
          </a:r>
          <a:r>
            <a:rPr lang="de-DE" sz="2100" kern="1200"/>
            <a:t> - deletes data from a database</a:t>
          </a:r>
          <a:endParaRPr lang="en-US" sz="2100" kern="1200"/>
        </a:p>
      </dsp:txBody>
      <dsp:txXfrm>
        <a:off x="0" y="929840"/>
        <a:ext cx="6492875" cy="463674"/>
      </dsp:txXfrm>
    </dsp:sp>
    <dsp:sp modelId="{F5676240-3450-4B35-AA2E-A4EF68A86BC7}">
      <dsp:nvSpPr>
        <dsp:cNvPr id="0" name=""/>
        <dsp:cNvSpPr/>
      </dsp:nvSpPr>
      <dsp:spPr>
        <a:xfrm>
          <a:off x="0" y="1393514"/>
          <a:ext cx="6492875" cy="0"/>
        </a:xfrm>
        <a:prstGeom prst="line">
          <a:avLst/>
        </a:prstGeom>
        <a:solidFill>
          <a:schemeClr val="accent2">
            <a:hueOff val="-1078188"/>
            <a:satOff val="7417"/>
            <a:lumOff val="823"/>
            <a:alphaOff val="0"/>
          </a:schemeClr>
        </a:solidFill>
        <a:ln w="15875" cap="rnd" cmpd="sng" algn="ctr">
          <a:solidFill>
            <a:schemeClr val="accent2">
              <a:hueOff val="-1078188"/>
              <a:satOff val="7417"/>
              <a:lumOff val="8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850008-4A2B-4541-A894-C8BBF2A25D9B}">
      <dsp:nvSpPr>
        <dsp:cNvPr id="0" name=""/>
        <dsp:cNvSpPr/>
      </dsp:nvSpPr>
      <dsp:spPr>
        <a:xfrm>
          <a:off x="0" y="1393514"/>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INSERT INTO</a:t>
          </a:r>
          <a:r>
            <a:rPr lang="de-DE" sz="2100" kern="1200"/>
            <a:t> - inserts new data into a database</a:t>
          </a:r>
          <a:endParaRPr lang="en-US" sz="2100" kern="1200"/>
        </a:p>
      </dsp:txBody>
      <dsp:txXfrm>
        <a:off x="0" y="1393514"/>
        <a:ext cx="6492875" cy="463674"/>
      </dsp:txXfrm>
    </dsp:sp>
    <dsp:sp modelId="{418D0DB9-C5F7-4B25-BA2E-B4830F859864}">
      <dsp:nvSpPr>
        <dsp:cNvPr id="0" name=""/>
        <dsp:cNvSpPr/>
      </dsp:nvSpPr>
      <dsp:spPr>
        <a:xfrm>
          <a:off x="0" y="1857188"/>
          <a:ext cx="6492875" cy="0"/>
        </a:xfrm>
        <a:prstGeom prst="line">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134B6-6D68-4F61-8CFD-B5ACCB2DB207}">
      <dsp:nvSpPr>
        <dsp:cNvPr id="0" name=""/>
        <dsp:cNvSpPr/>
      </dsp:nvSpPr>
      <dsp:spPr>
        <a:xfrm>
          <a:off x="0" y="1857188"/>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DATABASE</a:t>
          </a:r>
          <a:r>
            <a:rPr lang="de-DE" sz="2100" kern="1200"/>
            <a:t> - creates a new database</a:t>
          </a:r>
          <a:endParaRPr lang="en-US" sz="2100" kern="1200"/>
        </a:p>
      </dsp:txBody>
      <dsp:txXfrm>
        <a:off x="0" y="1857188"/>
        <a:ext cx="6492875" cy="463674"/>
      </dsp:txXfrm>
    </dsp:sp>
    <dsp:sp modelId="{7D7C4719-132F-4333-8AB4-5C8FC359DEB1}">
      <dsp:nvSpPr>
        <dsp:cNvPr id="0" name=""/>
        <dsp:cNvSpPr/>
      </dsp:nvSpPr>
      <dsp:spPr>
        <a:xfrm>
          <a:off x="0" y="2320862"/>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0CF73-CF5D-4006-B306-D3077EE71622}">
      <dsp:nvSpPr>
        <dsp:cNvPr id="0" name=""/>
        <dsp:cNvSpPr/>
      </dsp:nvSpPr>
      <dsp:spPr>
        <a:xfrm>
          <a:off x="0" y="2320862"/>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DATABASE</a:t>
          </a:r>
          <a:r>
            <a:rPr lang="de-DE" sz="2100" kern="1200"/>
            <a:t> - modifies a database</a:t>
          </a:r>
          <a:endParaRPr lang="en-US" sz="2100" kern="1200"/>
        </a:p>
      </dsp:txBody>
      <dsp:txXfrm>
        <a:off x="0" y="2320862"/>
        <a:ext cx="6492875" cy="463674"/>
      </dsp:txXfrm>
    </dsp:sp>
    <dsp:sp modelId="{C49809F4-3454-4257-BA67-1ABD11CD6E81}">
      <dsp:nvSpPr>
        <dsp:cNvPr id="0" name=""/>
        <dsp:cNvSpPr/>
      </dsp:nvSpPr>
      <dsp:spPr>
        <a:xfrm>
          <a:off x="0" y="2784537"/>
          <a:ext cx="6492875" cy="0"/>
        </a:xfrm>
        <a:prstGeom prst="line">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EF814-1F5E-447B-855F-5B8E379CB6B0}">
      <dsp:nvSpPr>
        <dsp:cNvPr id="0" name=""/>
        <dsp:cNvSpPr/>
      </dsp:nvSpPr>
      <dsp:spPr>
        <a:xfrm>
          <a:off x="0" y="2784537"/>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TABLE</a:t>
          </a:r>
          <a:r>
            <a:rPr lang="de-DE" sz="2100" kern="1200"/>
            <a:t> - creates a new table</a:t>
          </a:r>
          <a:endParaRPr lang="en-US" sz="2100" kern="1200"/>
        </a:p>
      </dsp:txBody>
      <dsp:txXfrm>
        <a:off x="0" y="2784537"/>
        <a:ext cx="6492875" cy="463674"/>
      </dsp:txXfrm>
    </dsp:sp>
    <dsp:sp modelId="{D514BB92-DEF3-4C13-889C-BBA09315067A}">
      <dsp:nvSpPr>
        <dsp:cNvPr id="0" name=""/>
        <dsp:cNvSpPr/>
      </dsp:nvSpPr>
      <dsp:spPr>
        <a:xfrm>
          <a:off x="0" y="3248211"/>
          <a:ext cx="6492875" cy="0"/>
        </a:xfrm>
        <a:prstGeom prst="line">
          <a:avLst/>
        </a:prstGeom>
        <a:solidFill>
          <a:schemeClr val="accent2">
            <a:hueOff val="-2515773"/>
            <a:satOff val="17305"/>
            <a:lumOff val="1921"/>
            <a:alphaOff val="0"/>
          </a:schemeClr>
        </a:solidFill>
        <a:ln w="15875" cap="rnd" cmpd="sng" algn="ctr">
          <a:solidFill>
            <a:schemeClr val="accent2">
              <a:hueOff val="-2515773"/>
              <a:satOff val="17305"/>
              <a:lumOff val="1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739DF-8759-4378-B861-F7C8DA8C728C}">
      <dsp:nvSpPr>
        <dsp:cNvPr id="0" name=""/>
        <dsp:cNvSpPr/>
      </dsp:nvSpPr>
      <dsp:spPr>
        <a:xfrm>
          <a:off x="0" y="3248211"/>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ALTER TABLE</a:t>
          </a:r>
          <a:r>
            <a:rPr lang="de-DE" sz="2100" kern="1200"/>
            <a:t> - modifies a table</a:t>
          </a:r>
          <a:endParaRPr lang="en-US" sz="2100" kern="1200"/>
        </a:p>
      </dsp:txBody>
      <dsp:txXfrm>
        <a:off x="0" y="3248211"/>
        <a:ext cx="6492875" cy="463674"/>
      </dsp:txXfrm>
    </dsp:sp>
    <dsp:sp modelId="{9DFA83B2-0A52-43A2-B9E9-6C4F2427640A}">
      <dsp:nvSpPr>
        <dsp:cNvPr id="0" name=""/>
        <dsp:cNvSpPr/>
      </dsp:nvSpPr>
      <dsp:spPr>
        <a:xfrm>
          <a:off x="0" y="3711885"/>
          <a:ext cx="6492875" cy="0"/>
        </a:xfrm>
        <a:prstGeom prst="line">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EEFBD-704B-4F30-877D-6414AFCE69BC}">
      <dsp:nvSpPr>
        <dsp:cNvPr id="0" name=""/>
        <dsp:cNvSpPr/>
      </dsp:nvSpPr>
      <dsp:spPr>
        <a:xfrm>
          <a:off x="0" y="3711885"/>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TABLE</a:t>
          </a:r>
          <a:r>
            <a:rPr lang="de-DE" sz="2100" kern="1200"/>
            <a:t> - deletes a table</a:t>
          </a:r>
          <a:endParaRPr lang="en-US" sz="2100" kern="1200"/>
        </a:p>
      </dsp:txBody>
      <dsp:txXfrm>
        <a:off x="0" y="3711885"/>
        <a:ext cx="6492875" cy="463674"/>
      </dsp:txXfrm>
    </dsp:sp>
    <dsp:sp modelId="{586ABD39-BB88-4F03-87DD-7C629CA0D227}">
      <dsp:nvSpPr>
        <dsp:cNvPr id="0" name=""/>
        <dsp:cNvSpPr/>
      </dsp:nvSpPr>
      <dsp:spPr>
        <a:xfrm>
          <a:off x="0" y="4175559"/>
          <a:ext cx="6492875" cy="0"/>
        </a:xfrm>
        <a:prstGeom prst="line">
          <a:avLst/>
        </a:prstGeom>
        <a:solidFill>
          <a:schemeClr val="accent2">
            <a:hueOff val="-3234565"/>
            <a:satOff val="22250"/>
            <a:lumOff val="2470"/>
            <a:alphaOff val="0"/>
          </a:schemeClr>
        </a:solidFill>
        <a:ln w="15875" cap="rnd" cmpd="sng" algn="ctr">
          <a:solidFill>
            <a:schemeClr val="accent2">
              <a:hueOff val="-3234565"/>
              <a:satOff val="22250"/>
              <a:lumOff val="2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E46C0-7BAC-430B-9889-3A9BABBA88E6}">
      <dsp:nvSpPr>
        <dsp:cNvPr id="0" name=""/>
        <dsp:cNvSpPr/>
      </dsp:nvSpPr>
      <dsp:spPr>
        <a:xfrm>
          <a:off x="0" y="4175559"/>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CREATE INDEX</a:t>
          </a:r>
          <a:r>
            <a:rPr lang="de-DE" sz="2100" kern="1200"/>
            <a:t> - creates an index (search key)</a:t>
          </a:r>
          <a:endParaRPr lang="en-US" sz="2100" kern="1200"/>
        </a:p>
      </dsp:txBody>
      <dsp:txXfrm>
        <a:off x="0" y="4175559"/>
        <a:ext cx="6492875" cy="463674"/>
      </dsp:txXfrm>
    </dsp:sp>
    <dsp:sp modelId="{1691BB18-3A3E-4727-9AFC-8E7F2FE05069}">
      <dsp:nvSpPr>
        <dsp:cNvPr id="0" name=""/>
        <dsp:cNvSpPr/>
      </dsp:nvSpPr>
      <dsp:spPr>
        <a:xfrm>
          <a:off x="0" y="4639233"/>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350EA-C667-4A3C-AAAB-3D8F6FFA3457}">
      <dsp:nvSpPr>
        <dsp:cNvPr id="0" name=""/>
        <dsp:cNvSpPr/>
      </dsp:nvSpPr>
      <dsp:spPr>
        <a:xfrm>
          <a:off x="0" y="4639233"/>
          <a:ext cx="6492875" cy="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e-DE" sz="2100" b="1" kern="1200"/>
            <a:t>DROP INDEX</a:t>
          </a:r>
          <a:r>
            <a:rPr lang="de-DE" sz="2100" kern="1200"/>
            <a:t> - deletes an index </a:t>
          </a:r>
          <a:endParaRPr lang="en-US" sz="2100" kern="1200"/>
        </a:p>
      </dsp:txBody>
      <dsp:txXfrm>
        <a:off x="0" y="4639233"/>
        <a:ext cx="6492875" cy="463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84C9-7924-4302-83A7-2308D1A5F61A}">
      <dsp:nvSpPr>
        <dsp:cNvPr id="0" name=""/>
        <dsp:cNvSpPr/>
      </dsp:nvSpPr>
      <dsp:spPr>
        <a:xfrm>
          <a:off x="710645" y="0"/>
          <a:ext cx="751576" cy="731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87F265-056B-4843-B5E3-60425A8F16A0}">
      <dsp:nvSpPr>
        <dsp:cNvPr id="0" name=""/>
        <dsp:cNvSpPr/>
      </dsp:nvSpPr>
      <dsp:spPr>
        <a:xfrm>
          <a:off x="12752"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Installationen:</a:t>
          </a:r>
          <a:endParaRPr lang="en-US" sz="2500" kern="1200" dirty="0"/>
        </a:p>
      </dsp:txBody>
      <dsp:txXfrm>
        <a:off x="12752" y="860403"/>
        <a:ext cx="2147362" cy="685998"/>
      </dsp:txXfrm>
    </dsp:sp>
    <dsp:sp modelId="{A89E1B48-0659-40D9-8938-13AFF1B11943}">
      <dsp:nvSpPr>
        <dsp:cNvPr id="0" name=""/>
        <dsp:cNvSpPr/>
      </dsp:nvSpPr>
      <dsp:spPr>
        <a:xfrm>
          <a:off x="12752"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SQL Server </a:t>
          </a:r>
          <a:r>
            <a:rPr lang="de-DE" sz="2000" kern="1200" dirty="0" err="1"/>
            <a:t>Managment</a:t>
          </a:r>
          <a:r>
            <a:rPr lang="de-DE" sz="2000" kern="1200" dirty="0"/>
            <a:t> Studio (SSMS)</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SQLServer2017 Express</a:t>
          </a:r>
          <a:endParaRPr lang="en-US" sz="2000" kern="1200" dirty="0"/>
        </a:p>
      </dsp:txBody>
      <dsp:txXfrm>
        <a:off x="12752" y="1606582"/>
        <a:ext cx="2147362" cy="1490055"/>
      </dsp:txXfrm>
    </dsp:sp>
    <dsp:sp modelId="{5C4559F8-DDDF-4994-8EE4-6FCEEC3C7519}">
      <dsp:nvSpPr>
        <dsp:cNvPr id="0" name=""/>
        <dsp:cNvSpPr/>
      </dsp:nvSpPr>
      <dsp:spPr>
        <a:xfrm>
          <a:off x="3233795" y="0"/>
          <a:ext cx="751576" cy="731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E988CB-00FD-422F-A2BF-5B4F97A65C33}">
      <dsp:nvSpPr>
        <dsp:cNvPr id="0" name=""/>
        <dsp:cNvSpPr/>
      </dsp:nvSpPr>
      <dsp:spPr>
        <a:xfrm>
          <a:off x="253590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dirty="0"/>
            <a:t>SSMS:</a:t>
          </a:r>
          <a:endParaRPr lang="en-US" sz="2500" kern="1200" dirty="0"/>
        </a:p>
      </dsp:txBody>
      <dsp:txXfrm>
        <a:off x="2535903" y="860403"/>
        <a:ext cx="2147362" cy="685998"/>
      </dsp:txXfrm>
    </dsp:sp>
    <dsp:sp modelId="{971BBA7F-B90D-4AA4-B794-BB73463980B5}">
      <dsp:nvSpPr>
        <dsp:cNvPr id="0" name=""/>
        <dsp:cNvSpPr/>
      </dsp:nvSpPr>
      <dsp:spPr>
        <a:xfrm>
          <a:off x="253590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de-DE" sz="2000" kern="1200" dirty="0"/>
            <a:t>- Mit SQL Server verbinden</a:t>
          </a:r>
          <a:endParaRPr lang="en-US" sz="2000" kern="1200" dirty="0"/>
        </a:p>
        <a:p>
          <a:pPr marL="0" lvl="0" indent="0" algn="l" defTabSz="889000">
            <a:lnSpc>
              <a:spcPct val="90000"/>
            </a:lnSpc>
            <a:spcBef>
              <a:spcPct val="0"/>
            </a:spcBef>
            <a:spcAft>
              <a:spcPct val="35000"/>
            </a:spcAft>
            <a:buFont typeface="Arial" panose="020B0604020202020204" pitchFamily="34" charset="0"/>
            <a:buNone/>
          </a:pPr>
          <a:r>
            <a:rPr lang="de-DE" sz="2000" kern="1200" dirty="0"/>
            <a:t>- </a:t>
          </a:r>
          <a:r>
            <a:rPr lang="de-DE" sz="2000" kern="1200" dirty="0" err="1"/>
            <a:t>Querry</a:t>
          </a:r>
          <a:endParaRPr lang="en-US" sz="2000" kern="1200" dirty="0"/>
        </a:p>
      </dsp:txBody>
      <dsp:txXfrm>
        <a:off x="2535903" y="1606582"/>
        <a:ext cx="2147362" cy="1490055"/>
      </dsp:txXfrm>
    </dsp:sp>
    <dsp:sp modelId="{3F1A1A3C-BDEB-4551-9AAF-2B0B7C0FE9EA}">
      <dsp:nvSpPr>
        <dsp:cNvPr id="0" name=""/>
        <dsp:cNvSpPr/>
      </dsp:nvSpPr>
      <dsp:spPr>
        <a:xfrm>
          <a:off x="5756946" y="0"/>
          <a:ext cx="751576" cy="731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DBA662-A7C6-4842-AFF1-3CC2DE8EA463}">
      <dsp:nvSpPr>
        <dsp:cNvPr id="0" name=""/>
        <dsp:cNvSpPr/>
      </dsp:nvSpPr>
      <dsp:spPr>
        <a:xfrm>
          <a:off x="5059053"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Visual Studio Projekt</a:t>
          </a:r>
          <a:endParaRPr lang="en-US" sz="2500" kern="1200"/>
        </a:p>
      </dsp:txBody>
      <dsp:txXfrm>
        <a:off x="5059053" y="860403"/>
        <a:ext cx="2147362" cy="685998"/>
      </dsp:txXfrm>
    </dsp:sp>
    <dsp:sp modelId="{2F3F6129-712C-42F1-8408-EA112F4420A4}">
      <dsp:nvSpPr>
        <dsp:cNvPr id="0" name=""/>
        <dsp:cNvSpPr/>
      </dsp:nvSpPr>
      <dsp:spPr>
        <a:xfrm>
          <a:off x="5059053"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 modelId="{203D3960-AE1E-4FD8-BBC6-2652A3917AAD}">
      <dsp:nvSpPr>
        <dsp:cNvPr id="0" name=""/>
        <dsp:cNvSpPr/>
      </dsp:nvSpPr>
      <dsp:spPr>
        <a:xfrm>
          <a:off x="8280097" y="0"/>
          <a:ext cx="751576" cy="731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84E1A1-90A4-4B4F-AF3B-4B9FD6820AE7}">
      <dsp:nvSpPr>
        <dsp:cNvPr id="0" name=""/>
        <dsp:cNvSpPr/>
      </dsp:nvSpPr>
      <dsp:spPr>
        <a:xfrm>
          <a:off x="7582204" y="860403"/>
          <a:ext cx="2147362"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de-DE" sz="2500" kern="1200"/>
            <a:t>Eigene Querrys schreiben</a:t>
          </a:r>
          <a:endParaRPr lang="en-US" sz="2500" kern="1200"/>
        </a:p>
      </dsp:txBody>
      <dsp:txXfrm>
        <a:off x="7582204" y="860403"/>
        <a:ext cx="2147362" cy="685998"/>
      </dsp:txXfrm>
    </dsp:sp>
    <dsp:sp modelId="{5D28F8D3-3F97-4A98-9E7D-317FE02EE39C}">
      <dsp:nvSpPr>
        <dsp:cNvPr id="0" name=""/>
        <dsp:cNvSpPr/>
      </dsp:nvSpPr>
      <dsp:spPr>
        <a:xfrm>
          <a:off x="7582204" y="1606582"/>
          <a:ext cx="2147362" cy="149005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EE8A0-BF88-4386-8C8B-D01715360EB2}" type="datetimeFigureOut">
              <a:rPr lang="de-DE" smtClean="0"/>
              <a:t>22.10.2019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94C89-2E53-4B78-B752-62DC0D061E73}" type="slidenum">
              <a:rPr lang="de-DE" smtClean="0"/>
              <a:t>‹Nr.›</a:t>
            </a:fld>
            <a:endParaRPr lang="de-DE"/>
          </a:p>
        </p:txBody>
      </p:sp>
    </p:spTree>
    <p:extLst>
      <p:ext uri="{BB962C8B-B14F-4D97-AF65-F5344CB8AC3E}">
        <p14:creationId xmlns:p14="http://schemas.microsoft.com/office/powerpoint/2010/main" val="66516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2494C89-2E53-4B78-B752-62DC0D061E73}" type="slidenum">
              <a:rPr lang="de-DE" smtClean="0"/>
              <a:t>3</a:t>
            </a:fld>
            <a:endParaRPr lang="de-DE"/>
          </a:p>
        </p:txBody>
      </p:sp>
    </p:spTree>
    <p:extLst>
      <p:ext uri="{BB962C8B-B14F-4D97-AF65-F5344CB8AC3E}">
        <p14:creationId xmlns:p14="http://schemas.microsoft.com/office/powerpoint/2010/main" val="385793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de-DE"/>
              <a:t>Mastertitelformat bearbeiten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1462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79240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6665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349408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92113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565792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4770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85600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22111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821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EA5B92-165B-4B55-94B9-5BA8FF919B7E}" type="datetimeFigureOut">
              <a:rPr lang="de-DE" smtClean="0"/>
              <a:t>22.10.2019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93990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de-DE"/>
              <a:t>Mastertitelformat bearbeiten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21612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EA5B92-165B-4B55-94B9-5BA8FF919B7E}" type="datetimeFigureOut">
              <a:rPr lang="de-DE" smtClean="0"/>
              <a:t>22.10.2019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43324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FEA5B92-165B-4B55-94B9-5BA8FF919B7E}" type="datetimeFigureOut">
              <a:rPr lang="de-DE" smtClean="0"/>
              <a:t>22.10.2019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5496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A5B92-165B-4B55-94B9-5BA8FF919B7E}" type="datetimeFigureOut">
              <a:rPr lang="de-DE" smtClean="0"/>
              <a:t>22.10.2019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333631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117641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FEA5B92-165B-4B55-94B9-5BA8FF919B7E}" type="datetimeFigureOut">
              <a:rPr lang="de-DE" smtClean="0"/>
              <a:t>22.10.2019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1AC1B24-5E35-42F3-956D-5B15AC30BB85}" type="slidenum">
              <a:rPr lang="de-DE" smtClean="0"/>
              <a:t>‹Nr.›</a:t>
            </a:fld>
            <a:endParaRPr lang="de-DE"/>
          </a:p>
        </p:txBody>
      </p:sp>
    </p:spTree>
    <p:extLst>
      <p:ext uri="{BB962C8B-B14F-4D97-AF65-F5344CB8AC3E}">
        <p14:creationId xmlns:p14="http://schemas.microsoft.com/office/powerpoint/2010/main" val="404047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EA5B92-165B-4B55-94B9-5BA8FF919B7E}" type="datetimeFigureOut">
              <a:rPr lang="de-DE" smtClean="0"/>
              <a:t>22.10.2019</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AC1B24-5E35-42F3-956D-5B15AC30BB85}" type="slidenum">
              <a:rPr lang="de-DE" smtClean="0"/>
              <a:t>‹Nr.›</a:t>
            </a:fld>
            <a:endParaRPr lang="de-DE"/>
          </a:p>
        </p:txBody>
      </p:sp>
    </p:spTree>
    <p:extLst>
      <p:ext uri="{BB962C8B-B14F-4D97-AF65-F5344CB8AC3E}">
        <p14:creationId xmlns:p14="http://schemas.microsoft.com/office/powerpoint/2010/main" val="208994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8"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el 1">
            <a:extLst>
              <a:ext uri="{FF2B5EF4-FFF2-40B4-BE49-F238E27FC236}">
                <a16:creationId xmlns:a16="http://schemas.microsoft.com/office/drawing/2014/main" id="{155F4147-EA4C-4377-9ED0-8550FC4CD1A4}"/>
              </a:ext>
            </a:extLst>
          </p:cNvPr>
          <p:cNvSpPr>
            <a:spLocks noGrp="1"/>
          </p:cNvSpPr>
          <p:nvPr>
            <p:ph type="ctrTitle"/>
          </p:nvPr>
        </p:nvSpPr>
        <p:spPr>
          <a:xfrm>
            <a:off x="1524000" y="643468"/>
            <a:ext cx="9144000" cy="1955683"/>
          </a:xfrm>
        </p:spPr>
        <p:txBody>
          <a:bodyPr anchor="b">
            <a:normAutofit/>
          </a:bodyPr>
          <a:lstStyle/>
          <a:p>
            <a:pPr algn="ctr"/>
            <a:r>
              <a:rPr lang="de-DE" sz="7200" dirty="0"/>
              <a:t>SQL und C#</a:t>
            </a:r>
          </a:p>
        </p:txBody>
      </p:sp>
      <p:sp>
        <p:nvSpPr>
          <p:cNvPr id="3" name="Untertitel 2">
            <a:extLst>
              <a:ext uri="{FF2B5EF4-FFF2-40B4-BE49-F238E27FC236}">
                <a16:creationId xmlns:a16="http://schemas.microsoft.com/office/drawing/2014/main" id="{C9A5B3B3-A85D-49D6-91B8-F8E24600340A}"/>
              </a:ext>
            </a:extLst>
          </p:cNvPr>
          <p:cNvSpPr>
            <a:spLocks noGrp="1"/>
          </p:cNvSpPr>
          <p:nvPr>
            <p:ph type="subTitle" idx="1"/>
          </p:nvPr>
        </p:nvSpPr>
        <p:spPr>
          <a:xfrm>
            <a:off x="2719546" y="4552335"/>
            <a:ext cx="6752908" cy="1091381"/>
          </a:xfrm>
        </p:spPr>
        <p:txBody>
          <a:bodyPr>
            <a:normAutofit/>
          </a:bodyPr>
          <a:lstStyle/>
          <a:p>
            <a:pPr algn="ctr">
              <a:lnSpc>
                <a:spcPct val="90000"/>
              </a:lnSpc>
            </a:pPr>
            <a:r>
              <a:rPr lang="de-DE" sz="1700">
                <a:latin typeface="Arial" panose="020B0604020202020204" pitchFamily="34" charset="0"/>
                <a:cs typeface="Arial" panose="020B0604020202020204" pitchFamily="34" charset="0"/>
              </a:rPr>
              <a:t>Johannes Zipfel</a:t>
            </a:r>
          </a:p>
          <a:p>
            <a:pPr algn="ctr">
              <a:lnSpc>
                <a:spcPct val="90000"/>
              </a:lnSpc>
            </a:pPr>
            <a:r>
              <a:rPr lang="de-DE" sz="1700">
                <a:latin typeface="Arial" panose="020B0604020202020204" pitchFamily="34" charset="0"/>
                <a:cs typeface="Arial" panose="020B0604020202020204" pitchFamily="34" charset="0"/>
              </a:rPr>
              <a:t>TIFN18B3</a:t>
            </a:r>
          </a:p>
          <a:p>
            <a:pPr algn="ctr">
              <a:lnSpc>
                <a:spcPct val="90000"/>
              </a:lnSpc>
            </a:pPr>
            <a:r>
              <a:rPr lang="de-DE" sz="1700">
                <a:latin typeface="Arial" panose="020B0604020202020204" pitchFamily="34" charset="0"/>
                <a:cs typeface="Arial" panose="020B0604020202020204" pitchFamily="34" charset="0"/>
              </a:rPr>
              <a:t>Softwareengeniering </a:t>
            </a:r>
          </a:p>
        </p:txBody>
      </p:sp>
    </p:spTree>
    <p:extLst>
      <p:ext uri="{BB962C8B-B14F-4D97-AF65-F5344CB8AC3E}">
        <p14:creationId xmlns:p14="http://schemas.microsoft.com/office/powerpoint/2010/main" val="110041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086643" y="0"/>
            <a:ext cx="10018713" cy="1752599"/>
          </a:xfrm>
        </p:spPr>
        <p:txBody>
          <a:bodyPr/>
          <a:lstStyle/>
          <a:p>
            <a:r>
              <a:rPr lang="de-DE" dirty="0"/>
              <a:t>Installation</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r>
              <a:rPr lang="de-DE" b="1" dirty="0"/>
              <a:t>Bei Beiden Installation gibt es keine besonderen Dinge zu beachten und beide Programme sind ersetzbar durch Programme wie </a:t>
            </a:r>
            <a:r>
              <a:rPr lang="de-DE" b="1" dirty="0" err="1"/>
              <a:t>MySQLWorkbench</a:t>
            </a:r>
            <a:endParaRPr lang="de-DE" b="1" dirty="0"/>
          </a:p>
          <a:p>
            <a:pPr marL="914400" lvl="1" indent="-457200">
              <a:buFont typeface="+mj-lt"/>
              <a:buAutoNum type="arabicPeriod"/>
            </a:pPr>
            <a:r>
              <a:rPr lang="de-DE" b="1" dirty="0"/>
              <a:t>SQL Server </a:t>
            </a:r>
            <a:r>
              <a:rPr lang="de-DE" b="1" dirty="0" err="1"/>
              <a:t>Managment</a:t>
            </a:r>
            <a:r>
              <a:rPr lang="de-DE" b="1" dirty="0"/>
              <a:t> Studio (SSMS):</a:t>
            </a:r>
          </a:p>
          <a:p>
            <a:pPr marL="457200" lvl="1" indent="0">
              <a:buNone/>
            </a:pPr>
            <a:r>
              <a:rPr lang="de-DE" dirty="0"/>
              <a:t>	Der Link in dem Textfile beinhaltet die SSMS-Installation exe.</a:t>
            </a:r>
          </a:p>
          <a:p>
            <a:pPr marL="457200" lvl="1" indent="0">
              <a:buNone/>
            </a:pPr>
            <a:r>
              <a:rPr lang="de-DE" dirty="0"/>
              <a:t>	SSMS ist dafür da, um </a:t>
            </a:r>
            <a:r>
              <a:rPr lang="de-DE" dirty="0" err="1"/>
              <a:t>Querrys</a:t>
            </a:r>
            <a:r>
              <a:rPr lang="de-DE" dirty="0"/>
              <a:t> für den SQL Server zu schreiben.</a:t>
            </a:r>
          </a:p>
          <a:p>
            <a:pPr marL="914400" lvl="1" indent="-457200">
              <a:buFont typeface="+mj-lt"/>
              <a:buAutoNum type="arabicPeriod" startAt="2"/>
            </a:pPr>
            <a:r>
              <a:rPr lang="de-DE" b="1" dirty="0"/>
              <a:t>SQLServer2017 Express:</a:t>
            </a:r>
          </a:p>
          <a:p>
            <a:pPr marL="457200" lvl="1" indent="0">
              <a:buNone/>
            </a:pPr>
            <a:r>
              <a:rPr lang="de-DE" dirty="0"/>
              <a:t>	Einfach die exe ausführen.</a:t>
            </a:r>
          </a:p>
          <a:p>
            <a:pPr marL="457200" lvl="1" indent="0">
              <a:buNone/>
            </a:pPr>
            <a:r>
              <a:rPr lang="de-DE" dirty="0"/>
              <a:t>	</a:t>
            </a:r>
            <a:r>
              <a:rPr lang="de-DE" dirty="0" err="1"/>
              <a:t>SQLServer</a:t>
            </a:r>
            <a:r>
              <a:rPr lang="de-DE" dirty="0"/>
              <a:t> ist dafür da, einen lokalen Server zu hosten</a:t>
            </a:r>
          </a:p>
          <a:p>
            <a:pPr marL="914400" lvl="1" indent="-457200">
              <a:buFont typeface="+mj-lt"/>
              <a:buAutoNum type="arabicPeriod" startAt="3"/>
            </a:pPr>
            <a:r>
              <a:rPr lang="de-DE" b="1" dirty="0"/>
              <a:t>Visual Studio:</a:t>
            </a:r>
          </a:p>
          <a:p>
            <a:pPr marL="457200" lvl="1" indent="0">
              <a:buNone/>
            </a:pPr>
            <a:r>
              <a:rPr lang="de-DE" dirty="0"/>
              <a:t>	Ich empfehle 2017 oder neuere Version</a:t>
            </a:r>
          </a:p>
        </p:txBody>
      </p:sp>
    </p:spTree>
    <p:extLst>
      <p:ext uri="{BB962C8B-B14F-4D97-AF65-F5344CB8AC3E}">
        <p14:creationId xmlns:p14="http://schemas.microsoft.com/office/powerpoint/2010/main" val="5613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D9B1B-F51C-4A21-AEE1-A838DEBC14B6}"/>
              </a:ext>
            </a:extLst>
          </p:cNvPr>
          <p:cNvSpPr>
            <a:spLocks noGrp="1"/>
          </p:cNvSpPr>
          <p:nvPr>
            <p:ph type="title"/>
          </p:nvPr>
        </p:nvSpPr>
        <p:spPr>
          <a:xfrm>
            <a:off x="1188098" y="0"/>
            <a:ext cx="10018713" cy="1752599"/>
          </a:xfrm>
        </p:spPr>
        <p:txBody>
          <a:bodyPr/>
          <a:lstStyle/>
          <a:p>
            <a:r>
              <a:rPr lang="de-DE" dirty="0"/>
              <a:t>SSMS</a:t>
            </a:r>
          </a:p>
        </p:txBody>
      </p:sp>
      <p:sp>
        <p:nvSpPr>
          <p:cNvPr id="3" name="Inhaltsplatzhalter 2">
            <a:extLst>
              <a:ext uri="{FF2B5EF4-FFF2-40B4-BE49-F238E27FC236}">
                <a16:creationId xmlns:a16="http://schemas.microsoft.com/office/drawing/2014/main" id="{8BB49E3F-2196-4E45-905A-FEBDA8B53C81}"/>
              </a:ext>
            </a:extLst>
          </p:cNvPr>
          <p:cNvSpPr>
            <a:spLocks noGrp="1"/>
          </p:cNvSpPr>
          <p:nvPr>
            <p:ph idx="1"/>
          </p:nvPr>
        </p:nvSpPr>
        <p:spPr>
          <a:xfrm>
            <a:off x="1459258" y="1270347"/>
            <a:ext cx="10018713" cy="4842354"/>
          </a:xfrm>
        </p:spPr>
        <p:txBody>
          <a:bodyPr/>
          <a:lstStyle/>
          <a:p>
            <a:pPr marL="457200" lvl="1" indent="0">
              <a:buNone/>
            </a:pPr>
            <a:endParaRPr lang="de-DE" dirty="0"/>
          </a:p>
          <a:p>
            <a:pPr marL="914400" lvl="2" indent="0">
              <a:buNone/>
            </a:pPr>
            <a:endParaRPr lang="de-DE" dirty="0"/>
          </a:p>
        </p:txBody>
      </p:sp>
      <p:pic>
        <p:nvPicPr>
          <p:cNvPr id="5" name="Grafik 4" descr="Ein Bild, das Screenshot enthält.&#10;&#10;Automatisch generierte Beschreibung">
            <a:extLst>
              <a:ext uri="{FF2B5EF4-FFF2-40B4-BE49-F238E27FC236}">
                <a16:creationId xmlns:a16="http://schemas.microsoft.com/office/drawing/2014/main" id="{E4C2CCA6-8669-4FF0-842F-649CAC2C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659" y="1732244"/>
            <a:ext cx="6594813" cy="3918560"/>
          </a:xfrm>
          <a:prstGeom prst="rect">
            <a:avLst/>
          </a:prstGeom>
        </p:spPr>
      </p:pic>
      <p:sp>
        <p:nvSpPr>
          <p:cNvPr id="6" name="Textfeld 5">
            <a:extLst>
              <a:ext uri="{FF2B5EF4-FFF2-40B4-BE49-F238E27FC236}">
                <a16:creationId xmlns:a16="http://schemas.microsoft.com/office/drawing/2014/main" id="{AFE305DA-3B09-43DC-AE8F-DCEC1D20F60C}"/>
              </a:ext>
            </a:extLst>
          </p:cNvPr>
          <p:cNvSpPr txBox="1"/>
          <p:nvPr/>
        </p:nvSpPr>
        <p:spPr>
          <a:xfrm>
            <a:off x="1693221" y="1843412"/>
            <a:ext cx="3519813" cy="4154984"/>
          </a:xfrm>
          <a:prstGeom prst="rect">
            <a:avLst/>
          </a:prstGeom>
          <a:noFill/>
        </p:spPr>
        <p:txBody>
          <a:bodyPr wrap="square" rtlCol="0">
            <a:spAutoFit/>
          </a:bodyPr>
          <a:lstStyle/>
          <a:p>
            <a:pPr marL="342900" indent="-342900">
              <a:buFont typeface="+mj-lt"/>
              <a:buAutoNum type="arabicPeriod"/>
            </a:pPr>
            <a:r>
              <a:rPr lang="de-DE" sz="2400" dirty="0"/>
              <a:t>Programm starten </a:t>
            </a:r>
          </a:p>
          <a:p>
            <a:pPr marL="342900" indent="-342900">
              <a:buFont typeface="+mj-lt"/>
              <a:buAutoNum type="arabicPeriod"/>
            </a:pPr>
            <a:r>
              <a:rPr lang="de-DE" sz="2400" dirty="0"/>
              <a:t>Zu SQL Server verbinden (siehe Bild)</a:t>
            </a:r>
          </a:p>
          <a:p>
            <a:pPr marL="342900" indent="-342900">
              <a:buFont typeface="+mj-lt"/>
              <a:buAutoNum type="arabicPeriod"/>
            </a:pPr>
            <a:r>
              <a:rPr lang="de-DE" sz="2400" dirty="0"/>
              <a:t> Die drei </a:t>
            </a:r>
            <a:r>
              <a:rPr lang="de-DE" sz="2400" dirty="0" err="1"/>
              <a:t>Querrys</a:t>
            </a:r>
            <a:r>
              <a:rPr lang="de-DE" sz="2400" dirty="0"/>
              <a:t> aus den DB Ordner öffnen</a:t>
            </a:r>
          </a:p>
          <a:p>
            <a:pPr marL="342900" indent="-342900">
              <a:buFont typeface="+mj-lt"/>
              <a:buAutoNum type="arabicPeriod"/>
            </a:pPr>
            <a:r>
              <a:rPr lang="de-DE" sz="2400" dirty="0"/>
              <a:t>Der Reihenfolge nach alle ausführen:</a:t>
            </a:r>
          </a:p>
          <a:p>
            <a:pPr marL="800100" lvl="1" indent="-342900">
              <a:buFont typeface="+mj-lt"/>
              <a:buAutoNum type="arabicPeriod"/>
            </a:pPr>
            <a:r>
              <a:rPr lang="de-DE" sz="2400" dirty="0" err="1"/>
              <a:t>ToUse</a:t>
            </a:r>
            <a:endParaRPr lang="de-DE" sz="2400" dirty="0"/>
          </a:p>
          <a:p>
            <a:pPr marL="800100" lvl="1" indent="-342900">
              <a:buFont typeface="+mj-lt"/>
              <a:buAutoNum type="arabicPeriod"/>
            </a:pPr>
            <a:r>
              <a:rPr lang="de-DE" sz="2400" dirty="0" err="1"/>
              <a:t>Prepared</a:t>
            </a:r>
            <a:endParaRPr lang="de-DE" sz="2400" dirty="0"/>
          </a:p>
          <a:p>
            <a:pPr marL="800100" lvl="1" indent="-342900">
              <a:buFont typeface="+mj-lt"/>
              <a:buAutoNum type="arabicPeriod"/>
            </a:pPr>
            <a:r>
              <a:rPr lang="de-DE" sz="2400" dirty="0"/>
              <a:t>Request</a:t>
            </a:r>
          </a:p>
          <a:p>
            <a:pPr marL="342900" indent="-342900">
              <a:buFont typeface="+mj-lt"/>
              <a:buAutoNum type="arabicPeriod"/>
            </a:pPr>
            <a:endParaRPr lang="de-DE" sz="2400" dirty="0"/>
          </a:p>
        </p:txBody>
      </p:sp>
    </p:spTree>
    <p:extLst>
      <p:ext uri="{BB962C8B-B14F-4D97-AF65-F5344CB8AC3E}">
        <p14:creationId xmlns:p14="http://schemas.microsoft.com/office/powerpoint/2010/main" val="290196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F215A-6714-4FF4-AE8A-2313496CF4C9}"/>
              </a:ext>
            </a:extLst>
          </p:cNvPr>
          <p:cNvSpPr>
            <a:spLocks noGrp="1"/>
          </p:cNvSpPr>
          <p:nvPr>
            <p:ph type="title"/>
          </p:nvPr>
        </p:nvSpPr>
        <p:spPr>
          <a:xfrm>
            <a:off x="1958602" y="0"/>
            <a:ext cx="10018713" cy="1752599"/>
          </a:xfrm>
        </p:spPr>
        <p:txBody>
          <a:bodyPr/>
          <a:lstStyle/>
          <a:p>
            <a:r>
              <a:rPr lang="de-DE" dirty="0"/>
              <a:t>C#-Main</a:t>
            </a:r>
          </a:p>
        </p:txBody>
      </p:sp>
      <p:sp>
        <p:nvSpPr>
          <p:cNvPr id="4" name="Rechteck 3">
            <a:extLst>
              <a:ext uri="{FF2B5EF4-FFF2-40B4-BE49-F238E27FC236}">
                <a16:creationId xmlns:a16="http://schemas.microsoft.com/office/drawing/2014/main" id="{039CFF7E-079D-4DEC-9EBA-76DFE0D2B5B2}"/>
              </a:ext>
            </a:extLst>
          </p:cNvPr>
          <p:cNvSpPr/>
          <p:nvPr/>
        </p:nvSpPr>
        <p:spPr>
          <a:xfrm>
            <a:off x="1527858" y="1004691"/>
            <a:ext cx="10880203" cy="5262979"/>
          </a:xfrm>
          <a:prstGeom prst="rect">
            <a:avLst/>
          </a:prstGeom>
        </p:spPr>
        <p:txBody>
          <a:bodyPr wrap="square">
            <a:spAutoFit/>
          </a:bodyPr>
          <a:lstStyle/>
          <a:p>
            <a:r>
              <a:rPr lang="de-DE" sz="1200" dirty="0" err="1">
                <a:solidFill>
                  <a:srgbClr val="0000FF"/>
                </a:solidFill>
                <a:latin typeface="Consolas" panose="020B0609020204030204" pitchFamily="49" charset="0"/>
              </a:rPr>
              <a:t>class</a:t>
            </a:r>
            <a:r>
              <a:rPr lang="de-DE" sz="1200" dirty="0">
                <a:solidFill>
                  <a:srgbClr val="000000"/>
                </a:solidFill>
                <a:latin typeface="Consolas" panose="020B0609020204030204" pitchFamily="49" charset="0"/>
              </a:rPr>
              <a:t> </a:t>
            </a:r>
            <a:r>
              <a:rPr lang="de-DE" sz="1200" dirty="0" err="1">
                <a:solidFill>
                  <a:srgbClr val="2B91AF"/>
                </a:solidFill>
                <a:latin typeface="Consolas" panose="020B0609020204030204" pitchFamily="49" charset="0"/>
              </a:rPr>
              <a:t>main</a:t>
            </a:r>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a:solidFill>
                  <a:srgbClr val="0000FF"/>
                </a:solidFill>
                <a:latin typeface="Consolas" panose="020B0609020204030204" pitchFamily="49" charset="0"/>
              </a:rPr>
              <a:t>private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endParaRPr lang="de-DE" sz="1200" dirty="0">
              <a:solidFill>
                <a:srgbClr val="000000"/>
              </a:solidFill>
              <a:latin typeface="Consolas" panose="020B0609020204030204" pitchFamily="49" charset="0"/>
            </a:endParaRP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GetAppSettingsFile</a:t>
            </a:r>
            <a:r>
              <a:rPr lang="de-DE"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//Loads the json File into a SQL Client Config class, </a:t>
            </a:r>
            <a:r>
              <a:rPr lang="en-US" sz="1200" dirty="0" err="1">
                <a:solidFill>
                  <a:schemeClr val="accent2">
                    <a:lumMod val="75000"/>
                  </a:schemeClr>
                </a:solidFill>
                <a:latin typeface="Consolas" panose="020B0609020204030204" pitchFamily="49" charset="0"/>
              </a:rPr>
              <a:t>wich</a:t>
            </a:r>
            <a:r>
              <a:rPr lang="en-US" sz="1200" dirty="0">
                <a:solidFill>
                  <a:schemeClr val="accent2">
                    <a:lumMod val="75000"/>
                  </a:schemeClr>
                </a:solidFill>
                <a:latin typeface="Consolas" panose="020B0609020204030204" pitchFamily="49" charset="0"/>
              </a:rPr>
              <a:t> is used in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builder</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ConfigurationBuilder</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SetBasePath</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Directory.GetCurrentDirectory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AddJsonFile</a:t>
            </a:r>
            <a:r>
              <a:rPr lang="de-DE" sz="1200" dirty="0">
                <a:solidFill>
                  <a:srgbClr val="000000"/>
                </a:solidFill>
                <a:latin typeface="Consolas" panose="020B0609020204030204" pitchFamily="49" charset="0"/>
              </a:rPr>
              <a:t>(</a:t>
            </a:r>
            <a:r>
              <a:rPr lang="de-DE" sz="1200" dirty="0">
                <a:solidFill>
                  <a:srgbClr val="A31515"/>
                </a:solidFill>
                <a:latin typeface="Consolas" panose="020B0609020204030204" pitchFamily="49" charset="0"/>
              </a:rPr>
              <a:t>"Programm/</a:t>
            </a:r>
            <a:r>
              <a:rPr lang="de-DE" sz="1200" dirty="0" err="1">
                <a:solidFill>
                  <a:srgbClr val="A31515"/>
                </a:solidFill>
                <a:latin typeface="Consolas" panose="020B0609020204030204" pitchFamily="49" charset="0"/>
              </a:rPr>
              <a:t>appSettings.json</a:t>
            </a:r>
            <a:r>
              <a:rPr lang="de-DE" sz="1200" dirty="0">
                <a:solidFill>
                  <a:srgbClr val="A31515"/>
                </a:solidFill>
                <a:latin typeface="Consolas" panose="020B0609020204030204" pitchFamily="49" charset="0"/>
              </a:rPr>
              <a:t>"</a:t>
            </a:r>
            <a:r>
              <a:rPr lang="de-DE" sz="1200" dirty="0">
                <a:solidFill>
                  <a:srgbClr val="000000"/>
                </a:solidFill>
                <a:latin typeface="Consolas" panose="020B0609020204030204" pitchFamily="49" charset="0"/>
              </a:rPr>
              <a:t>, optional: </a:t>
            </a:r>
            <a:r>
              <a:rPr lang="de-DE" sz="1200" dirty="0" err="1">
                <a:solidFill>
                  <a:srgbClr val="0000FF"/>
                </a:solidFill>
                <a:latin typeface="Consolas" panose="020B0609020204030204" pitchFamily="49" charset="0"/>
              </a:rPr>
              <a:t>false</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reloadOnChange</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true</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builder.Build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static</a:t>
            </a:r>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void</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PrintStudents</a:t>
            </a:r>
            <a:r>
              <a:rPr lang="de-DE" sz="1200" dirty="0">
                <a:solidFill>
                  <a:srgbClr val="00000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chemeClr val="accent2">
                    <a:lumMod val="75000"/>
                  </a:schemeClr>
                </a:solidFill>
                <a:latin typeface="Consolas" panose="020B0609020204030204" pitchFamily="49" charset="0"/>
              </a:rPr>
              <a:t>//Prints the Table of the Request, has to be set for each Request</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 = </a:t>
            </a:r>
            <a:r>
              <a:rPr lang="de-DE" sz="1200" dirty="0" err="1">
                <a:solidFill>
                  <a:srgbClr val="0000FF"/>
                </a:solidFill>
                <a:latin typeface="Consolas" panose="020B0609020204030204" pitchFamily="49" charset="0"/>
              </a:rPr>
              <a:t>new</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StudentDA</a:t>
            </a:r>
            <a:r>
              <a:rPr lang="de-DE" sz="1200" dirty="0">
                <a:solidFill>
                  <a:srgbClr val="000000"/>
                </a:solidFill>
                <a:latin typeface="Consolas" panose="020B0609020204030204" pitchFamily="49" charset="0"/>
              </a:rPr>
              <a:t>(_</a:t>
            </a:r>
            <a:r>
              <a:rPr lang="de-DE" sz="1200" dirty="0" err="1">
                <a:solidFill>
                  <a:srgbClr val="000000"/>
                </a:solidFill>
                <a:latin typeface="Consolas" panose="020B0609020204030204" pitchFamily="49" charset="0"/>
              </a:rPr>
              <a:t>iconfiguration</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FF"/>
                </a:solidFill>
                <a:latin typeface="Consolas" panose="020B0609020204030204" pitchFamily="49" charset="0"/>
              </a:rPr>
              <a:t>var</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studentDA.GetList</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listStudentModel.ForEach</a:t>
            </a:r>
            <a:r>
              <a:rPr lang="de-DE" sz="1200" dirty="0">
                <a:solidFill>
                  <a:srgbClr val="000000"/>
                </a:solidFill>
                <a:latin typeface="Consolas" panose="020B0609020204030204" pitchFamily="49" charset="0"/>
              </a:rPr>
              <a:t>(item =&gt; </a:t>
            </a:r>
            <a:r>
              <a:rPr lang="en-US" sz="1200" dirty="0">
                <a:solidFill>
                  <a:schemeClr val="accent2">
                    <a:lumMod val="75000"/>
                  </a:schemeClr>
                </a:solidFill>
                <a:latin typeface="Consolas" panose="020B0609020204030204" pitchFamily="49" charset="0"/>
              </a:rPr>
              <a:t>//Item is Data from the List given by </a:t>
            </a:r>
            <a:r>
              <a:rPr lang="en-US" sz="1200" dirty="0" err="1">
                <a:solidFill>
                  <a:schemeClr val="accent2">
                    <a:lumMod val="75000"/>
                  </a:schemeClr>
                </a:solidFill>
                <a:latin typeface="Consolas" panose="020B0609020204030204" pitchFamily="49" charset="0"/>
              </a:rPr>
              <a:t>StudentDA</a:t>
            </a:r>
            <a:endParaRPr lang="de-DE" sz="1200" dirty="0">
              <a:solidFill>
                <a:schemeClr val="accent2">
                  <a:lumMod val="75000"/>
                </a:schemeClr>
              </a:solidFill>
              <a:latin typeface="Consolas" panose="020B0609020204030204" pitchFamily="49" charset="0"/>
            </a:endParaRP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Console.WriteLine</a:t>
            </a:r>
            <a:r>
              <a:rPr lang="de-DE" sz="1200" dirty="0">
                <a:solidFill>
                  <a:srgbClr val="000000"/>
                </a:solidFill>
                <a:latin typeface="Consolas" panose="020B0609020204030204" pitchFamily="49" charset="0"/>
              </a:rPr>
              <a:t>(</a:t>
            </a:r>
            <a:r>
              <a:rPr lang="de-DE" sz="1200" dirty="0" err="1">
                <a:solidFill>
                  <a:srgbClr val="000000"/>
                </a:solidFill>
                <a:latin typeface="Consolas" panose="020B0609020204030204" pitchFamily="49" charset="0"/>
              </a:rPr>
              <a:t>item.firstName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item.lastName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item.age</a:t>
            </a:r>
            <a:r>
              <a:rPr lang="de-DE" sz="1200" dirty="0">
                <a:solidFill>
                  <a:srgbClr val="000000"/>
                </a:solidFill>
                <a:latin typeface="Consolas" panose="020B0609020204030204" pitchFamily="49" charset="0"/>
              </a:rPr>
              <a:t> + </a:t>
            </a:r>
            <a:r>
              <a:rPr lang="de-DE" sz="1200" dirty="0">
                <a:solidFill>
                  <a:srgbClr val="A31515"/>
                </a:solidFill>
                <a:latin typeface="Consolas" panose="020B0609020204030204" pitchFamily="49" charset="0"/>
              </a:rPr>
              <a:t>" || "</a:t>
            </a:r>
            <a:r>
              <a:rPr lang="de-DE" sz="1200" dirty="0">
                <a:solidFill>
                  <a:srgbClr val="000000"/>
                </a:solidFill>
                <a:latin typeface="Consolas" panose="020B0609020204030204" pitchFamily="49" charset="0"/>
              </a:rPr>
              <a:t> + </a:t>
            </a:r>
            <a:r>
              <a:rPr lang="de-DE" sz="1200" dirty="0" err="1">
                <a:solidFill>
                  <a:srgbClr val="000000"/>
                </a:solidFill>
                <a:latin typeface="Consolas" panose="020B0609020204030204" pitchFamily="49" charset="0"/>
              </a:rPr>
              <a:t>item.studentID</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"Press any key to stop."</a:t>
            </a:r>
            <a:r>
              <a:rPr lang="en-US"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Console.ReadKey</a:t>
            </a: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endParaRPr lang="de-DE" sz="1200" dirty="0"/>
          </a:p>
        </p:txBody>
      </p:sp>
    </p:spTree>
    <p:extLst>
      <p:ext uri="{BB962C8B-B14F-4D97-AF65-F5344CB8AC3E}">
        <p14:creationId xmlns:p14="http://schemas.microsoft.com/office/powerpoint/2010/main" val="132571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5FB208-4D80-4904-9C88-FF6BD7EA7227}"/>
              </a:ext>
            </a:extLst>
          </p:cNvPr>
          <p:cNvSpPr>
            <a:spLocks noGrp="1"/>
          </p:cNvSpPr>
          <p:nvPr>
            <p:ph type="title"/>
          </p:nvPr>
        </p:nvSpPr>
        <p:spPr>
          <a:xfrm>
            <a:off x="1499551" y="-22860"/>
            <a:ext cx="10018713" cy="1752599"/>
          </a:xfrm>
        </p:spPr>
        <p:txBody>
          <a:bodyPr/>
          <a:lstStyle/>
          <a:p>
            <a:r>
              <a:rPr lang="de-DE" dirty="0"/>
              <a:t>JSON File </a:t>
            </a:r>
            <a:r>
              <a:rPr lang="de-DE" dirty="0" err="1"/>
              <a:t>with</a:t>
            </a:r>
            <a:r>
              <a:rPr lang="de-DE" dirty="0"/>
              <a:t> Connection String </a:t>
            </a:r>
            <a:r>
              <a:rPr lang="de-DE" dirty="0" err="1"/>
              <a:t>for</a:t>
            </a:r>
            <a:r>
              <a:rPr lang="de-DE" dirty="0"/>
              <a:t> </a:t>
            </a:r>
            <a:r>
              <a:rPr lang="de-DE" dirty="0" err="1"/>
              <a:t>the</a:t>
            </a:r>
            <a:r>
              <a:rPr lang="de-DE" dirty="0"/>
              <a:t> </a:t>
            </a:r>
            <a:r>
              <a:rPr lang="de-DE" dirty="0" err="1"/>
              <a:t>SQLClient</a:t>
            </a:r>
            <a:endParaRPr lang="de-DE" dirty="0"/>
          </a:p>
        </p:txBody>
      </p:sp>
      <p:sp>
        <p:nvSpPr>
          <p:cNvPr id="4" name="Rechteck 3">
            <a:extLst>
              <a:ext uri="{FF2B5EF4-FFF2-40B4-BE49-F238E27FC236}">
                <a16:creationId xmlns:a16="http://schemas.microsoft.com/office/drawing/2014/main" id="{56AACEF1-CB4A-4F5B-85AB-F62B2CF945EE}"/>
              </a:ext>
            </a:extLst>
          </p:cNvPr>
          <p:cNvSpPr/>
          <p:nvPr/>
        </p:nvSpPr>
        <p:spPr>
          <a:xfrm>
            <a:off x="2350625" y="1556982"/>
            <a:ext cx="8069485"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8000"/>
                </a:solidFill>
                <a:latin typeface="Consolas" panose="020B0609020204030204" pitchFamily="49" charset="0"/>
              </a:rPr>
              <a:t>//Sting the SQL Client needs to connect to the local Database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a:solidFill>
                  <a:srgbClr val="2E75B6"/>
                </a:solidFill>
                <a:latin typeface="Consolas" panose="020B0609020204030204" pitchFamily="49" charset="0"/>
              </a:rPr>
              <a:t>"</a:t>
            </a:r>
            <a:r>
              <a:rPr lang="de-DE" dirty="0" err="1">
                <a:solidFill>
                  <a:srgbClr val="2E75B6"/>
                </a:solidFill>
                <a:latin typeface="Consolas" panose="020B0609020204030204" pitchFamily="49" charset="0"/>
              </a:rPr>
              <a:t>ConnectionStrings</a:t>
            </a:r>
            <a:r>
              <a:rPr lang="de-DE" dirty="0">
                <a:solidFill>
                  <a:srgbClr val="2E75B6"/>
                </a:solidFill>
                <a:latin typeface="Consolas" panose="020B0609020204030204" pitchFamily="49" charset="0"/>
              </a:rPr>
              <a:t>"</a:t>
            </a:r>
            <a:r>
              <a:rPr lang="de-DE"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"Default"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"Server=LAPTOP-51NTVO5D\\</a:t>
            </a:r>
            <a:r>
              <a:rPr lang="en-US" dirty="0" err="1">
                <a:solidFill>
                  <a:srgbClr val="A31515"/>
                </a:solidFill>
                <a:latin typeface="Consolas" panose="020B0609020204030204" pitchFamily="49" charset="0"/>
              </a:rPr>
              <a:t>SQLEXPRESS;Database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Student;Trusted_Connection</a:t>
            </a:r>
            <a:r>
              <a:rPr lang="en-US" dirty="0">
                <a:solidFill>
                  <a:srgbClr val="A31515"/>
                </a:solidFill>
                <a:latin typeface="Consolas" panose="020B0609020204030204" pitchFamily="49" charset="0"/>
              </a:rPr>
              <a:t>=True"</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5" name="Textfeld 4">
            <a:extLst>
              <a:ext uri="{FF2B5EF4-FFF2-40B4-BE49-F238E27FC236}">
                <a16:creationId xmlns:a16="http://schemas.microsoft.com/office/drawing/2014/main" id="{6E6FFA11-227A-4882-A3FF-B24578E128DD}"/>
              </a:ext>
            </a:extLst>
          </p:cNvPr>
          <p:cNvSpPr txBox="1"/>
          <p:nvPr/>
        </p:nvSpPr>
        <p:spPr>
          <a:xfrm>
            <a:off x="2350625" y="3774287"/>
            <a:ext cx="7726102" cy="646331"/>
          </a:xfrm>
          <a:prstGeom prst="rect">
            <a:avLst/>
          </a:prstGeom>
          <a:noFill/>
        </p:spPr>
        <p:txBody>
          <a:bodyPr wrap="square" rtlCol="0">
            <a:spAutoFit/>
          </a:bodyPr>
          <a:lstStyle/>
          <a:p>
            <a:r>
              <a:rPr lang="de-DE" dirty="0"/>
              <a:t>Default ist nur ein mögliche </a:t>
            </a:r>
            <a:r>
              <a:rPr lang="de-DE" dirty="0" err="1"/>
              <a:t>art</a:t>
            </a:r>
            <a:r>
              <a:rPr lang="de-DE" dirty="0"/>
              <a:t> sich mit dem Server zu verbinden, ist der Client z.B. kein Admin würde ein zugriff so aussehen:</a:t>
            </a:r>
          </a:p>
        </p:txBody>
      </p:sp>
      <p:sp>
        <p:nvSpPr>
          <p:cNvPr id="6" name="Rechteck 5">
            <a:extLst>
              <a:ext uri="{FF2B5EF4-FFF2-40B4-BE49-F238E27FC236}">
                <a16:creationId xmlns:a16="http://schemas.microsoft.com/office/drawing/2014/main" id="{FE818189-358B-4383-BDF7-2B001E5FC4F8}"/>
              </a:ext>
            </a:extLst>
          </p:cNvPr>
          <p:cNvSpPr/>
          <p:nvPr/>
        </p:nvSpPr>
        <p:spPr>
          <a:xfrm>
            <a:off x="2350625" y="4567248"/>
            <a:ext cx="892986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mj-lt"/>
              <a:buAutoNum type="arabicPeriod"/>
            </a:pPr>
            <a:r>
              <a:rPr lang="de-DE" dirty="0"/>
              <a:t>{  </a:t>
            </a:r>
          </a:p>
          <a:p>
            <a:pPr>
              <a:buFont typeface="+mj-lt"/>
              <a:buAutoNum type="arabicPeriod"/>
            </a:pPr>
            <a:r>
              <a:rPr lang="de-DE" dirty="0"/>
              <a:t>"</a:t>
            </a:r>
            <a:r>
              <a:rPr lang="de-DE" dirty="0" err="1"/>
              <a:t>ConnectionStrings</a:t>
            </a:r>
            <a:r>
              <a:rPr lang="de-DE" dirty="0"/>
              <a:t>": {  </a:t>
            </a:r>
          </a:p>
          <a:p>
            <a:pPr>
              <a:buFont typeface="+mj-lt"/>
              <a:buAutoNum type="arabicPeriod"/>
            </a:pPr>
            <a:r>
              <a:rPr lang="de-DE" dirty="0"/>
              <a:t>   "Default": "Server=</a:t>
            </a:r>
            <a:r>
              <a:rPr lang="de-DE" dirty="0" err="1"/>
              <a:t>YOUR_SERVER;Database</a:t>
            </a:r>
            <a:r>
              <a:rPr lang="de-DE" dirty="0"/>
              <a:t>=</a:t>
            </a:r>
            <a:r>
              <a:rPr lang="de-DE" dirty="0" err="1"/>
              <a:t>mydatabase;User</a:t>
            </a:r>
            <a:r>
              <a:rPr lang="de-DE" dirty="0"/>
              <a:t>    </a:t>
            </a:r>
            <a:r>
              <a:rPr lang="de-DE" dirty="0" err="1"/>
              <a:t>Id</a:t>
            </a:r>
            <a:r>
              <a:rPr lang="de-DE" dirty="0"/>
              <a:t>=</a:t>
            </a:r>
            <a:r>
              <a:rPr lang="de-DE" dirty="0" err="1"/>
              <a:t>YOUR_USER;Password</a:t>
            </a:r>
            <a:r>
              <a:rPr lang="de-DE" dirty="0"/>
              <a:t>=</a:t>
            </a:r>
            <a:r>
              <a:rPr lang="de-DE" dirty="0" err="1"/>
              <a:t>YOUR_PASSWORD;MultipleActiveResultSets</a:t>
            </a:r>
            <a:r>
              <a:rPr lang="de-DE" dirty="0"/>
              <a:t>=</a:t>
            </a:r>
            <a:r>
              <a:rPr lang="de-DE" dirty="0" err="1"/>
              <a:t>true</a:t>
            </a:r>
            <a:r>
              <a:rPr lang="de-DE" dirty="0"/>
              <a:t>"  </a:t>
            </a:r>
          </a:p>
          <a:p>
            <a:pPr>
              <a:buFont typeface="+mj-lt"/>
              <a:buAutoNum type="arabicPeriod"/>
            </a:pPr>
            <a:r>
              <a:rPr lang="de-DE" dirty="0"/>
              <a:t>   }  </a:t>
            </a:r>
          </a:p>
          <a:p>
            <a:pPr>
              <a:buFont typeface="+mj-lt"/>
              <a:buAutoNum type="arabicPeriod"/>
            </a:pPr>
            <a:r>
              <a:rPr lang="de-DE" dirty="0"/>
              <a:t>}  </a:t>
            </a:r>
          </a:p>
        </p:txBody>
      </p:sp>
    </p:spTree>
    <p:extLst>
      <p:ext uri="{BB962C8B-B14F-4D97-AF65-F5344CB8AC3E}">
        <p14:creationId xmlns:p14="http://schemas.microsoft.com/office/powerpoint/2010/main" val="325335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DEAE6-3CA9-4929-926C-5B85D3ACC1E2}"/>
              </a:ext>
            </a:extLst>
          </p:cNvPr>
          <p:cNvSpPr>
            <a:spLocks noGrp="1"/>
          </p:cNvSpPr>
          <p:nvPr>
            <p:ph type="title"/>
          </p:nvPr>
        </p:nvSpPr>
        <p:spPr>
          <a:xfrm>
            <a:off x="-291151" y="-83820"/>
            <a:ext cx="10018713" cy="1752599"/>
          </a:xfrm>
        </p:spPr>
        <p:txBody>
          <a:bodyPr/>
          <a:lstStyle/>
          <a:p>
            <a:r>
              <a:rPr lang="de-DE" dirty="0" err="1"/>
              <a:t>PlatzhalterKlasse</a:t>
            </a:r>
            <a:endParaRPr lang="de-DE" dirty="0"/>
          </a:p>
        </p:txBody>
      </p:sp>
      <p:sp>
        <p:nvSpPr>
          <p:cNvPr id="6" name="Rechteck 5">
            <a:extLst>
              <a:ext uri="{FF2B5EF4-FFF2-40B4-BE49-F238E27FC236}">
                <a16:creationId xmlns:a16="http://schemas.microsoft.com/office/drawing/2014/main" id="{51F091FF-2AE5-42FD-BD28-6120951BF739}"/>
              </a:ext>
            </a:extLst>
          </p:cNvPr>
          <p:cNvSpPr/>
          <p:nvPr/>
        </p:nvSpPr>
        <p:spPr>
          <a:xfrm>
            <a:off x="4899660" y="1255187"/>
            <a:ext cx="6813706"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public</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class</a:t>
            </a:r>
            <a:r>
              <a:rPr lang="de-DE" dirty="0">
                <a:solidFill>
                  <a:srgbClr val="000000"/>
                </a:solidFill>
                <a:latin typeface="Consolas" panose="020B0609020204030204" pitchFamily="49" charset="0"/>
              </a:rPr>
              <a:t> </a:t>
            </a:r>
            <a:r>
              <a:rPr lang="de-DE" dirty="0" err="1">
                <a:solidFill>
                  <a:srgbClr val="2B91AF"/>
                </a:solidFill>
                <a:latin typeface="Consolas" panose="020B0609020204030204" pitchFamily="49" charset="0"/>
              </a:rPr>
              <a:t>ListingClass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//Faculty</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Fac_FacultyName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//Student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Stu_firstName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Stu_lastName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Stu_age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Stu_studentID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//Subjekt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Sub_SubjectID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Sub_SubjektName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Sub_FacultyID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8000"/>
                </a:solidFill>
                <a:latin typeface="Consolas" panose="020B0609020204030204" pitchFamily="49" charset="0"/>
              </a:rPr>
              <a:t>//Teacher</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Tea_TeacherID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Tea_TeacherName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endParaRPr lang="de-DE" dirty="0"/>
          </a:p>
        </p:txBody>
      </p:sp>
      <p:sp>
        <p:nvSpPr>
          <p:cNvPr id="7" name="Textfeld 6">
            <a:extLst>
              <a:ext uri="{FF2B5EF4-FFF2-40B4-BE49-F238E27FC236}">
                <a16:creationId xmlns:a16="http://schemas.microsoft.com/office/drawing/2014/main" id="{ECDE85F3-8EE6-4291-A2E5-D4699818B175}"/>
              </a:ext>
            </a:extLst>
          </p:cNvPr>
          <p:cNvSpPr txBox="1"/>
          <p:nvPr/>
        </p:nvSpPr>
        <p:spPr>
          <a:xfrm>
            <a:off x="1491929" y="3848100"/>
            <a:ext cx="2689860" cy="1600438"/>
          </a:xfrm>
          <a:prstGeom prst="rect">
            <a:avLst/>
          </a:prstGeom>
          <a:noFill/>
        </p:spPr>
        <p:txBody>
          <a:bodyPr wrap="square" rtlCol="0">
            <a:spAutoFit/>
          </a:bodyPr>
          <a:lstStyle/>
          <a:p>
            <a:r>
              <a:rPr lang="de-DE" sz="2000" dirty="0"/>
              <a:t>Wichtig ist die Namenskonvention um keine Überlappungen zuzulassen.</a:t>
            </a:r>
          </a:p>
          <a:p>
            <a:endParaRPr lang="de-DE" dirty="0"/>
          </a:p>
        </p:txBody>
      </p:sp>
      <p:sp>
        <p:nvSpPr>
          <p:cNvPr id="8" name="Textfeld 7">
            <a:extLst>
              <a:ext uri="{FF2B5EF4-FFF2-40B4-BE49-F238E27FC236}">
                <a16:creationId xmlns:a16="http://schemas.microsoft.com/office/drawing/2014/main" id="{A327518E-CF97-42C9-AD2D-FDFB179CA3BF}"/>
              </a:ext>
            </a:extLst>
          </p:cNvPr>
          <p:cNvSpPr txBox="1"/>
          <p:nvPr/>
        </p:nvSpPr>
        <p:spPr>
          <a:xfrm>
            <a:off x="1568926" y="1493520"/>
            <a:ext cx="2689860" cy="1908215"/>
          </a:xfrm>
          <a:prstGeom prst="rect">
            <a:avLst/>
          </a:prstGeom>
          <a:noFill/>
        </p:spPr>
        <p:txBody>
          <a:bodyPr wrap="square" rtlCol="0">
            <a:spAutoFit/>
          </a:bodyPr>
          <a:lstStyle/>
          <a:p>
            <a:r>
              <a:rPr lang="de-DE" sz="2000" dirty="0"/>
              <a:t>In dieser Klasse wird Pro Zeile einmal die Daten gespeichert und in die Ausgabeliste eingereiht.</a:t>
            </a:r>
          </a:p>
          <a:p>
            <a:endParaRPr lang="de-DE" dirty="0"/>
          </a:p>
        </p:txBody>
      </p:sp>
    </p:spTree>
    <p:extLst>
      <p:ext uri="{BB962C8B-B14F-4D97-AF65-F5344CB8AC3E}">
        <p14:creationId xmlns:p14="http://schemas.microsoft.com/office/powerpoint/2010/main" val="153805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54655BC-DBDE-4B62-942A-DFEEECCF4984}"/>
              </a:ext>
            </a:extLst>
          </p:cNvPr>
          <p:cNvSpPr/>
          <p:nvPr/>
        </p:nvSpPr>
        <p:spPr>
          <a:xfrm>
            <a:off x="2720340" y="163860"/>
            <a:ext cx="9403080" cy="6694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StudentDA</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//&lt;</a:t>
            </a:r>
            <a:r>
              <a:rPr lang="en-US" sz="1100" dirty="0" err="1">
                <a:solidFill>
                  <a:srgbClr val="008000"/>
                </a:solidFill>
                <a:latin typeface="Consolas" panose="020B0609020204030204" pitchFamily="49" charset="0"/>
              </a:rPr>
              <a:t>NameOfDatabase</a:t>
            </a:r>
            <a:r>
              <a:rPr lang="en-US" sz="1100" dirty="0">
                <a:solidFill>
                  <a:srgbClr val="008000"/>
                </a:solidFill>
                <a:latin typeface="Consolas" panose="020B0609020204030204" pitchFamily="49" charset="0"/>
              </a:rPr>
              <a:t>&gt;</a:t>
            </a:r>
            <a:r>
              <a:rPr lang="en-US" sz="1100" dirty="0" err="1">
                <a:solidFill>
                  <a:srgbClr val="008000"/>
                </a:solidFill>
                <a:latin typeface="Consolas" panose="020B0609020204030204" pitchFamily="49" charset="0"/>
              </a:rPr>
              <a:t>DataAccess</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private</a:t>
            </a:r>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_</a:t>
            </a:r>
            <a:r>
              <a:rPr lang="de-DE" sz="1100" dirty="0" err="1">
                <a:solidFill>
                  <a:srgbClr val="000000"/>
                </a:solidFill>
                <a:latin typeface="Consolas" panose="020B0609020204030204" pitchFamily="49" charset="0"/>
              </a:rPr>
              <a:t>connectionString</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StudentDA</a:t>
            </a:r>
            <a:r>
              <a:rPr lang="de-DE" sz="1100" dirty="0">
                <a:solidFill>
                  <a:srgbClr val="000000"/>
                </a:solidFill>
                <a:latin typeface="Consolas" panose="020B0609020204030204" pitchFamily="49" charset="0"/>
              </a:rPr>
              <a:t>(</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iconfiguration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iconfiguration.GetConnectionString</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"Default"</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//Link to the Json File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public</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r>
              <a:rPr lang="de-DE" sz="1100" dirty="0" err="1">
                <a:solidFill>
                  <a:srgbClr val="000000"/>
                </a:solidFill>
                <a:latin typeface="Consolas" panose="020B0609020204030204" pitchFamily="49" charset="0"/>
              </a:rPr>
              <a:t>GetList</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string</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TagQuerry</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var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 = </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List&lt;</a:t>
            </a:r>
            <a:r>
              <a:rPr lang="de-DE" sz="1100" dirty="0" err="1">
                <a:solidFill>
                  <a:srgbClr val="000000"/>
                </a:solidFill>
                <a:latin typeface="Consolas" panose="020B0609020204030204" pitchFamily="49" charset="0"/>
              </a:rPr>
              <a:t>ListingClass</a:t>
            </a:r>
            <a:r>
              <a:rPr lang="de-DE" sz="1100" dirty="0">
                <a:solidFill>
                  <a:srgbClr val="000000"/>
                </a:solidFill>
                <a:latin typeface="Consolas" panose="020B0609020204030204" pitchFamily="49" charset="0"/>
              </a:rPr>
              <a:t>&gt;();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try</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if no connection for </a:t>
            </a:r>
            <a:r>
              <a:rPr lang="en-US" sz="1100" dirty="0" err="1">
                <a:solidFill>
                  <a:srgbClr val="008000"/>
                </a:solidFill>
                <a:latin typeface="Consolas" panose="020B0609020204030204" pitchFamily="49" charset="0"/>
              </a:rPr>
              <a:t>exaple</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 con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SqlConnection</a:t>
            </a:r>
            <a:r>
              <a:rPr lang="en-US" sz="1100" dirty="0">
                <a:solidFill>
                  <a:srgbClr val="000000"/>
                </a:solidFill>
                <a:latin typeface="Consolas" panose="020B0609020204030204" pitchFamily="49" charset="0"/>
              </a:rPr>
              <a:t>(_</a:t>
            </a:r>
            <a:r>
              <a:rPr lang="en-US" sz="1100" dirty="0" err="1">
                <a:solidFill>
                  <a:srgbClr val="000000"/>
                </a:solidFill>
                <a:latin typeface="Consolas" panose="020B0609020204030204" pitchFamily="49" charset="0"/>
              </a:rPr>
              <a:t>connectionString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a:t>
            </a:r>
            <a:r>
              <a:rPr lang="en-US" sz="1100" dirty="0" err="1">
                <a:solidFill>
                  <a:srgbClr val="008000"/>
                </a:solidFill>
                <a:latin typeface="Consolas" panose="020B0609020204030204" pitchFamily="49" charset="0"/>
              </a:rPr>
              <a:t>TagQuerry</a:t>
            </a:r>
            <a:r>
              <a:rPr lang="en-US" sz="1100" dirty="0">
                <a:solidFill>
                  <a:srgbClr val="008000"/>
                </a:solidFill>
                <a:latin typeface="Consolas" panose="020B0609020204030204" pitchFamily="49" charset="0"/>
              </a:rPr>
              <a:t> is the </a:t>
            </a:r>
            <a:r>
              <a:rPr lang="en-US" sz="1100" dirty="0" err="1">
                <a:solidFill>
                  <a:srgbClr val="008000"/>
                </a:solidFill>
                <a:latin typeface="Consolas" panose="020B0609020204030204" pitchFamily="49" charset="0"/>
              </a:rPr>
              <a:t>parrameter</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tht</a:t>
            </a:r>
            <a:r>
              <a:rPr lang="en-US" sz="1100" dirty="0">
                <a:solidFill>
                  <a:srgbClr val="008000"/>
                </a:solidFill>
                <a:latin typeface="Consolas" panose="020B0609020204030204" pitchFamily="49" charset="0"/>
              </a:rPr>
              <a:t> is the Tag of the Procedure </a:t>
            </a:r>
            <a:r>
              <a:rPr lang="en-US" sz="1100" dirty="0" err="1">
                <a:solidFill>
                  <a:srgbClr val="008000"/>
                </a:solidFill>
                <a:latin typeface="Consolas" panose="020B0609020204030204" pitchFamily="49" charset="0"/>
              </a:rPr>
              <a:t>safed</a:t>
            </a:r>
            <a:r>
              <a:rPr lang="en-US" sz="1100" dirty="0">
                <a:solidFill>
                  <a:srgbClr val="008000"/>
                </a:solidFill>
                <a:latin typeface="Consolas" panose="020B0609020204030204" pitchFamily="49" charset="0"/>
              </a:rPr>
              <a:t> on the Server </a:t>
            </a:r>
            <a:r>
              <a:rPr lang="en-US" sz="1100" dirty="0" err="1">
                <a:solidFill>
                  <a:srgbClr val="008000"/>
                </a:solidFill>
                <a:latin typeface="Consolas" panose="020B0609020204030204" pitchFamily="49" charset="0"/>
              </a:rPr>
              <a:t>throught</a:t>
            </a:r>
            <a:r>
              <a:rPr lang="en-US" sz="1100" dirty="0">
                <a:solidFill>
                  <a:srgbClr val="008000"/>
                </a:solidFill>
                <a:latin typeface="Consolas" panose="020B0609020204030204" pitchFamily="49" charset="0"/>
              </a:rPr>
              <a:t> the </a:t>
            </a:r>
            <a:r>
              <a:rPr lang="en-US" sz="1100" dirty="0" err="1">
                <a:solidFill>
                  <a:srgbClr val="008000"/>
                </a:solidFill>
                <a:latin typeface="Consolas" panose="020B0609020204030204" pitchFamily="49" charset="0"/>
              </a:rPr>
              <a:t>Querry</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//you should be able to write a command </a:t>
            </a:r>
            <a:r>
              <a:rPr lang="en-US" sz="1100" dirty="0" err="1">
                <a:solidFill>
                  <a:srgbClr val="008000"/>
                </a:solidFill>
                <a:latin typeface="Consolas" panose="020B0609020204030204" pitchFamily="49" charset="0"/>
              </a:rPr>
              <a:t>Querry</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istead</a:t>
            </a:r>
            <a:r>
              <a:rPr lang="en-US" sz="1100" dirty="0">
                <a:solidFill>
                  <a:srgbClr val="008000"/>
                </a:solidFill>
                <a:latin typeface="Consolas" panose="020B0609020204030204" pitchFamily="49" charset="0"/>
              </a:rPr>
              <a:t> of a tag</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cmd</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SqlCommand</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TagQuerry</a:t>
            </a:r>
            <a:r>
              <a:rPr lang="en-US" sz="1100" dirty="0">
                <a:solidFill>
                  <a:srgbClr val="000000"/>
                </a:solidFill>
                <a:latin typeface="Consolas" panose="020B0609020204030204" pitchFamily="49" charset="0"/>
              </a:rPr>
              <a:t>, con);</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cmd.CommandType</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CommandType.StoredProcedure</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con.Open</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SqlDataReader</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a:t>
            </a:r>
            <a:r>
              <a:rPr lang="de-DE" sz="1100" dirty="0">
                <a:solidFill>
                  <a:srgbClr val="000000"/>
                </a:solidFill>
                <a:latin typeface="Consolas" panose="020B0609020204030204" pitchFamily="49" charset="0"/>
              </a:rPr>
              <a:t> = </a:t>
            </a:r>
            <a:r>
              <a:rPr lang="de-DE" sz="1100" dirty="0" err="1">
                <a:solidFill>
                  <a:srgbClr val="000000"/>
                </a:solidFill>
                <a:latin typeface="Consolas" panose="020B0609020204030204" pitchFamily="49" charset="0"/>
              </a:rPr>
              <a:t>cmd.ExecuteReader</a:t>
            </a:r>
            <a:r>
              <a:rPr lang="de-DE"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//Reading all Lines of the Table </a:t>
            </a:r>
            <a:endParaRPr lang="en-US"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while</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rdr.Read</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listStudent.Add</a:t>
            </a:r>
            <a:r>
              <a:rPr lang="de-DE" sz="1100" dirty="0">
                <a:solidFill>
                  <a:srgbClr val="000000"/>
                </a:solidFill>
                <a:latin typeface="Consolas" panose="020B0609020204030204" pitchFamily="49" charset="0"/>
              </a:rPr>
              <a:t>(</a:t>
            </a:r>
            <a:r>
              <a:rPr lang="de-DE" sz="1100" dirty="0" err="1">
                <a:solidFill>
                  <a:srgbClr val="0000FF"/>
                </a:solidFill>
                <a:latin typeface="Consolas" panose="020B0609020204030204" pitchFamily="49" charset="0"/>
              </a:rPr>
              <a:t>new</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ListingClass</a:t>
            </a:r>
            <a:endParaRPr lang="de-DE" sz="1100" dirty="0">
              <a:solidFill>
                <a:srgbClr val="000000"/>
              </a:solidFill>
              <a:latin typeface="Consolas" panose="020B0609020204030204" pitchFamily="49" charset="0"/>
            </a:endParaRPr>
          </a:p>
          <a:p>
            <a:r>
              <a:rPr lang="de-DE"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Fac_FacultyName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[1].</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Sub_SubjektName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[0].</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Tea_TeacherName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rdr</a:t>
            </a:r>
            <a:r>
              <a:rPr lang="en-US" sz="1100" dirty="0">
                <a:solidFill>
                  <a:srgbClr val="000000"/>
                </a:solidFill>
                <a:latin typeface="Consolas" panose="020B0609020204030204" pitchFamily="49" charset="0"/>
              </a:rPr>
              <a:t>[2].</a:t>
            </a:r>
            <a:r>
              <a:rPr lang="en-US" sz="1100" dirty="0" err="1">
                <a:solidFill>
                  <a:srgbClr val="000000"/>
                </a:solidFill>
                <a:latin typeface="Consolas" panose="020B0609020204030204" pitchFamily="49" charset="0"/>
              </a:rPr>
              <a:t>ToString</a:t>
            </a:r>
            <a:r>
              <a:rPr lang="en-US"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catch</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Exception</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throw</a:t>
            </a:r>
            <a:r>
              <a:rPr lang="de-DE" sz="1100" dirty="0">
                <a:solidFill>
                  <a:srgbClr val="000000"/>
                </a:solidFill>
                <a:latin typeface="Consolas" panose="020B0609020204030204" pitchFamily="49" charset="0"/>
              </a:rPr>
              <a:t> ex;</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r>
              <a:rPr lang="de-DE" sz="1100" dirty="0" err="1">
                <a:solidFill>
                  <a:srgbClr val="0000FF"/>
                </a:solidFill>
                <a:latin typeface="Consolas" panose="020B0609020204030204" pitchFamily="49" charset="0"/>
              </a:rPr>
              <a:t>return</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listStudent</a:t>
            </a:r>
            <a:r>
              <a:rPr lang="de-DE"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p>
          <a:p>
            <a:r>
              <a:rPr lang="de-DE" sz="1100" dirty="0">
                <a:solidFill>
                  <a:srgbClr val="000000"/>
                </a:solidFill>
                <a:latin typeface="Consolas" panose="020B0609020204030204" pitchFamily="49" charset="0"/>
              </a:rPr>
              <a:t>    }</a:t>
            </a:r>
            <a:endParaRPr lang="de-DE" sz="1100" dirty="0"/>
          </a:p>
        </p:txBody>
      </p:sp>
      <p:sp>
        <p:nvSpPr>
          <p:cNvPr id="5" name="Textfeld 4">
            <a:extLst>
              <a:ext uri="{FF2B5EF4-FFF2-40B4-BE49-F238E27FC236}">
                <a16:creationId xmlns:a16="http://schemas.microsoft.com/office/drawing/2014/main" id="{0279193F-3BEE-4117-BF88-0DE8E881D594}"/>
              </a:ext>
            </a:extLst>
          </p:cNvPr>
          <p:cNvSpPr txBox="1"/>
          <p:nvPr/>
        </p:nvSpPr>
        <p:spPr>
          <a:xfrm>
            <a:off x="1074420" y="3604260"/>
            <a:ext cx="1478280" cy="1754326"/>
          </a:xfrm>
          <a:prstGeom prst="rect">
            <a:avLst/>
          </a:prstGeom>
          <a:noFill/>
        </p:spPr>
        <p:txBody>
          <a:bodyPr wrap="square" rtlCol="0">
            <a:spAutoFit/>
          </a:bodyPr>
          <a:lstStyle/>
          <a:p>
            <a:r>
              <a:rPr lang="de-DE" sz="3000" dirty="0"/>
              <a:t>Data</a:t>
            </a:r>
          </a:p>
          <a:p>
            <a:r>
              <a:rPr lang="de-DE" sz="3000" dirty="0"/>
              <a:t>Access Class</a:t>
            </a:r>
          </a:p>
          <a:p>
            <a:endParaRPr lang="de-DE" dirty="0"/>
          </a:p>
        </p:txBody>
      </p:sp>
    </p:spTree>
    <p:extLst>
      <p:ext uri="{BB962C8B-B14F-4D97-AF65-F5344CB8AC3E}">
        <p14:creationId xmlns:p14="http://schemas.microsoft.com/office/powerpoint/2010/main" val="222312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6062C6-0297-488B-A667-1B1837EF07AC}"/>
              </a:ext>
            </a:extLst>
          </p:cNvPr>
          <p:cNvSpPr>
            <a:spLocks noGrp="1"/>
          </p:cNvSpPr>
          <p:nvPr>
            <p:ph type="title"/>
          </p:nvPr>
        </p:nvSpPr>
        <p:spPr>
          <a:xfrm>
            <a:off x="1760706" y="685800"/>
            <a:ext cx="9742318" cy="1752599"/>
          </a:xfrm>
        </p:spPr>
        <p:txBody>
          <a:bodyPr>
            <a:normAutofit/>
          </a:bodyPr>
          <a:lstStyle/>
          <a:p>
            <a:r>
              <a:rPr lang="de-DE" sz="6000" dirty="0"/>
              <a:t>Inhalt</a:t>
            </a:r>
          </a:p>
        </p:txBody>
      </p:sp>
      <p:graphicFrame>
        <p:nvGraphicFramePr>
          <p:cNvPr id="5" name="Inhaltsplatzhalter 2">
            <a:extLst>
              <a:ext uri="{FF2B5EF4-FFF2-40B4-BE49-F238E27FC236}">
                <a16:creationId xmlns:a16="http://schemas.microsoft.com/office/drawing/2014/main" id="{53DFBF29-7CC1-42D4-A291-BCDD8157293F}"/>
              </a:ext>
            </a:extLst>
          </p:cNvPr>
          <p:cNvGraphicFramePr>
            <a:graphicFrameLocks noGrp="1"/>
          </p:cNvGraphicFramePr>
          <p:nvPr>
            <p:ph idx="1"/>
            <p:extLst>
              <p:ext uri="{D42A27DB-BD31-4B8C-83A1-F6EECF244321}">
                <p14:modId xmlns:p14="http://schemas.microsoft.com/office/powerpoint/2010/main" val="83089590"/>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9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2968734" y="239594"/>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9" name="Inhaltsplatzhalter 8">
            <a:extLst>
              <a:ext uri="{FF2B5EF4-FFF2-40B4-BE49-F238E27FC236}">
                <a16:creationId xmlns:a16="http://schemas.microsoft.com/office/drawing/2014/main" id="{F6DEA3CD-ED3B-434C-A7DC-0A0F23A543CE}"/>
              </a:ext>
            </a:extLst>
          </p:cNvPr>
          <p:cNvSpPr>
            <a:spLocks noGrp="1"/>
          </p:cNvSpPr>
          <p:nvPr>
            <p:ph idx="1"/>
          </p:nvPr>
        </p:nvSpPr>
        <p:spPr>
          <a:xfrm>
            <a:off x="1489626" y="1812254"/>
            <a:ext cx="3768173" cy="4532179"/>
          </a:xfrm>
        </p:spPr>
        <p:txBody>
          <a:bodyPr vert="horz" lIns="91440" tIns="45720" rIns="91440" bIns="45720" rtlCol="0" anchor="t">
            <a:normAutofit fontScale="25000" lnSpcReduction="20000"/>
          </a:bodyPr>
          <a:lstStyle/>
          <a:p>
            <a:r>
              <a:rPr lang="en-US" sz="8000" b="1" kern="1200" cap="none" dirty="0">
                <a:solidFill>
                  <a:schemeClr val="tx1"/>
                </a:solidFill>
                <a:effectLst/>
                <a:latin typeface="+mn-lt"/>
                <a:ea typeface="+mn-ea"/>
                <a:cs typeface="+mn-cs"/>
              </a:rPr>
              <a:t>SQL</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ist</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Datenbanksprache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zur</a:t>
            </a:r>
            <a:r>
              <a:rPr lang="en-US" sz="8000" kern="1200" cap="none" dirty="0">
                <a:solidFill>
                  <a:schemeClr val="tx1"/>
                </a:solidFill>
                <a:effectLst/>
                <a:latin typeface="+mn-lt"/>
                <a:ea typeface="+mn-ea"/>
                <a:cs typeface="+mn-cs"/>
              </a:rPr>
              <a:t> Definition von </a:t>
            </a:r>
            <a:r>
              <a:rPr lang="en-US" sz="8000" kern="1200" cap="none" dirty="0" err="1">
                <a:solidFill>
                  <a:schemeClr val="tx1"/>
                </a:solidFill>
                <a:effectLst/>
                <a:latin typeface="+mn-lt"/>
                <a:ea typeface="+mn-ea"/>
                <a:cs typeface="+mn-cs"/>
              </a:rPr>
              <a:t>Datenstrukturen</a:t>
            </a:r>
            <a:r>
              <a:rPr lang="en-US" sz="8000" kern="1200" cap="none" dirty="0">
                <a:solidFill>
                  <a:schemeClr val="tx1"/>
                </a:solidFill>
                <a:effectLst/>
                <a:latin typeface="+mn-lt"/>
                <a:ea typeface="+mn-ea"/>
                <a:cs typeface="+mn-cs"/>
              </a:rPr>
              <a:t> in </a:t>
            </a:r>
            <a:r>
              <a:rPr lang="en-US" sz="8000" kern="1200" cap="none" dirty="0" err="1">
                <a:solidFill>
                  <a:schemeClr val="tx1"/>
                </a:solidFill>
                <a:effectLst/>
                <a:latin typeface="+mn-lt"/>
                <a:ea typeface="+mn-ea"/>
                <a:cs typeface="+mn-cs"/>
              </a:rPr>
              <a:t>relationalen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Datenbanken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sowie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zum</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Bearbeiten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Einfügen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Verändern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Löschen</a:t>
            </a:r>
            <a:r>
              <a:rPr lang="en-US" sz="8000" kern="1200" cap="none" dirty="0">
                <a:solidFill>
                  <a:schemeClr val="tx1"/>
                </a:solidFill>
                <a:effectLst/>
                <a:latin typeface="+mn-lt"/>
                <a:ea typeface="+mn-ea"/>
                <a:cs typeface="+mn-cs"/>
              </a:rPr>
              <a:t>) und </a:t>
            </a:r>
            <a:r>
              <a:rPr lang="en-US" sz="8000" kern="1200" cap="none" dirty="0" err="1">
                <a:solidFill>
                  <a:schemeClr val="tx1"/>
                </a:solidFill>
                <a:effectLst/>
                <a:latin typeface="+mn-lt"/>
                <a:ea typeface="+mn-ea"/>
                <a:cs typeface="+mn-cs"/>
              </a:rPr>
              <a:t>Abfragen</a:t>
            </a:r>
            <a:r>
              <a:rPr lang="en-US" sz="8000" kern="1200" cap="none" dirty="0">
                <a:solidFill>
                  <a:schemeClr val="tx1"/>
                </a:solidFill>
                <a:effectLst/>
                <a:latin typeface="+mn-lt"/>
                <a:ea typeface="+mn-ea"/>
                <a:cs typeface="+mn-cs"/>
              </a:rPr>
              <a:t> von </a:t>
            </a:r>
            <a:r>
              <a:rPr lang="en-US" sz="8000" kern="1200" cap="none" dirty="0" err="1">
                <a:solidFill>
                  <a:schemeClr val="tx1"/>
                </a:solidFill>
                <a:effectLst/>
                <a:latin typeface="+mn-lt"/>
                <a:ea typeface="+mn-ea"/>
                <a:cs typeface="+mn-cs"/>
              </a:rPr>
              <a:t>darauf</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basierenden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Datenbeständen</a:t>
            </a:r>
            <a:r>
              <a:rPr lang="en-US" sz="8000" kern="1200" cap="none" dirty="0">
                <a:solidFill>
                  <a:schemeClr val="tx1"/>
                </a:solidFill>
                <a:effectLst/>
                <a:latin typeface="+mn-lt"/>
                <a:ea typeface="+mn-ea"/>
                <a:cs typeface="+mn-cs"/>
              </a:rPr>
              <a:t>. –WIKIPEDIA</a:t>
            </a:r>
          </a:p>
          <a:p>
            <a:r>
              <a:rPr lang="en-US" sz="8000" dirty="0"/>
              <a:t>SQL </a:t>
            </a:r>
            <a:r>
              <a:rPr lang="en-US" sz="8000" dirty="0" err="1"/>
              <a:t>ist</a:t>
            </a:r>
            <a:r>
              <a:rPr lang="en-US" sz="8000" dirty="0"/>
              <a:t> </a:t>
            </a:r>
            <a:r>
              <a:rPr lang="en-US" sz="8000" dirty="0" err="1"/>
              <a:t>Tabellarisch</a:t>
            </a:r>
            <a:endParaRPr lang="en-US" sz="8000" dirty="0"/>
          </a:p>
          <a:p>
            <a:pPr lvl="1"/>
            <a:r>
              <a:rPr lang="en-US" sz="8000" kern="1200" cap="none" dirty="0" err="1">
                <a:solidFill>
                  <a:schemeClr val="tx1"/>
                </a:solidFill>
                <a:effectLst/>
                <a:latin typeface="+mn-lt"/>
                <a:ea typeface="+mn-ea"/>
                <a:cs typeface="+mn-cs"/>
              </a:rPr>
              <a:t>Spalte</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entspricht</a:t>
            </a:r>
            <a:r>
              <a:rPr lang="en-US" sz="8000" kern="1200" cap="none" dirty="0">
                <a:solidFill>
                  <a:schemeClr val="tx1"/>
                </a:solidFill>
                <a:effectLst/>
                <a:latin typeface="+mn-lt"/>
                <a:ea typeface="+mn-ea"/>
                <a:cs typeface="+mn-cs"/>
              </a:rPr>
              <a:t> den </a:t>
            </a:r>
            <a:r>
              <a:rPr lang="en-US" sz="8000" kern="1200" cap="none" dirty="0" err="1">
                <a:solidFill>
                  <a:schemeClr val="tx1"/>
                </a:solidFill>
                <a:effectLst/>
                <a:latin typeface="+mn-lt"/>
                <a:ea typeface="+mn-ea"/>
                <a:cs typeface="+mn-cs"/>
              </a:rPr>
              <a:t>verschiedenen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Informationen</a:t>
            </a:r>
            <a:r>
              <a:rPr lang="en-US" sz="8000" kern="1200" cap="none" dirty="0">
                <a:solidFill>
                  <a:schemeClr val="tx1"/>
                </a:solidFill>
                <a:effectLst/>
                <a:latin typeface="+mn-lt"/>
                <a:ea typeface="+mn-ea"/>
                <a:cs typeface="+mn-cs"/>
              </a:rPr>
              <a:t> die </a:t>
            </a:r>
            <a:r>
              <a:rPr lang="en-US" sz="8000" kern="1200" cap="none" dirty="0" err="1">
                <a:solidFill>
                  <a:schemeClr val="tx1"/>
                </a:solidFill>
                <a:effectLst/>
                <a:latin typeface="+mn-lt"/>
                <a:ea typeface="+mn-ea"/>
                <a:cs typeface="+mn-cs"/>
              </a:rPr>
              <a:t>jeder</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Tabelleneintrag</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haben</a:t>
            </a:r>
            <a:r>
              <a:rPr lang="en-US" sz="8000" kern="1200" cap="none" dirty="0">
                <a:solidFill>
                  <a:schemeClr val="tx1"/>
                </a:solidFill>
                <a:effectLst/>
                <a:latin typeface="+mn-lt"/>
                <a:ea typeface="+mn-ea"/>
                <a:cs typeface="+mn-cs"/>
              </a:rPr>
              <a:t> </a:t>
            </a:r>
            <a:r>
              <a:rPr lang="en-US" sz="8000" kern="1200" cap="none" dirty="0" err="1">
                <a:solidFill>
                  <a:schemeClr val="tx1"/>
                </a:solidFill>
                <a:effectLst/>
                <a:latin typeface="+mn-lt"/>
                <a:ea typeface="+mn-ea"/>
                <a:cs typeface="+mn-cs"/>
              </a:rPr>
              <a:t>soll</a:t>
            </a:r>
            <a:endParaRPr lang="en-US" sz="8000" kern="1200" cap="none" dirty="0">
              <a:solidFill>
                <a:schemeClr val="tx1"/>
              </a:solidFill>
              <a:effectLst/>
              <a:latin typeface="+mn-lt"/>
              <a:ea typeface="+mn-ea"/>
              <a:cs typeface="+mn-cs"/>
            </a:endParaRPr>
          </a:p>
          <a:p>
            <a:pPr lvl="1"/>
            <a:r>
              <a:rPr lang="en-US" sz="8000" dirty="0" err="1"/>
              <a:t>Zeile</a:t>
            </a:r>
            <a:r>
              <a:rPr lang="en-US" sz="8000" dirty="0"/>
              <a:t> </a:t>
            </a:r>
            <a:r>
              <a:rPr lang="en-US" sz="8000" dirty="0" err="1"/>
              <a:t>entspricht</a:t>
            </a:r>
            <a:r>
              <a:rPr lang="en-US" sz="8000" dirty="0"/>
              <a:t> </a:t>
            </a:r>
            <a:r>
              <a:rPr lang="en-US" sz="8000" dirty="0" err="1"/>
              <a:t>einem</a:t>
            </a:r>
            <a:r>
              <a:rPr lang="en-US" sz="8000" dirty="0"/>
              <a:t> </a:t>
            </a:r>
            <a:r>
              <a:rPr lang="en-US" sz="8000" dirty="0" err="1"/>
              <a:t>Eintrag</a:t>
            </a:r>
            <a:r>
              <a:rPr lang="en-US" sz="8000" dirty="0"/>
              <a:t> </a:t>
            </a:r>
            <a:endParaRPr lang="en-US" sz="80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a:p>
            <a:endParaRPr lang="en-US" sz="1600" kern="1200" cap="none" dirty="0">
              <a:solidFill>
                <a:schemeClr val="tx1"/>
              </a:solidFill>
              <a:effectLst/>
              <a:latin typeface="+mn-lt"/>
              <a:ea typeface="+mn-ea"/>
              <a:cs typeface="+mn-cs"/>
            </a:endParaRPr>
          </a:p>
        </p:txBody>
      </p:sp>
      <p:pic>
        <p:nvPicPr>
          <p:cNvPr id="3" name="Grafik 2">
            <a:extLst>
              <a:ext uri="{FF2B5EF4-FFF2-40B4-BE49-F238E27FC236}">
                <a16:creationId xmlns:a16="http://schemas.microsoft.com/office/drawing/2014/main" id="{99C33525-E557-48AE-BB5F-9D23515AC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466" y="1278854"/>
            <a:ext cx="6240990" cy="280013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7" name="Rechteck 16">
            <a:extLst>
              <a:ext uri="{FF2B5EF4-FFF2-40B4-BE49-F238E27FC236}">
                <a16:creationId xmlns:a16="http://schemas.microsoft.com/office/drawing/2014/main" id="{E7E5027D-B553-4F26-95CC-9229F86B81BB}"/>
              </a:ext>
            </a:extLst>
          </p:cNvPr>
          <p:cNvSpPr/>
          <p:nvPr/>
        </p:nvSpPr>
        <p:spPr>
          <a:xfrm>
            <a:off x="5596466" y="4297984"/>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de-DE" dirty="0" err="1">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Student</a:t>
            </a: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FirstName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LastName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varchar</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50</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Age </a:t>
            </a:r>
            <a:r>
              <a:rPr lang="de-DE" dirty="0" err="1">
                <a:solidFill>
                  <a:srgbClr val="0000FF"/>
                </a:solidFill>
                <a:latin typeface="Consolas" panose="020B0609020204030204" pitchFamily="49" charset="0"/>
              </a:rPr>
              <a:t>int</a:t>
            </a:r>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808080"/>
                </a:solidFill>
                <a:latin typeface="Consolas" panose="020B0609020204030204" pitchFamily="49" charset="0"/>
              </a:rPr>
              <a:t>);</a:t>
            </a:r>
            <a:endParaRPr lang="de-DE"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1974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1">
            <a:extLst>
              <a:ext uri="{FF2B5EF4-FFF2-40B4-BE49-F238E27FC236}">
                <a16:creationId xmlns:a16="http://schemas.microsoft.com/office/drawing/2014/main" id="{5FFE1CBD-4AD1-4F61-80EA-CF0AAD8861A1}"/>
              </a:ext>
            </a:extLst>
          </p:cNvPr>
          <p:cNvSpPr>
            <a:spLocks noGrp="1"/>
          </p:cNvSpPr>
          <p:nvPr>
            <p:ph type="title"/>
          </p:nvPr>
        </p:nvSpPr>
        <p:spPr>
          <a:xfrm>
            <a:off x="3712620" y="-103915"/>
            <a:ext cx="3333495" cy="1504335"/>
          </a:xfrm>
        </p:spPr>
        <p:txBody>
          <a:bodyPr vert="horz" lIns="91440" tIns="45720" rIns="91440" bIns="45720" rtlCol="0" anchor="ctr">
            <a:normAutofit/>
          </a:bodyPr>
          <a:lstStyle/>
          <a:p>
            <a:r>
              <a:rPr lang="en-US" kern="1200" cap="none" dirty="0">
                <a:ln w="3175" cmpd="sng">
                  <a:noFill/>
                </a:ln>
                <a:solidFill>
                  <a:schemeClr val="tx1"/>
                </a:solidFill>
                <a:effectLst/>
                <a:latin typeface="+mj-lt"/>
                <a:ea typeface="+mj-ea"/>
                <a:cs typeface="+mj-cs"/>
              </a:rPr>
              <a:t>Was </a:t>
            </a:r>
            <a:r>
              <a:rPr lang="en-US" kern="1200" cap="none" dirty="0" err="1">
                <a:ln w="3175" cmpd="sng">
                  <a:noFill/>
                </a:ln>
                <a:solidFill>
                  <a:schemeClr val="tx1"/>
                </a:solidFill>
                <a:effectLst/>
                <a:latin typeface="+mj-lt"/>
                <a:ea typeface="+mj-ea"/>
                <a:cs typeface="+mj-cs"/>
              </a:rPr>
              <a:t>ist</a:t>
            </a:r>
            <a:r>
              <a:rPr lang="en-US" kern="1200" cap="none" dirty="0">
                <a:ln w="3175" cmpd="sng">
                  <a:noFill/>
                </a:ln>
                <a:solidFill>
                  <a:schemeClr val="tx1"/>
                </a:solidFill>
                <a:effectLst/>
                <a:latin typeface="+mj-lt"/>
                <a:ea typeface="+mj-ea"/>
                <a:cs typeface="+mj-cs"/>
              </a:rPr>
              <a:t> SQL</a:t>
            </a:r>
          </a:p>
        </p:txBody>
      </p:sp>
      <p:sp>
        <p:nvSpPr>
          <p:cNvPr id="6" name="Textfeld 5">
            <a:extLst>
              <a:ext uri="{FF2B5EF4-FFF2-40B4-BE49-F238E27FC236}">
                <a16:creationId xmlns:a16="http://schemas.microsoft.com/office/drawing/2014/main" id="{B5BF6509-0000-4D0D-9624-CA33A5658B2E}"/>
              </a:ext>
            </a:extLst>
          </p:cNvPr>
          <p:cNvSpPr txBox="1"/>
          <p:nvPr/>
        </p:nvSpPr>
        <p:spPr>
          <a:xfrm>
            <a:off x="1526842" y="2427767"/>
            <a:ext cx="3333496"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endParaRPr lang="en-US" sz="1600" kern="1200" cap="none" dirty="0">
              <a:solidFill>
                <a:schemeClr val="tx1"/>
              </a:solidFill>
              <a:effectLst/>
              <a:latin typeface="+mn-lt"/>
              <a:ea typeface="+mn-ea"/>
              <a:cs typeface="+mn-cs"/>
            </a:endParaRPr>
          </a:p>
        </p:txBody>
      </p:sp>
      <p:pic>
        <p:nvPicPr>
          <p:cNvPr id="5" name="Inhaltsplatzhalter 4" descr="Ein Bild, das Screenshot enthält.&#10;&#10;Automatisch generierte Beschreibung">
            <a:extLst>
              <a:ext uri="{FF2B5EF4-FFF2-40B4-BE49-F238E27FC236}">
                <a16:creationId xmlns:a16="http://schemas.microsoft.com/office/drawing/2014/main" id="{6EECE6D2-45C3-4555-A55E-DFD7305D5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166" y="1314866"/>
            <a:ext cx="6240990" cy="42282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Rechteck 1">
            <a:extLst>
              <a:ext uri="{FF2B5EF4-FFF2-40B4-BE49-F238E27FC236}">
                <a16:creationId xmlns:a16="http://schemas.microsoft.com/office/drawing/2014/main" id="{BC7AB0A2-4473-4CFB-8404-76C485CA964E}"/>
              </a:ext>
            </a:extLst>
          </p:cNvPr>
          <p:cNvSpPr/>
          <p:nvPr/>
        </p:nvSpPr>
        <p:spPr>
          <a:xfrm>
            <a:off x="1399387" y="1155915"/>
            <a:ext cx="4336779" cy="5016758"/>
          </a:xfrm>
          <a:prstGeom prst="rect">
            <a:avLst/>
          </a:prstGeom>
        </p:spPr>
        <p:txBody>
          <a:bodyPr wrap="square">
            <a:spAutoFit/>
          </a:bodyPr>
          <a:lstStyle/>
          <a:p>
            <a:r>
              <a:rPr lang="de-DE" sz="2000" dirty="0"/>
              <a:t>Eine relationale Datenbank ist eine digitale Datenbank, die zur elektronischen Datenverwaltung in Computersystemen dient und beruht auf einem tabellenbasierten relationalen Datenbankmodell. Grundlage des Konzeptes relationaler Datenbanken ist die Relation. Sie stellt eine mathematische Beschreibung einer Tabelle dar und ist ein im mathematischen Sinn wohldefinierter Begriff; siehe Datenbankrelation. Operationen auf diesen Relationen werden durch die relationale Algebra bestimmt. </a:t>
            </a:r>
            <a:r>
              <a:rPr lang="en-US" sz="2000" dirty="0"/>
              <a:t>–WIKIPEDIA</a:t>
            </a:r>
          </a:p>
          <a:p>
            <a:r>
              <a:rPr lang="de-DE" sz="2000" dirty="0"/>
              <a:t> </a:t>
            </a:r>
          </a:p>
        </p:txBody>
      </p:sp>
    </p:spTree>
    <p:extLst>
      <p:ext uri="{BB962C8B-B14F-4D97-AF65-F5344CB8AC3E}">
        <p14:creationId xmlns:p14="http://schemas.microsoft.com/office/powerpoint/2010/main" val="239359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F012C8-9385-4210-8CC6-F794674DA73F}"/>
              </a:ext>
            </a:extLst>
          </p:cNvPr>
          <p:cNvSpPr>
            <a:spLocks noGrp="1"/>
          </p:cNvSpPr>
          <p:nvPr>
            <p:ph type="title"/>
          </p:nvPr>
        </p:nvSpPr>
        <p:spPr>
          <a:xfrm>
            <a:off x="1653413" y="125782"/>
            <a:ext cx="10018713" cy="1475899"/>
          </a:xfrm>
        </p:spPr>
        <p:txBody>
          <a:bodyPr/>
          <a:lstStyle/>
          <a:p>
            <a:pPr algn="ctr"/>
            <a:r>
              <a:rPr lang="de-DE" dirty="0"/>
              <a:t>Create Table, Alter Table &amp; Drop</a:t>
            </a:r>
          </a:p>
        </p:txBody>
      </p:sp>
      <p:sp>
        <p:nvSpPr>
          <p:cNvPr id="3" name="Inhaltsplatzhalter 2">
            <a:extLst>
              <a:ext uri="{FF2B5EF4-FFF2-40B4-BE49-F238E27FC236}">
                <a16:creationId xmlns:a16="http://schemas.microsoft.com/office/drawing/2014/main" id="{2047951D-C1BD-431E-B18E-D79FB7C637FE}"/>
              </a:ext>
            </a:extLst>
          </p:cNvPr>
          <p:cNvSpPr>
            <a:spLocks noGrp="1"/>
          </p:cNvSpPr>
          <p:nvPr>
            <p:ph idx="1"/>
          </p:nvPr>
        </p:nvSpPr>
        <p:spPr>
          <a:xfrm>
            <a:off x="1514604" y="1740031"/>
            <a:ext cx="4679515" cy="4099187"/>
          </a:xfrm>
        </p:spPr>
        <p:txBody>
          <a:bodyPr>
            <a:noAutofit/>
          </a:bodyPr>
          <a:lstStyle/>
          <a:p>
            <a:r>
              <a:rPr lang="en-US" sz="2800" dirty="0">
                <a:solidFill>
                  <a:srgbClr val="0070C0"/>
                </a:solidFill>
              </a:rPr>
              <a:t>CREATE TABLE </a:t>
            </a:r>
            <a:r>
              <a:rPr lang="en-US" sz="2800" i="1" dirty="0" err="1">
                <a:solidFill>
                  <a:srgbClr val="0070C0"/>
                </a:solidFill>
              </a:rPr>
              <a:t>table_name</a:t>
            </a:r>
            <a:r>
              <a:rPr lang="en-US" sz="2800" i="1" dirty="0">
                <a:solidFill>
                  <a:srgbClr val="0070C0"/>
                </a:solidFill>
              </a:rPr>
              <a:t> </a:t>
            </a:r>
            <a:r>
              <a:rPr lang="en-US" sz="2800" dirty="0">
                <a:solidFill>
                  <a:srgbClr val="0070C0"/>
                </a:solidFill>
              </a:rPr>
              <a:t>(</a:t>
            </a:r>
            <a:br>
              <a:rPr lang="en-US" sz="2800" dirty="0">
                <a:solidFill>
                  <a:srgbClr val="0070C0"/>
                </a:solidFill>
              </a:rPr>
            </a:br>
            <a:r>
              <a:rPr lang="en-US" sz="2800" i="1" dirty="0">
                <a:solidFill>
                  <a:srgbClr val="0070C0"/>
                </a:solidFill>
              </a:rPr>
              <a:t>    column1 datatype</a:t>
            </a:r>
            <a:r>
              <a:rPr lang="en-US" sz="2800" dirty="0">
                <a:solidFill>
                  <a:srgbClr val="0070C0"/>
                </a:solidFill>
              </a:rPr>
              <a:t>,</a:t>
            </a:r>
            <a:br>
              <a:rPr lang="en-US" sz="2800" dirty="0">
                <a:solidFill>
                  <a:srgbClr val="0070C0"/>
                </a:solidFill>
              </a:rPr>
            </a:br>
            <a:r>
              <a:rPr lang="en-US" sz="2800" i="1" dirty="0">
                <a:solidFill>
                  <a:srgbClr val="0070C0"/>
                </a:solidFill>
              </a:rPr>
              <a:t>    column2 datatype</a:t>
            </a:r>
            <a:r>
              <a:rPr lang="en-US" sz="2800" dirty="0">
                <a:solidFill>
                  <a:srgbClr val="0070C0"/>
                </a:solidFill>
              </a:rPr>
              <a:t>,</a:t>
            </a:r>
            <a:br>
              <a:rPr lang="en-US" sz="2800" dirty="0">
                <a:solidFill>
                  <a:srgbClr val="0070C0"/>
                </a:solidFill>
              </a:rPr>
            </a:br>
            <a:r>
              <a:rPr lang="en-US" sz="2800" i="1" dirty="0">
                <a:solidFill>
                  <a:srgbClr val="0070C0"/>
                </a:solidFill>
              </a:rPr>
              <a:t>    column3 datatype</a:t>
            </a:r>
            <a:r>
              <a:rPr lang="en-US" sz="2800" dirty="0">
                <a:solidFill>
                  <a:srgbClr val="0070C0"/>
                </a:solidFill>
              </a:rPr>
              <a:t>,</a:t>
            </a:r>
            <a:br>
              <a:rPr lang="en-US" sz="2800" dirty="0">
                <a:solidFill>
                  <a:srgbClr val="0070C0"/>
                </a:solidFill>
              </a:rPr>
            </a:br>
            <a:r>
              <a:rPr lang="en-US" sz="2800" dirty="0">
                <a:solidFill>
                  <a:srgbClr val="0070C0"/>
                </a:solidFill>
              </a:rPr>
              <a:t>   ....</a:t>
            </a:r>
            <a:br>
              <a:rPr lang="en-US" sz="2800" dirty="0">
                <a:solidFill>
                  <a:srgbClr val="0070C0"/>
                </a:solidFill>
              </a:rPr>
            </a:br>
            <a:r>
              <a:rPr lang="en-US" sz="2800" dirty="0">
                <a:solidFill>
                  <a:srgbClr val="0070C0"/>
                </a:solidFill>
              </a:rPr>
              <a:t>); </a:t>
            </a:r>
          </a:p>
          <a:p>
            <a:r>
              <a:rPr lang="de-DE" sz="2800" dirty="0"/>
              <a:t>Erstellen einer neuen Tabelle und </a:t>
            </a:r>
            <a:r>
              <a:rPr lang="de-DE" sz="2800" dirty="0" err="1"/>
              <a:t>und</a:t>
            </a:r>
            <a:r>
              <a:rPr lang="de-DE" sz="2800" dirty="0"/>
              <a:t> ihrer Spaltenamen und des Datentyps dieser Spalte</a:t>
            </a:r>
          </a:p>
        </p:txBody>
      </p:sp>
      <p:sp>
        <p:nvSpPr>
          <p:cNvPr id="4" name="Inhaltsplatzhalter 2">
            <a:extLst>
              <a:ext uri="{FF2B5EF4-FFF2-40B4-BE49-F238E27FC236}">
                <a16:creationId xmlns:a16="http://schemas.microsoft.com/office/drawing/2014/main" id="{8E368D14-04CE-4A3E-B792-4BB691C98AD5}"/>
              </a:ext>
            </a:extLst>
          </p:cNvPr>
          <p:cNvSpPr txBox="1">
            <a:spLocks/>
          </p:cNvSpPr>
          <p:nvPr/>
        </p:nvSpPr>
        <p:spPr>
          <a:xfrm>
            <a:off x="6413326" y="1648130"/>
            <a:ext cx="5278677" cy="177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0070C0"/>
                </a:solidFill>
              </a:rPr>
              <a:t>DROP TABLE </a:t>
            </a:r>
            <a:r>
              <a:rPr lang="de-DE" i="1" dirty="0" err="1">
                <a:solidFill>
                  <a:srgbClr val="0070C0"/>
                </a:solidFill>
              </a:rPr>
              <a:t>table_name</a:t>
            </a:r>
            <a:r>
              <a:rPr lang="de-DE" dirty="0">
                <a:solidFill>
                  <a:srgbClr val="0070C0"/>
                </a:solidFill>
              </a:rPr>
              <a:t>; </a:t>
            </a:r>
          </a:p>
          <a:p>
            <a:r>
              <a:rPr lang="de-DE" dirty="0"/>
              <a:t>Löschen einer Tabelle aus einer Datenbank</a:t>
            </a:r>
          </a:p>
        </p:txBody>
      </p:sp>
      <p:sp>
        <p:nvSpPr>
          <p:cNvPr id="6" name="Inhaltsplatzhalter 2">
            <a:extLst>
              <a:ext uri="{FF2B5EF4-FFF2-40B4-BE49-F238E27FC236}">
                <a16:creationId xmlns:a16="http://schemas.microsoft.com/office/drawing/2014/main" id="{CA21EDA8-63E1-4A96-987B-6A10B7705011}"/>
              </a:ext>
            </a:extLst>
          </p:cNvPr>
          <p:cNvSpPr txBox="1">
            <a:spLocks/>
          </p:cNvSpPr>
          <p:nvPr/>
        </p:nvSpPr>
        <p:spPr>
          <a:xfrm>
            <a:off x="5993703" y="3711358"/>
            <a:ext cx="6061556" cy="2266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ALTER TABLE </a:t>
            </a:r>
            <a:r>
              <a:rPr lang="en-US" i="1" dirty="0" err="1">
                <a:solidFill>
                  <a:srgbClr val="0070C0"/>
                </a:solidFill>
              </a:rPr>
              <a:t>table_name</a:t>
            </a:r>
            <a:br>
              <a:rPr lang="en-US" dirty="0">
                <a:solidFill>
                  <a:srgbClr val="0070C0"/>
                </a:solidFill>
              </a:rPr>
            </a:br>
            <a:r>
              <a:rPr lang="en-US" dirty="0">
                <a:solidFill>
                  <a:srgbClr val="0070C0"/>
                </a:solidFill>
              </a:rPr>
              <a:t>ADD </a:t>
            </a:r>
            <a:r>
              <a:rPr lang="en-US" i="1" dirty="0" err="1">
                <a:solidFill>
                  <a:srgbClr val="0070C0"/>
                </a:solidFill>
              </a:rPr>
              <a:t>column_name</a:t>
            </a:r>
            <a:r>
              <a:rPr lang="en-US" i="1" dirty="0">
                <a:solidFill>
                  <a:srgbClr val="0070C0"/>
                </a:solidFill>
              </a:rPr>
              <a:t> datatype</a:t>
            </a:r>
            <a:r>
              <a:rPr lang="en-US" dirty="0">
                <a:solidFill>
                  <a:srgbClr val="0070C0"/>
                </a:solidFill>
              </a:rPr>
              <a:t>;</a:t>
            </a:r>
          </a:p>
          <a:p>
            <a:r>
              <a:rPr lang="de-DE" dirty="0"/>
              <a:t>Bearbeiten einer schon Existierenden Tabelle, in diesem Fall hinzufügen einer neuen Spalte</a:t>
            </a:r>
          </a:p>
        </p:txBody>
      </p:sp>
    </p:spTree>
    <p:extLst>
      <p:ext uri="{BB962C8B-B14F-4D97-AF65-F5344CB8AC3E}">
        <p14:creationId xmlns:p14="http://schemas.microsoft.com/office/powerpoint/2010/main" val="15293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B190FA8B-FA41-47B3-AE39-987B6E07DD72}"/>
              </a:ext>
            </a:extLst>
          </p:cNvPr>
          <p:cNvSpPr>
            <a:spLocks noGrp="1"/>
          </p:cNvSpPr>
          <p:nvPr>
            <p:ph type="title"/>
          </p:nvPr>
        </p:nvSpPr>
        <p:spPr>
          <a:xfrm>
            <a:off x="535021" y="685799"/>
            <a:ext cx="2639962" cy="1562623"/>
          </a:xfrm>
        </p:spPr>
        <p:txBody>
          <a:bodyPr>
            <a:normAutofit/>
          </a:bodyPr>
          <a:lstStyle/>
          <a:p>
            <a:r>
              <a:rPr lang="de-DE" sz="4000" dirty="0" err="1">
                <a:solidFill>
                  <a:srgbClr val="FFFFFF"/>
                </a:solidFill>
              </a:rPr>
              <a:t>Constraints</a:t>
            </a:r>
            <a:endParaRPr lang="de-DE" sz="4000" dirty="0">
              <a:solidFill>
                <a:srgbClr val="FFFFFF"/>
              </a:solidFill>
            </a:endParaRPr>
          </a:p>
        </p:txBody>
      </p:sp>
      <p:grpSp>
        <p:nvGrpSpPr>
          <p:cNvPr id="2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CE271B77-51CD-4086-BFDB-2F01D32D7B33}"/>
              </a:ext>
            </a:extLst>
          </p:cNvPr>
          <p:cNvGraphicFramePr>
            <a:graphicFrameLocks noGrp="1"/>
          </p:cNvGraphicFramePr>
          <p:nvPr>
            <p:ph idx="1"/>
            <p:extLst>
              <p:ext uri="{D42A27DB-BD31-4B8C-83A1-F6EECF244321}">
                <p14:modId xmlns:p14="http://schemas.microsoft.com/office/powerpoint/2010/main" val="80682307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DCF82C02-E5C7-434A-84DF-775CC2BDAF87}"/>
              </a:ext>
            </a:extLst>
          </p:cNvPr>
          <p:cNvSpPr txBox="1"/>
          <p:nvPr/>
        </p:nvSpPr>
        <p:spPr>
          <a:xfrm>
            <a:off x="584641" y="3037562"/>
            <a:ext cx="2794962" cy="923330"/>
          </a:xfrm>
          <a:prstGeom prst="rect">
            <a:avLst/>
          </a:prstGeom>
          <a:noFill/>
        </p:spPr>
        <p:txBody>
          <a:bodyPr wrap="square" rtlCol="0">
            <a:spAutoFit/>
          </a:bodyPr>
          <a:lstStyle/>
          <a:p>
            <a:r>
              <a:rPr lang="de-DE" dirty="0">
                <a:solidFill>
                  <a:schemeClr val="bg1"/>
                </a:solidFill>
              </a:rPr>
              <a:t>Die Wichtigsten</a:t>
            </a:r>
          </a:p>
          <a:p>
            <a:r>
              <a:rPr lang="de-DE" dirty="0">
                <a:solidFill>
                  <a:schemeClr val="bg1"/>
                </a:solidFill>
              </a:rPr>
              <a:t>Keywords für das erstellen von Tabellen und Spalten</a:t>
            </a:r>
          </a:p>
        </p:txBody>
      </p:sp>
    </p:spTree>
    <p:extLst>
      <p:ext uri="{BB962C8B-B14F-4D97-AF65-F5344CB8AC3E}">
        <p14:creationId xmlns:p14="http://schemas.microsoft.com/office/powerpoint/2010/main" val="56127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E8F8E-2107-4BA7-967C-2EC8BB0AD6AE}"/>
              </a:ext>
            </a:extLst>
          </p:cNvPr>
          <p:cNvSpPr>
            <a:spLocks noGrp="1"/>
          </p:cNvSpPr>
          <p:nvPr>
            <p:ph type="title"/>
          </p:nvPr>
        </p:nvSpPr>
        <p:spPr>
          <a:xfrm>
            <a:off x="1509363" y="0"/>
            <a:ext cx="10018713" cy="1752599"/>
          </a:xfrm>
        </p:spPr>
        <p:txBody>
          <a:bodyPr/>
          <a:lstStyle/>
          <a:p>
            <a:r>
              <a:rPr lang="de-DE" dirty="0"/>
              <a:t>Abfragen</a:t>
            </a:r>
          </a:p>
        </p:txBody>
      </p:sp>
      <p:sp>
        <p:nvSpPr>
          <p:cNvPr id="3" name="Rechteck 2">
            <a:extLst>
              <a:ext uri="{FF2B5EF4-FFF2-40B4-BE49-F238E27FC236}">
                <a16:creationId xmlns:a16="http://schemas.microsoft.com/office/drawing/2014/main" id="{07331750-1CEB-41C1-939A-9190F478976E}"/>
              </a:ext>
            </a:extLst>
          </p:cNvPr>
          <p:cNvSpPr/>
          <p:nvPr/>
        </p:nvSpPr>
        <p:spPr>
          <a:xfrm>
            <a:off x="5647267" y="1823704"/>
            <a:ext cx="6096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SubjektName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Subjekt</a:t>
            </a:r>
            <a:r>
              <a:rPr lang="en-US" dirty="0">
                <a:solidFill>
                  <a:srgbClr val="000000"/>
                </a:solidFill>
                <a:latin typeface="Consolas" panose="020B0609020204030204" pitchFamily="49" charset="0"/>
              </a:rPr>
              <a:t> 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Teacher 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Faculty f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TeacherID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FacultyID</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endParaRPr lang="de-DE" dirty="0"/>
          </a:p>
        </p:txBody>
      </p:sp>
      <p:pic>
        <p:nvPicPr>
          <p:cNvPr id="6" name="Grafik 5" descr="Ein Bild, das Screenshot, schwarz, Tisch, Frau enthält.&#10;&#10;Automatisch generierte Beschreibung">
            <a:extLst>
              <a:ext uri="{FF2B5EF4-FFF2-40B4-BE49-F238E27FC236}">
                <a16:creationId xmlns:a16="http://schemas.microsoft.com/office/drawing/2014/main" id="{D9473041-24B8-4272-8498-78715913B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267" y="3893924"/>
            <a:ext cx="6156992" cy="2733492"/>
          </a:xfrm>
          <a:prstGeom prst="rect">
            <a:avLst/>
          </a:prstGeom>
        </p:spPr>
      </p:pic>
      <p:sp>
        <p:nvSpPr>
          <p:cNvPr id="8" name="Inhaltsplatzhalter 7">
            <a:extLst>
              <a:ext uri="{FF2B5EF4-FFF2-40B4-BE49-F238E27FC236}">
                <a16:creationId xmlns:a16="http://schemas.microsoft.com/office/drawing/2014/main" id="{57EE4F83-6D52-4D98-AFE8-5FB8AB2E3512}"/>
              </a:ext>
            </a:extLst>
          </p:cNvPr>
          <p:cNvSpPr>
            <a:spLocks noGrp="1"/>
          </p:cNvSpPr>
          <p:nvPr>
            <p:ph idx="1"/>
          </p:nvPr>
        </p:nvSpPr>
        <p:spPr>
          <a:xfrm>
            <a:off x="1603110" y="2087034"/>
            <a:ext cx="3866357" cy="3124201"/>
          </a:xfrm>
        </p:spPr>
        <p:txBody>
          <a:bodyPr>
            <a:normAutofit fontScale="92500" lnSpcReduction="10000"/>
          </a:bodyPr>
          <a:lstStyle/>
          <a:p>
            <a:r>
              <a:rPr lang="de-DE" dirty="0"/>
              <a:t>Eine SQL Abfrage ermöglicht auf die zuvor erstellten und befüllten Tabellen zuzugreifen.</a:t>
            </a:r>
          </a:p>
          <a:p>
            <a:r>
              <a:rPr lang="de-DE" dirty="0"/>
              <a:t>Ihre Daten über die Relationen verknüpft auszugeben.</a:t>
            </a:r>
          </a:p>
          <a:p>
            <a:r>
              <a:rPr lang="de-DE" dirty="0"/>
              <a:t>Informationen Strukturiert und Tabellarisch anzuzeigen</a:t>
            </a:r>
          </a:p>
        </p:txBody>
      </p:sp>
    </p:spTree>
    <p:extLst>
      <p:ext uri="{BB962C8B-B14F-4D97-AF65-F5344CB8AC3E}">
        <p14:creationId xmlns:p14="http://schemas.microsoft.com/office/powerpoint/2010/main" val="300765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D6F2EA86-53A3-477D-B922-6B4B427F296E}"/>
              </a:ext>
            </a:extLst>
          </p:cNvPr>
          <p:cNvSpPr>
            <a:spLocks noGrp="1"/>
          </p:cNvSpPr>
          <p:nvPr>
            <p:ph type="title"/>
          </p:nvPr>
        </p:nvSpPr>
        <p:spPr>
          <a:xfrm>
            <a:off x="535021" y="685800"/>
            <a:ext cx="2639962" cy="5105400"/>
          </a:xfrm>
        </p:spPr>
        <p:txBody>
          <a:bodyPr>
            <a:normAutofit/>
          </a:bodyPr>
          <a:lstStyle/>
          <a:p>
            <a:r>
              <a:rPr lang="de-DE" sz="3700" b="1">
                <a:solidFill>
                  <a:srgbClr val="FFFFFF"/>
                </a:solidFill>
              </a:rPr>
              <a:t>Some of The Most Important SQL Commands</a:t>
            </a:r>
            <a:br>
              <a:rPr lang="de-DE" sz="3700" b="1">
                <a:solidFill>
                  <a:srgbClr val="FFFFFF"/>
                </a:solidFill>
              </a:rPr>
            </a:br>
            <a:endParaRPr lang="de-DE" sz="370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Inhaltsplatzhalter 2">
            <a:extLst>
              <a:ext uri="{FF2B5EF4-FFF2-40B4-BE49-F238E27FC236}">
                <a16:creationId xmlns:a16="http://schemas.microsoft.com/office/drawing/2014/main" id="{E8B1B419-C5A9-4995-B33F-A2D8BAF56753}"/>
              </a:ext>
            </a:extLst>
          </p:cNvPr>
          <p:cNvGraphicFramePr>
            <a:graphicFrameLocks noGrp="1"/>
          </p:cNvGraphicFramePr>
          <p:nvPr>
            <p:ph idx="1"/>
            <p:extLst>
              <p:ext uri="{D42A27DB-BD31-4B8C-83A1-F6EECF244321}">
                <p14:modId xmlns:p14="http://schemas.microsoft.com/office/powerpoint/2010/main" val="24848083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89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980A09-52D9-4C35-9006-84FD0026EBC1}"/>
              </a:ext>
            </a:extLst>
          </p:cNvPr>
          <p:cNvSpPr>
            <a:spLocks noGrp="1"/>
          </p:cNvSpPr>
          <p:nvPr>
            <p:ph type="title"/>
          </p:nvPr>
        </p:nvSpPr>
        <p:spPr>
          <a:xfrm>
            <a:off x="1760706" y="685800"/>
            <a:ext cx="9742318" cy="1752599"/>
          </a:xfrm>
        </p:spPr>
        <p:txBody>
          <a:bodyPr>
            <a:normAutofit/>
          </a:bodyPr>
          <a:lstStyle/>
          <a:p>
            <a:r>
              <a:rPr lang="de-DE" sz="4000"/>
              <a:t>Guide</a:t>
            </a:r>
          </a:p>
        </p:txBody>
      </p:sp>
      <p:graphicFrame>
        <p:nvGraphicFramePr>
          <p:cNvPr id="5" name="Inhaltsplatzhalter 2">
            <a:extLst>
              <a:ext uri="{FF2B5EF4-FFF2-40B4-BE49-F238E27FC236}">
                <a16:creationId xmlns:a16="http://schemas.microsoft.com/office/drawing/2014/main" id="{8D20FECD-928E-4AF9-B0F7-670B26E03A20}"/>
              </a:ext>
            </a:extLst>
          </p:cNvPr>
          <p:cNvGraphicFramePr>
            <a:graphicFrameLocks noGrp="1"/>
          </p:cNvGraphicFramePr>
          <p:nvPr>
            <p:ph idx="1"/>
            <p:extLst>
              <p:ext uri="{D42A27DB-BD31-4B8C-83A1-F6EECF244321}">
                <p14:modId xmlns:p14="http://schemas.microsoft.com/office/powerpoint/2010/main" val="265605395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73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Breitbild</PresentationFormat>
  <Paragraphs>194</Paragraphs>
  <Slides>15</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Consolas</vt:lpstr>
      <vt:lpstr>Corbel</vt:lpstr>
      <vt:lpstr>Parallax</vt:lpstr>
      <vt:lpstr>SQL und C#</vt:lpstr>
      <vt:lpstr>Inhalt</vt:lpstr>
      <vt:lpstr>Was ist SQL</vt:lpstr>
      <vt:lpstr>Was ist SQL</vt:lpstr>
      <vt:lpstr>Create Table, Alter Table &amp; Drop</vt:lpstr>
      <vt:lpstr>Constraints</vt:lpstr>
      <vt:lpstr>Abfragen</vt:lpstr>
      <vt:lpstr>Some of The Most Important SQL Commands </vt:lpstr>
      <vt:lpstr>Guide</vt:lpstr>
      <vt:lpstr>Installation</vt:lpstr>
      <vt:lpstr>SSMS</vt:lpstr>
      <vt:lpstr>C#-Main</vt:lpstr>
      <vt:lpstr>JSON File with Connection String for the SQLClient</vt:lpstr>
      <vt:lpstr>PlatzhalterKlasse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und C#</dc:title>
  <dc:creator>Johannes Zipfel</dc:creator>
  <cp:lastModifiedBy>Johannes Zipfel</cp:lastModifiedBy>
  <cp:revision>21</cp:revision>
  <dcterms:created xsi:type="dcterms:W3CDTF">2019-10-22T07:23:33Z</dcterms:created>
  <dcterms:modified xsi:type="dcterms:W3CDTF">2019-10-22T10:34:44Z</dcterms:modified>
</cp:coreProperties>
</file>