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2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4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40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13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9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0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00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18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2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4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5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1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41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4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EA5B92-165B-4B55-94B9-5BA8FF919B7E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AC1B24-5E35-42F3-956D-5B15AC30BB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9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4147-EA4C-4377-9ED0-8550FC4CD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306" y="1515649"/>
            <a:ext cx="5050678" cy="1146596"/>
          </a:xfrm>
        </p:spPr>
        <p:txBody>
          <a:bodyPr/>
          <a:lstStyle/>
          <a:p>
            <a:pPr algn="ctr"/>
            <a:r>
              <a:rPr lang="de-DE" dirty="0"/>
              <a:t>SQL und C#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5B3B3-A85D-49D6-91B8-F8E24600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9266" y="3953817"/>
            <a:ext cx="5841258" cy="1388534"/>
          </a:xfrm>
        </p:spPr>
        <p:txBody>
          <a:bodyPr/>
          <a:lstStyle/>
          <a:p>
            <a:r>
              <a:rPr lang="de-DE" dirty="0"/>
              <a:t>Johannes Zipfel</a:t>
            </a:r>
          </a:p>
          <a:p>
            <a:r>
              <a:rPr lang="de-DE" dirty="0" err="1"/>
              <a:t>Softwareengeniering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041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062C6-0297-488B-A667-1B1837EF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6C3F8-FA1D-4894-9385-C9218F9A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398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12C8-9385-4210-8CC6-F794674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13" y="125782"/>
            <a:ext cx="10018713" cy="1752599"/>
          </a:xfrm>
        </p:spPr>
        <p:txBody>
          <a:bodyPr/>
          <a:lstStyle/>
          <a:p>
            <a:pPr algn="ctr"/>
            <a:r>
              <a:rPr lang="de-DE" dirty="0"/>
              <a:t>Create Table, Alter Table &amp; Drop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7951D-C1BD-431E-B18E-D79FB7C6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55" y="1740031"/>
            <a:ext cx="4679515" cy="4099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i="1" dirty="0" err="1">
                <a:solidFill>
                  <a:srgbClr val="0070C0"/>
                </a:solidFill>
              </a:rPr>
              <a:t>table_name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    column1 datatype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    column2 datatype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i="1" dirty="0">
                <a:solidFill>
                  <a:srgbClr val="0070C0"/>
                </a:solidFill>
              </a:rPr>
              <a:t>    column3 datatype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 ....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); </a:t>
            </a:r>
          </a:p>
          <a:p>
            <a:r>
              <a:rPr lang="de-DE" dirty="0"/>
              <a:t>Erstellen einer neuen Tabelle und </a:t>
            </a:r>
            <a:r>
              <a:rPr lang="de-DE" dirty="0" err="1"/>
              <a:t>und</a:t>
            </a:r>
            <a:r>
              <a:rPr lang="de-DE" dirty="0"/>
              <a:t> ihrer Spaltenamen und des Datentyps dieser Spalte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E368D14-04CE-4A3E-B792-4BB691C98AD5}"/>
              </a:ext>
            </a:extLst>
          </p:cNvPr>
          <p:cNvSpPr txBox="1">
            <a:spLocks/>
          </p:cNvSpPr>
          <p:nvPr/>
        </p:nvSpPr>
        <p:spPr>
          <a:xfrm>
            <a:off x="6193576" y="1740031"/>
            <a:ext cx="5278677" cy="1779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70C0"/>
                </a:solidFill>
              </a:rPr>
              <a:t>DROP TABLE </a:t>
            </a:r>
            <a:r>
              <a:rPr lang="de-DE" i="1" dirty="0" err="1">
                <a:solidFill>
                  <a:srgbClr val="0070C0"/>
                </a:solidFill>
              </a:rPr>
              <a:t>table_name</a:t>
            </a:r>
            <a:r>
              <a:rPr lang="de-DE" dirty="0">
                <a:solidFill>
                  <a:srgbClr val="0070C0"/>
                </a:solidFill>
              </a:rPr>
              <a:t>; </a:t>
            </a:r>
          </a:p>
          <a:p>
            <a:r>
              <a:rPr lang="de-DE" dirty="0"/>
              <a:t>Hinzufügen einer schon Existierenden Tabelle in eine Datenbank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21EDA8-63E1-4A96-987B-6A10B7705011}"/>
              </a:ext>
            </a:extLst>
          </p:cNvPr>
          <p:cNvSpPr txBox="1">
            <a:spLocks/>
          </p:cNvSpPr>
          <p:nvPr/>
        </p:nvSpPr>
        <p:spPr>
          <a:xfrm>
            <a:off x="5993703" y="3711358"/>
            <a:ext cx="6061556" cy="2266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i="1" dirty="0" err="1">
                <a:solidFill>
                  <a:srgbClr val="0070C0"/>
                </a:solidFill>
              </a:rPr>
              <a:t>table_name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ADD </a:t>
            </a:r>
            <a:r>
              <a:rPr lang="en-US" i="1" dirty="0" err="1">
                <a:solidFill>
                  <a:srgbClr val="0070C0"/>
                </a:solidFill>
              </a:rPr>
              <a:t>column_name</a:t>
            </a:r>
            <a:r>
              <a:rPr lang="en-US" i="1" dirty="0">
                <a:solidFill>
                  <a:srgbClr val="0070C0"/>
                </a:solidFill>
              </a:rPr>
              <a:t> datatype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de-DE" dirty="0"/>
              <a:t>Bearbeiten einer schon Existierenden Tabelle, in diesem Fall hinzufügen einer neuen Spalte</a:t>
            </a:r>
          </a:p>
        </p:txBody>
      </p:sp>
    </p:spTree>
    <p:extLst>
      <p:ext uri="{BB962C8B-B14F-4D97-AF65-F5344CB8AC3E}">
        <p14:creationId xmlns:p14="http://schemas.microsoft.com/office/powerpoint/2010/main" val="15293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0FA8B-FA41-47B3-AE39-987B6E0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B6174-E382-40EC-9105-925BB942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hlinkClick r:id="rId2"/>
              </a:rPr>
              <a:t>NOT NULL</a:t>
            </a:r>
            <a:r>
              <a:rPr lang="en-US" dirty="0"/>
              <a:t> - Ensures that a column cannot have a NULL value</a:t>
            </a:r>
          </a:p>
          <a:p>
            <a:r>
              <a:rPr lang="en-US" b="1" dirty="0">
                <a:hlinkClick r:id="rId3"/>
              </a:rPr>
              <a:t>UNIQUE</a:t>
            </a:r>
            <a:r>
              <a:rPr lang="en-US" dirty="0"/>
              <a:t> - Ensures that all values in a column are different</a:t>
            </a:r>
          </a:p>
          <a:p>
            <a:r>
              <a:rPr lang="en-US" b="1" dirty="0">
                <a:hlinkClick r:id="rId4"/>
              </a:rPr>
              <a:t>PRIMARY KEY</a:t>
            </a:r>
            <a:r>
              <a:rPr lang="en-US" dirty="0"/>
              <a:t> - A combination of a NOT NULL and UNIQUE. Uniquely identifies each row in a table</a:t>
            </a:r>
          </a:p>
          <a:p>
            <a:r>
              <a:rPr lang="en-US" b="1" dirty="0">
                <a:hlinkClick r:id="rId5"/>
              </a:rPr>
              <a:t>FOREIGN KEY</a:t>
            </a:r>
            <a:r>
              <a:rPr lang="en-US" dirty="0"/>
              <a:t> - Uniquely identifies a row/record in another table</a:t>
            </a:r>
          </a:p>
          <a:p>
            <a:r>
              <a:rPr lang="en-US" b="1" dirty="0">
                <a:hlinkClick r:id="rId6"/>
              </a:rPr>
              <a:t>CHECK</a:t>
            </a:r>
            <a:r>
              <a:rPr lang="en-US" dirty="0"/>
              <a:t> - Ensures that all values in a column satisfies a specific condition</a:t>
            </a:r>
          </a:p>
          <a:p>
            <a:r>
              <a:rPr lang="en-US" b="1" dirty="0">
                <a:hlinkClick r:id="rId7"/>
              </a:rPr>
              <a:t>DEFAULT</a:t>
            </a:r>
            <a:r>
              <a:rPr lang="en-US" dirty="0"/>
              <a:t> - Sets a default value for a column when no value is specified</a:t>
            </a:r>
          </a:p>
          <a:p>
            <a:r>
              <a:rPr lang="en-US" b="1" dirty="0">
                <a:hlinkClick r:id="rId8"/>
              </a:rPr>
              <a:t>INDEX</a:t>
            </a:r>
            <a:r>
              <a:rPr lang="en-US" dirty="0"/>
              <a:t> - Used to create and retrieve data from the database very quickly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27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80A09-52D9-4C35-9006-84FD0026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938" y="53236"/>
            <a:ext cx="10018713" cy="1752599"/>
          </a:xfrm>
        </p:spPr>
        <p:txBody>
          <a:bodyPr/>
          <a:lstStyle/>
          <a:p>
            <a:r>
              <a:rPr lang="de-DE" dirty="0"/>
              <a:t>Guide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D419D-DB8A-43FD-9D98-F13C6751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2121"/>
            <a:ext cx="10018713" cy="41690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Installationen: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SQL Server </a:t>
            </a:r>
            <a:r>
              <a:rPr lang="de-DE" dirty="0" err="1"/>
              <a:t>Managment</a:t>
            </a:r>
            <a:r>
              <a:rPr lang="de-DE" dirty="0"/>
              <a:t> Studio (SSMS)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SQLServer2017 Express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SSMS: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SQL Server verbinden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Querry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Visual Studio Projekt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Eigene </a:t>
            </a:r>
            <a:r>
              <a:rPr lang="de-DE" dirty="0" err="1"/>
              <a:t>Querrys</a:t>
            </a:r>
            <a:r>
              <a:rPr lang="de-DE" dirty="0"/>
              <a:t> schreiben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73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D9B1B-F51C-4A21-AEE1-A838DEBC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49E3F-2196-4E45-905A-FEBDA8B5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0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159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SQL und C#</vt:lpstr>
      <vt:lpstr>PowerPoint-Präsentation</vt:lpstr>
      <vt:lpstr>Create Table, Alter Table &amp; Drop</vt:lpstr>
      <vt:lpstr>Constraints</vt:lpstr>
      <vt:lpstr>Guide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und C#</dc:title>
  <dc:creator>Johannes Zipfel</dc:creator>
  <cp:lastModifiedBy>Johannes Zipfel</cp:lastModifiedBy>
  <cp:revision>7</cp:revision>
  <dcterms:created xsi:type="dcterms:W3CDTF">2019-10-19T12:54:36Z</dcterms:created>
  <dcterms:modified xsi:type="dcterms:W3CDTF">2019-10-19T22:03:44Z</dcterms:modified>
</cp:coreProperties>
</file>