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Tahoma"/>
      <p:regular r:id="rId30"/>
      <p:bold r:id="rId31"/>
    </p:embeddedFon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ahoma-bold.fntdata"/><Relationship Id="rId30" Type="http://schemas.openxmlformats.org/officeDocument/2006/relationships/font" Target="fonts/Tahoma-regular.fntdata"/><Relationship Id="rId11" Type="http://schemas.openxmlformats.org/officeDocument/2006/relationships/slide" Target="slides/slide6.xml"/><Relationship Id="rId33" Type="http://schemas.openxmlformats.org/officeDocument/2006/relationships/font" Target="fonts/CenturyGothic-bold.fntdata"/><Relationship Id="rId10" Type="http://schemas.openxmlformats.org/officeDocument/2006/relationships/slide" Target="slides/slide5.xml"/><Relationship Id="rId32" Type="http://schemas.openxmlformats.org/officeDocument/2006/relationships/font" Target="fonts/CenturyGothic-regular.fntdata"/><Relationship Id="rId13" Type="http://schemas.openxmlformats.org/officeDocument/2006/relationships/slide" Target="slides/slide8.xml"/><Relationship Id="rId35" Type="http://schemas.openxmlformats.org/officeDocument/2006/relationships/font" Target="fonts/CenturyGothic-boldItalic.fntdata"/><Relationship Id="rId12" Type="http://schemas.openxmlformats.org/officeDocument/2006/relationships/slide" Target="slides/slide7.xml"/><Relationship Id="rId34" Type="http://schemas.openxmlformats.org/officeDocument/2006/relationships/font" Target="fonts/CenturyGothic-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f010523fe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f010523fe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02218cb3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f02218cb3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f02218cb3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f02218cb3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f02218cb3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f02218cb3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f02218cb3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f02218cb3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f02218cb3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f02218cb3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f02218cb3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f02218cb3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f02218cb3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f02218cb3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c0fc3c34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ec0fc3c34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f090d7de1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f090d7de1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f090d7de14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f090d7de14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02218cb3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02218cb3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ec0fc3c34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ec0fc3c34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f090d7de1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f090d7de1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c0fc3c34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ec0fc3c34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f067f56fed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f067f56fed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f067f56fe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f067f56fe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02218cb3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02218cb3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02218cb3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02218cb3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f090d7de14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f090d7de14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090d7de14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f090d7de14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f02218cb3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f02218cb3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f02218cb3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f02218cb3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f02218cb3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f02218cb3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cxnSp>
        <p:nvCxnSpPr>
          <p:cNvPr id="12" name="Google Shape;12;p2"/>
          <p:cNvCxnSpPr/>
          <p:nvPr/>
        </p:nvCxnSpPr>
        <p:spPr>
          <a:xfrm>
            <a:off x="3767047" y="2084520"/>
            <a:ext cx="0" cy="663000"/>
          </a:xfrm>
          <a:prstGeom prst="straightConnector1">
            <a:avLst/>
          </a:prstGeom>
          <a:noFill/>
          <a:ln cap="flat" cmpd="sng" w="12700">
            <a:solidFill>
              <a:srgbClr val="7F7F7F"/>
            </a:solidFill>
            <a:prstDash val="dot"/>
            <a:miter lim="8000"/>
            <a:headEnd len="sm" w="sm" type="none"/>
            <a:tailEnd len="sm" w="sm" type="none"/>
          </a:ln>
        </p:spPr>
      </p:cxnSp>
      <p:pic>
        <p:nvPicPr>
          <p:cNvPr id="13" name="Google Shape;13;p2"/>
          <p:cNvPicPr preferRelativeResize="0"/>
          <p:nvPr/>
        </p:nvPicPr>
        <p:blipFill rotWithShape="1">
          <a:blip r:embed="rId3">
            <a:alphaModFix/>
          </a:blip>
          <a:srcRect b="0" l="0" r="0" t="0"/>
          <a:stretch/>
        </p:blipFill>
        <p:spPr>
          <a:xfrm>
            <a:off x="2048333" y="1803171"/>
            <a:ext cx="1642800" cy="1225800"/>
          </a:xfrm>
          <a:prstGeom prst="rect">
            <a:avLst/>
          </a:prstGeom>
          <a:noFill/>
          <a:ln>
            <a:noFill/>
          </a:ln>
        </p:spPr>
      </p:pic>
      <p:sp>
        <p:nvSpPr>
          <p:cNvPr id="14" name="Google Shape;14;p2"/>
          <p:cNvSpPr txBox="1"/>
          <p:nvPr>
            <p:ph type="title"/>
          </p:nvPr>
        </p:nvSpPr>
        <p:spPr>
          <a:xfrm>
            <a:off x="3886200" y="2112918"/>
            <a:ext cx="4191000" cy="6063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Tahoma"/>
              <a:buNone/>
              <a:defRPr b="1" i="0" sz="24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 name="Google Shape;15;p2"/>
          <p:cNvSpPr/>
          <p:nvPr/>
        </p:nvSpPr>
        <p:spPr>
          <a:xfrm>
            <a:off x="48637" y="68092"/>
            <a:ext cx="9046200" cy="622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09" name="Shape 309"/>
        <p:cNvGrpSpPr/>
        <p:nvPr/>
      </p:nvGrpSpPr>
      <p:grpSpPr>
        <a:xfrm>
          <a:off x="0" y="0"/>
          <a:ext cx="0" cy="0"/>
          <a:chOff x="0" y="0"/>
          <a:chExt cx="0" cy="0"/>
        </a:xfrm>
      </p:grpSpPr>
      <p:grpSp>
        <p:nvGrpSpPr>
          <p:cNvPr id="310" name="Google Shape;310;p11"/>
          <p:cNvGrpSpPr/>
          <p:nvPr/>
        </p:nvGrpSpPr>
        <p:grpSpPr>
          <a:xfrm>
            <a:off x="529673" y="2183996"/>
            <a:ext cx="2805774" cy="2312054"/>
            <a:chOff x="671589" y="1726449"/>
            <a:chExt cx="3047436" cy="2511191"/>
          </a:xfrm>
        </p:grpSpPr>
        <p:grpSp>
          <p:nvGrpSpPr>
            <p:cNvPr id="311" name="Google Shape;311;p11"/>
            <p:cNvGrpSpPr/>
            <p:nvPr/>
          </p:nvGrpSpPr>
          <p:grpSpPr>
            <a:xfrm>
              <a:off x="671589" y="1726449"/>
              <a:ext cx="3047436" cy="2511191"/>
              <a:chOff x="5978838" y="1358253"/>
              <a:chExt cx="6047700" cy="4984500"/>
            </a:xfrm>
          </p:grpSpPr>
          <p:pic>
            <p:nvPicPr>
              <p:cNvPr descr="http://gigapple.files.wordpress.com/2010/07/2010imac.png" id="312" name="Google Shape;312;p11"/>
              <p:cNvPicPr preferRelativeResize="0"/>
              <p:nvPr/>
            </p:nvPicPr>
            <p:blipFill rotWithShape="1">
              <a:blip r:embed="rId2">
                <a:alphaModFix/>
              </a:blip>
              <a:srcRect b="9447" l="14702" r="15758" t="539"/>
              <a:stretch/>
            </p:blipFill>
            <p:spPr>
              <a:xfrm>
                <a:off x="5978838" y="1358253"/>
                <a:ext cx="6047700" cy="4984500"/>
              </a:xfrm>
              <a:prstGeom prst="rect">
                <a:avLst/>
              </a:prstGeom>
              <a:noFill/>
              <a:ln>
                <a:noFill/>
              </a:ln>
            </p:spPr>
          </p:pic>
          <p:sp>
            <p:nvSpPr>
              <p:cNvPr id="313" name="Google Shape;313;p11"/>
              <p:cNvSpPr/>
              <p:nvPr/>
            </p:nvSpPr>
            <p:spPr>
              <a:xfrm>
                <a:off x="8755784" y="5125572"/>
                <a:ext cx="444300" cy="413700"/>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4" name="Google Shape;314;p11"/>
            <p:cNvSpPr/>
            <p:nvPr/>
          </p:nvSpPr>
          <p:spPr>
            <a:xfrm>
              <a:off x="819156" y="1947861"/>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5" name="Google Shape;315;p11"/>
          <p:cNvSpPr txBox="1"/>
          <p:nvPr>
            <p:ph type="title"/>
          </p:nvPr>
        </p:nvSpPr>
        <p:spPr>
          <a:xfrm>
            <a:off x="119254" y="85725"/>
            <a:ext cx="8110200" cy="4287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316" name="Google Shape;316;p11"/>
          <p:cNvGrpSpPr/>
          <p:nvPr/>
        </p:nvGrpSpPr>
        <p:grpSpPr>
          <a:xfrm>
            <a:off x="239143" y="1970776"/>
            <a:ext cx="1078621" cy="1078387"/>
            <a:chOff x="508000" y="1302693"/>
            <a:chExt cx="2336700" cy="2336700"/>
          </a:xfrm>
        </p:grpSpPr>
        <p:sp>
          <p:nvSpPr>
            <p:cNvPr id="317" name="Google Shape;317;p11"/>
            <p:cNvSpPr/>
            <p:nvPr/>
          </p:nvSpPr>
          <p:spPr>
            <a:xfrm>
              <a:off x="613218" y="1432380"/>
              <a:ext cx="2126400" cy="2097000"/>
            </a:xfrm>
            <a:prstGeom prst="ellipse">
              <a:avLst/>
            </a:prstGeom>
            <a:solidFill>
              <a:srgbClr val="000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18" name="Google Shape;318;p11"/>
            <p:cNvSpPr/>
            <p:nvPr/>
          </p:nvSpPr>
          <p:spPr>
            <a:xfrm>
              <a:off x="508000" y="1302693"/>
              <a:ext cx="2336700" cy="2336700"/>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a:effectLst>
              <a:outerShdw blurRad="165100" rotWithShape="0" algn="tr" dir="8100000" dist="165100">
                <a:srgbClr val="000000">
                  <a:alpha val="1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sp>
        <p:nvSpPr>
          <p:cNvPr id="319" name="Google Shape;319;p11"/>
          <p:cNvSpPr/>
          <p:nvPr>
            <p:ph idx="2" type="pic"/>
          </p:nvPr>
        </p:nvSpPr>
        <p:spPr>
          <a:xfrm>
            <a:off x="653808" y="2383060"/>
            <a:ext cx="2548200" cy="1476600"/>
          </a:xfrm>
          <a:prstGeom prst="rect">
            <a:avLst/>
          </a:prstGeom>
          <a:noFill/>
          <a:ln>
            <a:noFill/>
          </a:ln>
        </p:spPr>
        <p:txBody>
          <a:bodyPr anchorCtr="0" anchor="ctr" bIns="91425" lIns="91425" spcFirstLastPara="1" rIns="91425" wrap="square" tIns="91425">
            <a:noAutofit/>
          </a:bodyPr>
          <a:lstStyle>
            <a:lvl1pPr indent="0" lvl="0" marL="0" marR="0" rtl="0" algn="ctr">
              <a:lnSpc>
                <a:spcPct val="90000"/>
              </a:lnSpc>
              <a:spcBef>
                <a:spcPts val="75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0" name="Google Shape;320;p11"/>
          <p:cNvSpPr/>
          <p:nvPr>
            <p:ph idx="3" type="pic"/>
          </p:nvPr>
        </p:nvSpPr>
        <p:spPr>
          <a:xfrm>
            <a:off x="315800" y="2051929"/>
            <a:ext cx="920100" cy="918000"/>
          </a:xfrm>
          <a:prstGeom prst="ellipse">
            <a:avLst/>
          </a:prstGeom>
          <a:noFill/>
          <a:ln>
            <a:noFill/>
          </a:ln>
        </p:spPr>
        <p:txBody>
          <a:bodyPr anchorCtr="0" anchor="ctr" bIns="91425" lIns="91425" spcFirstLastPara="1" rIns="91425" wrap="square" tIns="91425">
            <a:noAutofit/>
          </a:bodyPr>
          <a:lstStyle>
            <a:lvl1pPr indent="0" lvl="0" marL="0" marR="0" rtl="0" algn="ctr">
              <a:lnSpc>
                <a:spcPct val="90000"/>
              </a:lnSpc>
              <a:spcBef>
                <a:spcPts val="75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1" name="Google Shape;321;p11"/>
          <p:cNvSpPr txBox="1"/>
          <p:nvPr>
            <p:ph idx="1" type="body"/>
          </p:nvPr>
        </p:nvSpPr>
        <p:spPr>
          <a:xfrm>
            <a:off x="3712874" y="762924"/>
            <a:ext cx="1171800" cy="3048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2" name="Google Shape;322;p11"/>
          <p:cNvSpPr txBox="1"/>
          <p:nvPr>
            <p:ph idx="4" type="body"/>
          </p:nvPr>
        </p:nvSpPr>
        <p:spPr>
          <a:xfrm>
            <a:off x="3712874" y="1875591"/>
            <a:ext cx="1171800" cy="3048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3" name="Google Shape;323;p11"/>
          <p:cNvSpPr txBox="1"/>
          <p:nvPr>
            <p:ph idx="5" type="body"/>
          </p:nvPr>
        </p:nvSpPr>
        <p:spPr>
          <a:xfrm>
            <a:off x="3719291" y="4031757"/>
            <a:ext cx="1229100" cy="4641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4" name="Google Shape;324;p11"/>
          <p:cNvSpPr/>
          <p:nvPr/>
        </p:nvSpPr>
        <p:spPr>
          <a:xfrm rot="5400000">
            <a:off x="4885961" y="893442"/>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5" name="Google Shape;325;p11"/>
          <p:cNvSpPr/>
          <p:nvPr/>
        </p:nvSpPr>
        <p:spPr>
          <a:xfrm rot="5400000">
            <a:off x="4949543" y="4249341"/>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6" name="Google Shape;326;p11"/>
          <p:cNvSpPr/>
          <p:nvPr/>
        </p:nvSpPr>
        <p:spPr>
          <a:xfrm rot="5400000">
            <a:off x="4886412" y="2008040"/>
            <a:ext cx="2085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7" name="Google Shape;327;p11"/>
          <p:cNvSpPr txBox="1"/>
          <p:nvPr>
            <p:ph idx="6" type="body"/>
          </p:nvPr>
        </p:nvSpPr>
        <p:spPr>
          <a:xfrm>
            <a:off x="119254" y="741787"/>
            <a:ext cx="3216300" cy="475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8" name="Google Shape;328;p11"/>
          <p:cNvSpPr txBox="1"/>
          <p:nvPr>
            <p:ph idx="7" type="body"/>
          </p:nvPr>
        </p:nvSpPr>
        <p:spPr>
          <a:xfrm>
            <a:off x="5118018" y="741787"/>
            <a:ext cx="3810000" cy="894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9" name="Google Shape;329;p11"/>
          <p:cNvSpPr txBox="1"/>
          <p:nvPr>
            <p:ph idx="8" type="body"/>
          </p:nvPr>
        </p:nvSpPr>
        <p:spPr>
          <a:xfrm>
            <a:off x="5118018" y="1863978"/>
            <a:ext cx="3810000" cy="1995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0" name="Google Shape;330;p11"/>
          <p:cNvSpPr txBox="1"/>
          <p:nvPr>
            <p:ph idx="9" type="body"/>
          </p:nvPr>
        </p:nvSpPr>
        <p:spPr>
          <a:xfrm>
            <a:off x="5181600" y="4010620"/>
            <a:ext cx="3810000" cy="475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1" name="Shape 331"/>
        <p:cNvGrpSpPr/>
        <p:nvPr/>
      </p:nvGrpSpPr>
      <p:grpSpPr>
        <a:xfrm>
          <a:off x="0" y="0"/>
          <a:ext cx="0" cy="0"/>
          <a:chOff x="0" y="0"/>
          <a:chExt cx="0" cy="0"/>
        </a:xfrm>
      </p:grpSpPr>
      <p:sp>
        <p:nvSpPr>
          <p:cNvPr id="332" name="Google Shape;332;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333" name="Google Shape;333;p1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4" name="Google Shape;33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 name="Google Shape;18;p3"/>
          <p:cNvSpPr txBox="1"/>
          <p:nvPr>
            <p:ph idx="1" type="body"/>
          </p:nvPr>
        </p:nvSpPr>
        <p:spPr>
          <a:xfrm>
            <a:off x="213358" y="941536"/>
            <a:ext cx="2819400" cy="33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750"/>
              </a:spcBef>
              <a:spcAft>
                <a:spcPts val="0"/>
              </a:spcAft>
              <a:buClr>
                <a:schemeClr val="dk1"/>
              </a:buClr>
              <a:buSzPts val="1400"/>
              <a:buFont typeface="Arial"/>
              <a:buNone/>
              <a:defRPr b="0" i="0" sz="105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9" name="Shape 19"/>
        <p:cNvGrpSpPr/>
        <p:nvPr/>
      </p:nvGrpSpPr>
      <p:grpSpPr>
        <a:xfrm>
          <a:off x="0" y="0"/>
          <a:ext cx="0" cy="0"/>
          <a:chOff x="0" y="0"/>
          <a:chExt cx="0" cy="0"/>
        </a:xfrm>
      </p:grpSpPr>
      <p:sp>
        <p:nvSpPr>
          <p:cNvPr id="20" name="Google Shape;20;p4"/>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21" name="Google Shape;21;p4"/>
          <p:cNvGrpSpPr/>
          <p:nvPr/>
        </p:nvGrpSpPr>
        <p:grpSpPr>
          <a:xfrm>
            <a:off x="1382064" y="1428750"/>
            <a:ext cx="6500400" cy="2702100"/>
            <a:chOff x="1382064" y="1207082"/>
            <a:chExt cx="6500400" cy="2702100"/>
          </a:xfrm>
        </p:grpSpPr>
        <p:cxnSp>
          <p:nvCxnSpPr>
            <p:cNvPr id="22" name="Google Shape;22;p4"/>
            <p:cNvCxnSpPr/>
            <p:nvPr/>
          </p:nvCxnSpPr>
          <p:spPr>
            <a:xfrm>
              <a:off x="4724400" y="1207082"/>
              <a:ext cx="0" cy="2702100"/>
            </a:xfrm>
            <a:prstGeom prst="straightConnector1">
              <a:avLst/>
            </a:prstGeom>
            <a:noFill/>
            <a:ln cap="flat" cmpd="sng" w="19050">
              <a:solidFill>
                <a:srgbClr val="7F7F7F"/>
              </a:solidFill>
              <a:prstDash val="dot"/>
              <a:miter lim="8000"/>
              <a:headEnd len="sm" w="sm" type="none"/>
              <a:tailEnd len="sm" w="sm" type="none"/>
            </a:ln>
          </p:spPr>
        </p:cxnSp>
        <p:cxnSp>
          <p:nvCxnSpPr>
            <p:cNvPr id="23" name="Google Shape;23;p4"/>
            <p:cNvCxnSpPr/>
            <p:nvPr/>
          </p:nvCxnSpPr>
          <p:spPr>
            <a:xfrm rot="10800000">
              <a:off x="1382064" y="2545417"/>
              <a:ext cx="6500400" cy="18000"/>
            </a:xfrm>
            <a:prstGeom prst="straightConnector1">
              <a:avLst/>
            </a:prstGeom>
            <a:noFill/>
            <a:ln cap="flat" cmpd="sng" w="19050">
              <a:solidFill>
                <a:srgbClr val="7F7F7F"/>
              </a:solidFill>
              <a:prstDash val="dot"/>
              <a:miter lim="8000"/>
              <a:headEnd len="sm" w="sm" type="none"/>
              <a:tailEnd len="sm" w="sm" type="none"/>
            </a:ln>
          </p:spPr>
        </p:cxnSp>
        <p:sp>
          <p:nvSpPr>
            <p:cNvPr id="24" name="Google Shape;24;p4"/>
            <p:cNvSpPr/>
            <p:nvPr/>
          </p:nvSpPr>
          <p:spPr>
            <a:xfrm>
              <a:off x="4545164" y="2386470"/>
              <a:ext cx="357300" cy="338400"/>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sp>
        <p:nvSpPr>
          <p:cNvPr id="25" name="Google Shape;25;p4"/>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p:nvPr>
            <p:ph idx="2" type="pic"/>
          </p:nvPr>
        </p:nvSpPr>
        <p:spPr>
          <a:xfrm>
            <a:off x="4962627" y="1809750"/>
            <a:ext cx="533400" cy="533400"/>
          </a:xfrm>
          <a:prstGeom prst="rect">
            <a:avLst/>
          </a:prstGeom>
          <a:noFill/>
          <a:ln>
            <a:noFill/>
          </a:ln>
        </p:spPr>
        <p:txBody>
          <a:bodyPr anchorCtr="0" anchor="ctr" bIns="91425" lIns="91425" spcFirstLastPara="1" rIns="91425" wrap="square" tIns="91425">
            <a:noAutofit/>
          </a:bodyPr>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 name="Google Shape;27;p4"/>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8" name="Google Shape;28;p4"/>
          <p:cNvSpPr/>
          <p:nvPr>
            <p:ph idx="4" type="pic"/>
          </p:nvPr>
        </p:nvSpPr>
        <p:spPr>
          <a:xfrm>
            <a:off x="1965427" y="1809750"/>
            <a:ext cx="533400" cy="533400"/>
          </a:xfrm>
          <a:prstGeom prst="rect">
            <a:avLst/>
          </a:prstGeom>
          <a:noFill/>
          <a:ln>
            <a:noFill/>
          </a:ln>
        </p:spPr>
        <p:txBody>
          <a:bodyPr anchorCtr="0" anchor="ctr" bIns="91425" lIns="91425" spcFirstLastPara="1" rIns="91425" wrap="square" tIns="91425">
            <a:noAutofit/>
          </a:bodyPr>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 name="Google Shape;29;p4"/>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p:nvPr>
            <p:ph idx="6" type="pic"/>
          </p:nvPr>
        </p:nvSpPr>
        <p:spPr>
          <a:xfrm>
            <a:off x="4962627" y="3181350"/>
            <a:ext cx="533400" cy="533400"/>
          </a:xfrm>
          <a:prstGeom prst="rect">
            <a:avLst/>
          </a:prstGeom>
          <a:noFill/>
          <a:ln>
            <a:noFill/>
          </a:ln>
        </p:spPr>
        <p:txBody>
          <a:bodyPr anchorCtr="0" anchor="ctr" bIns="91425" lIns="91425" spcFirstLastPara="1" rIns="91425" wrap="square" tIns="91425">
            <a:noAutofit/>
          </a:bodyPr>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 name="Google Shape;31;p4"/>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 name="Google Shape;32;p4"/>
          <p:cNvSpPr/>
          <p:nvPr>
            <p:ph idx="8" type="pic"/>
          </p:nvPr>
        </p:nvSpPr>
        <p:spPr>
          <a:xfrm>
            <a:off x="1965427" y="3181350"/>
            <a:ext cx="533400" cy="533400"/>
          </a:xfrm>
          <a:prstGeom prst="rect">
            <a:avLst/>
          </a:prstGeom>
          <a:noFill/>
          <a:ln>
            <a:noFill/>
          </a:ln>
        </p:spPr>
        <p:txBody>
          <a:bodyPr anchorCtr="0" anchor="ctr" bIns="91425" lIns="91425" spcFirstLastPara="1" rIns="91425" wrap="square" tIns="91425">
            <a:noAutofit/>
          </a:bodyPr>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5"/>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a:off x="86360" y="666750"/>
            <a:ext cx="2656800" cy="30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6" name="Google Shape;36;p5"/>
          <p:cNvSpPr txBox="1"/>
          <p:nvPr>
            <p:ph idx="2" type="body"/>
          </p:nvPr>
        </p:nvSpPr>
        <p:spPr>
          <a:xfrm>
            <a:off x="457200" y="1756563"/>
            <a:ext cx="2297400" cy="284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7" name="Google Shape;37;p5"/>
          <p:cNvSpPr txBox="1"/>
          <p:nvPr>
            <p:ph idx="3" type="body"/>
          </p:nvPr>
        </p:nvSpPr>
        <p:spPr>
          <a:xfrm>
            <a:off x="3357880" y="1756563"/>
            <a:ext cx="2297400" cy="284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8" name="Google Shape;38;p5"/>
          <p:cNvSpPr txBox="1"/>
          <p:nvPr>
            <p:ph idx="4" type="body"/>
          </p:nvPr>
        </p:nvSpPr>
        <p:spPr>
          <a:xfrm>
            <a:off x="6258560" y="1756563"/>
            <a:ext cx="2297400" cy="284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39" name="Google Shape;39;p5"/>
          <p:cNvCxnSpPr/>
          <p:nvPr/>
        </p:nvCxnSpPr>
        <p:spPr>
          <a:xfrm>
            <a:off x="3056210" y="1259077"/>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40" name="Google Shape;40;p5"/>
          <p:cNvCxnSpPr/>
          <p:nvPr/>
        </p:nvCxnSpPr>
        <p:spPr>
          <a:xfrm>
            <a:off x="5943600" y="1259077"/>
            <a:ext cx="0" cy="1572000"/>
          </a:xfrm>
          <a:prstGeom prst="straightConnector1">
            <a:avLst/>
          </a:prstGeom>
          <a:noFill/>
          <a:ln cap="flat" cmpd="sng" w="19050">
            <a:solidFill>
              <a:srgbClr val="7F7F7F"/>
            </a:solidFill>
            <a:prstDash val="dot"/>
            <a:miter lim="8000"/>
            <a:headEnd len="sm" w="sm" type="none"/>
            <a:tailEnd len="sm" w="sm" type="none"/>
          </a:ln>
        </p:spPr>
      </p:cxnSp>
      <p:sp>
        <p:nvSpPr>
          <p:cNvPr id="41" name="Google Shape;41;p5"/>
          <p:cNvSpPr/>
          <p:nvPr>
            <p:ph idx="5" type="pic"/>
          </p:nvPr>
        </p:nvSpPr>
        <p:spPr>
          <a:xfrm>
            <a:off x="1319646" y="1200150"/>
            <a:ext cx="484800" cy="484800"/>
          </a:xfrm>
          <a:prstGeom prst="rect">
            <a:avLst/>
          </a:prstGeom>
          <a:noFill/>
          <a:ln>
            <a:noFill/>
          </a:ln>
        </p:spPr>
        <p:txBody>
          <a:bodyPr anchorCtr="0" anchor="ctr" bIns="91425" lIns="91425" spcFirstLastPara="1" rIns="91425" wrap="square" tIns="91425">
            <a:noAutofit/>
          </a:bodyPr>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 name="Google Shape;42;p5"/>
          <p:cNvSpPr/>
          <p:nvPr>
            <p:ph idx="6" type="pic"/>
          </p:nvPr>
        </p:nvSpPr>
        <p:spPr>
          <a:xfrm>
            <a:off x="4255886" y="1200150"/>
            <a:ext cx="484800" cy="484800"/>
          </a:xfrm>
          <a:prstGeom prst="rect">
            <a:avLst/>
          </a:prstGeom>
          <a:noFill/>
          <a:ln>
            <a:noFill/>
          </a:ln>
        </p:spPr>
        <p:txBody>
          <a:bodyPr anchorCtr="0" anchor="ctr" bIns="91425" lIns="91425" spcFirstLastPara="1" rIns="91425" wrap="square" tIns="91425">
            <a:noAutofit/>
          </a:bodyPr>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 name="Google Shape;43;p5"/>
          <p:cNvSpPr/>
          <p:nvPr>
            <p:ph idx="7" type="pic"/>
          </p:nvPr>
        </p:nvSpPr>
        <p:spPr>
          <a:xfrm>
            <a:off x="7151486" y="1200150"/>
            <a:ext cx="484800" cy="484800"/>
          </a:xfrm>
          <a:prstGeom prst="rect">
            <a:avLst/>
          </a:prstGeom>
          <a:noFill/>
          <a:ln>
            <a:noFill/>
          </a:ln>
        </p:spPr>
        <p:txBody>
          <a:bodyPr anchorCtr="0" anchor="ctr" bIns="91425" lIns="91425" spcFirstLastPara="1" rIns="91425" wrap="square" tIns="91425">
            <a:noAutofit/>
          </a:bodyPr>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 name="Google Shape;44;p5"/>
          <p:cNvSpPr txBox="1"/>
          <p:nvPr>
            <p:ph idx="8" type="body"/>
          </p:nvPr>
        </p:nvSpPr>
        <p:spPr>
          <a:xfrm>
            <a:off x="457200" y="2102003"/>
            <a:ext cx="2297400" cy="284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5" name="Google Shape;45;p5"/>
          <p:cNvSpPr txBox="1"/>
          <p:nvPr>
            <p:ph idx="9" type="body"/>
          </p:nvPr>
        </p:nvSpPr>
        <p:spPr>
          <a:xfrm>
            <a:off x="3362960" y="2102003"/>
            <a:ext cx="2297400" cy="284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6" name="Google Shape;46;p5"/>
          <p:cNvSpPr txBox="1"/>
          <p:nvPr>
            <p:ph idx="13" type="body"/>
          </p:nvPr>
        </p:nvSpPr>
        <p:spPr>
          <a:xfrm>
            <a:off x="6268720" y="2102003"/>
            <a:ext cx="2297400" cy="284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7" name="Google Shape;47;p5"/>
          <p:cNvSpPr txBox="1"/>
          <p:nvPr>
            <p:ph idx="14" type="body"/>
          </p:nvPr>
        </p:nvSpPr>
        <p:spPr>
          <a:xfrm>
            <a:off x="457200" y="3707376"/>
            <a:ext cx="2297400" cy="284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8" name="Google Shape;48;p5"/>
          <p:cNvSpPr txBox="1"/>
          <p:nvPr>
            <p:ph idx="15" type="body"/>
          </p:nvPr>
        </p:nvSpPr>
        <p:spPr>
          <a:xfrm>
            <a:off x="3357880" y="3707376"/>
            <a:ext cx="2297400" cy="284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9" name="Google Shape;49;p5"/>
          <p:cNvSpPr txBox="1"/>
          <p:nvPr>
            <p:ph idx="16" type="body"/>
          </p:nvPr>
        </p:nvSpPr>
        <p:spPr>
          <a:xfrm>
            <a:off x="6258560" y="3707376"/>
            <a:ext cx="2297400" cy="284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50" name="Google Shape;50;p5"/>
          <p:cNvCxnSpPr/>
          <p:nvPr/>
        </p:nvCxnSpPr>
        <p:spPr>
          <a:xfrm>
            <a:off x="3056210" y="3181350"/>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51" name="Google Shape;51;p5"/>
          <p:cNvCxnSpPr/>
          <p:nvPr/>
        </p:nvCxnSpPr>
        <p:spPr>
          <a:xfrm>
            <a:off x="5943600" y="3181350"/>
            <a:ext cx="0" cy="1572000"/>
          </a:xfrm>
          <a:prstGeom prst="straightConnector1">
            <a:avLst/>
          </a:prstGeom>
          <a:noFill/>
          <a:ln cap="flat" cmpd="sng" w="19050">
            <a:solidFill>
              <a:srgbClr val="7F7F7F"/>
            </a:solidFill>
            <a:prstDash val="dot"/>
            <a:miter lim="8000"/>
            <a:headEnd len="sm" w="sm" type="none"/>
            <a:tailEnd len="sm" w="sm" type="none"/>
          </a:ln>
        </p:spPr>
      </p:cxnSp>
      <p:sp>
        <p:nvSpPr>
          <p:cNvPr id="52" name="Google Shape;52;p5"/>
          <p:cNvSpPr/>
          <p:nvPr>
            <p:ph idx="17" type="pic"/>
          </p:nvPr>
        </p:nvSpPr>
        <p:spPr>
          <a:xfrm>
            <a:off x="1319646" y="3150963"/>
            <a:ext cx="484800" cy="484800"/>
          </a:xfrm>
          <a:prstGeom prst="rect">
            <a:avLst/>
          </a:prstGeom>
          <a:noFill/>
          <a:ln>
            <a:noFill/>
          </a:ln>
        </p:spPr>
        <p:txBody>
          <a:bodyPr anchorCtr="0" anchor="ctr" bIns="91425" lIns="91425" spcFirstLastPara="1" rIns="91425" wrap="square" tIns="91425">
            <a:noAutofit/>
          </a:bodyPr>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5"/>
          <p:cNvSpPr/>
          <p:nvPr>
            <p:ph idx="18" type="pic"/>
          </p:nvPr>
        </p:nvSpPr>
        <p:spPr>
          <a:xfrm>
            <a:off x="4255886" y="3150963"/>
            <a:ext cx="484800" cy="484800"/>
          </a:xfrm>
          <a:prstGeom prst="rect">
            <a:avLst/>
          </a:prstGeom>
          <a:noFill/>
          <a:ln>
            <a:noFill/>
          </a:ln>
        </p:spPr>
        <p:txBody>
          <a:bodyPr anchorCtr="0" anchor="ctr" bIns="91425" lIns="91425" spcFirstLastPara="1" rIns="91425" wrap="square" tIns="91425">
            <a:noAutofit/>
          </a:bodyPr>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 name="Google Shape;54;p5"/>
          <p:cNvSpPr/>
          <p:nvPr>
            <p:ph idx="19" type="pic"/>
          </p:nvPr>
        </p:nvSpPr>
        <p:spPr>
          <a:xfrm>
            <a:off x="7151486" y="3150963"/>
            <a:ext cx="484800" cy="484800"/>
          </a:xfrm>
          <a:prstGeom prst="rect">
            <a:avLst/>
          </a:prstGeom>
          <a:noFill/>
          <a:ln>
            <a:noFill/>
          </a:ln>
        </p:spPr>
        <p:txBody>
          <a:bodyPr anchorCtr="0" anchor="ctr" bIns="91425" lIns="91425" spcFirstLastPara="1" rIns="91425" wrap="square" tIns="91425">
            <a:noAutofit/>
          </a:bodyPr>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 name="Google Shape;55;p5"/>
          <p:cNvSpPr txBox="1"/>
          <p:nvPr>
            <p:ph idx="20" type="body"/>
          </p:nvPr>
        </p:nvSpPr>
        <p:spPr>
          <a:xfrm>
            <a:off x="457200" y="4052816"/>
            <a:ext cx="2297400" cy="284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6" name="Google Shape;56;p5"/>
          <p:cNvSpPr txBox="1"/>
          <p:nvPr>
            <p:ph idx="21" type="body"/>
          </p:nvPr>
        </p:nvSpPr>
        <p:spPr>
          <a:xfrm>
            <a:off x="3362960" y="4052816"/>
            <a:ext cx="2297400" cy="284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7" name="Google Shape;57;p5"/>
          <p:cNvSpPr txBox="1"/>
          <p:nvPr>
            <p:ph idx="22" type="body"/>
          </p:nvPr>
        </p:nvSpPr>
        <p:spPr>
          <a:xfrm>
            <a:off x="6268720" y="4052816"/>
            <a:ext cx="2297400" cy="284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8" name="Shape 58"/>
        <p:cNvGrpSpPr/>
        <p:nvPr/>
      </p:nvGrpSpPr>
      <p:grpSpPr>
        <a:xfrm>
          <a:off x="0" y="0"/>
          <a:ext cx="0" cy="0"/>
          <a:chOff x="0" y="0"/>
          <a:chExt cx="0" cy="0"/>
        </a:xfrm>
      </p:grpSpPr>
      <p:sp>
        <p:nvSpPr>
          <p:cNvPr id="59" name="Google Shape;59;p6"/>
          <p:cNvSpPr txBox="1"/>
          <p:nvPr>
            <p:ph idx="1" type="body"/>
          </p:nvPr>
        </p:nvSpPr>
        <p:spPr>
          <a:xfrm>
            <a:off x="86360" y="971550"/>
            <a:ext cx="6695400" cy="25146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0" name="Google Shape;60;p6"/>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1" name="Shape 61"/>
        <p:cNvGrpSpPr/>
        <p:nvPr/>
      </p:nvGrpSpPr>
      <p:grpSpPr>
        <a:xfrm>
          <a:off x="0" y="0"/>
          <a:ext cx="0" cy="0"/>
          <a:chOff x="0" y="0"/>
          <a:chExt cx="0" cy="0"/>
        </a:xfrm>
      </p:grpSpPr>
      <p:sp>
        <p:nvSpPr>
          <p:cNvPr id="62" name="Google Shape;62;p7"/>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7"/>
          <p:cNvSpPr txBox="1"/>
          <p:nvPr>
            <p:ph idx="1" type="body"/>
          </p:nvPr>
        </p:nvSpPr>
        <p:spPr>
          <a:xfrm>
            <a:off x="835688" y="1352550"/>
            <a:ext cx="2819400" cy="334800"/>
          </a:xfrm>
          <a:prstGeom prst="rect">
            <a:avLst/>
          </a:prstGeom>
          <a:noFill/>
          <a:ln>
            <a:noFill/>
          </a:ln>
        </p:spPr>
        <p:txBody>
          <a:bodyPr anchorCtr="0" anchor="t" bIns="91425" lIns="91425" spcFirstLastPara="1" rIns="91425" wrap="square" tIns="91425">
            <a:noAutofit/>
          </a:bodyPr>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 name="Google Shape;64;p7"/>
          <p:cNvSpPr txBox="1"/>
          <p:nvPr>
            <p:ph idx="2" type="body"/>
          </p:nvPr>
        </p:nvSpPr>
        <p:spPr>
          <a:xfrm>
            <a:off x="4724400" y="1352550"/>
            <a:ext cx="2819400" cy="334800"/>
          </a:xfrm>
          <a:prstGeom prst="rect">
            <a:avLst/>
          </a:prstGeom>
          <a:noFill/>
          <a:ln>
            <a:noFill/>
          </a:ln>
        </p:spPr>
        <p:txBody>
          <a:bodyPr anchorCtr="0" anchor="t" bIns="91425" lIns="91425" spcFirstLastPara="1" rIns="91425" wrap="square" tIns="91425">
            <a:noAutofit/>
          </a:bodyPr>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65" name="Shape 65"/>
        <p:cNvGrpSpPr/>
        <p:nvPr/>
      </p:nvGrpSpPr>
      <p:grpSpPr>
        <a:xfrm>
          <a:off x="0" y="0"/>
          <a:ext cx="0" cy="0"/>
          <a:chOff x="0" y="0"/>
          <a:chExt cx="0" cy="0"/>
        </a:xfrm>
      </p:grpSpPr>
      <p:sp>
        <p:nvSpPr>
          <p:cNvPr id="66" name="Google Shape;66;p8"/>
          <p:cNvSpPr/>
          <p:nvPr/>
        </p:nvSpPr>
        <p:spPr>
          <a:xfrm>
            <a:off x="-10718" y="4951810"/>
            <a:ext cx="9160800" cy="2025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67" name="Google Shape;67;p8"/>
          <p:cNvSpPr txBox="1"/>
          <p:nvPr/>
        </p:nvSpPr>
        <p:spPr>
          <a:xfrm>
            <a:off x="2568848" y="4941094"/>
            <a:ext cx="4001400" cy="21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825" u="none" cap="none" strike="noStrike">
                <a:solidFill>
                  <a:schemeClr val="lt1"/>
                </a:solidFill>
                <a:latin typeface="Century Gothic"/>
                <a:ea typeface="Century Gothic"/>
                <a:cs typeface="Century Gothic"/>
                <a:sym typeface="Century Gothic"/>
              </a:rPr>
              <a:t>www.tothenew.com </a:t>
            </a:r>
            <a:endParaRPr/>
          </a:p>
        </p:txBody>
      </p:sp>
      <p:sp>
        <p:nvSpPr>
          <p:cNvPr id="68" name="Google Shape;68;p8"/>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9" name="Shape 69"/>
        <p:cNvGrpSpPr/>
        <p:nvPr/>
      </p:nvGrpSpPr>
      <p:grpSpPr>
        <a:xfrm>
          <a:off x="0" y="0"/>
          <a:ext cx="0" cy="0"/>
          <a:chOff x="0" y="0"/>
          <a:chExt cx="0" cy="0"/>
        </a:xfrm>
      </p:grpSpPr>
      <p:sp>
        <p:nvSpPr>
          <p:cNvPr id="70" name="Google Shape;70;p9"/>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nvGrpSpPr>
          <p:cNvPr id="71" name="Google Shape;71;p9"/>
          <p:cNvGrpSpPr/>
          <p:nvPr/>
        </p:nvGrpSpPr>
        <p:grpSpPr>
          <a:xfrm>
            <a:off x="881813" y="1179053"/>
            <a:ext cx="5362956" cy="3200522"/>
            <a:chOff x="881813" y="1179053"/>
            <a:chExt cx="5362956" cy="3200522"/>
          </a:xfrm>
        </p:grpSpPr>
        <p:grpSp>
          <p:nvGrpSpPr>
            <p:cNvPr id="72" name="Google Shape;72;p9"/>
            <p:cNvGrpSpPr/>
            <p:nvPr/>
          </p:nvGrpSpPr>
          <p:grpSpPr>
            <a:xfrm>
              <a:off x="881813" y="1179053"/>
              <a:ext cx="5362956" cy="3200522"/>
              <a:chOff x="-12406313" y="784225"/>
              <a:chExt cx="10563238" cy="6303963"/>
            </a:xfrm>
          </p:grpSpPr>
          <p:sp>
            <p:nvSpPr>
              <p:cNvPr id="73" name="Google Shape;73;p9"/>
              <p:cNvSpPr/>
              <p:nvPr/>
            </p:nvSpPr>
            <p:spPr>
              <a:xfrm>
                <a:off x="-6191251" y="5287963"/>
                <a:ext cx="214200" cy="496800"/>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4" name="Google Shape;74;p9"/>
              <p:cNvSpPr/>
              <p:nvPr/>
            </p:nvSpPr>
            <p:spPr>
              <a:xfrm>
                <a:off x="-5110163" y="4498975"/>
                <a:ext cx="60300" cy="136500"/>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5" name="Google Shape;75;p9"/>
              <p:cNvSpPr/>
              <p:nvPr/>
            </p:nvSpPr>
            <p:spPr>
              <a:xfrm>
                <a:off x="-4648201" y="4641850"/>
                <a:ext cx="315900" cy="409500"/>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6" name="Google Shape;76;p9"/>
              <p:cNvSpPr/>
              <p:nvPr/>
            </p:nvSpPr>
            <p:spPr>
              <a:xfrm>
                <a:off x="-4241801" y="4592638"/>
                <a:ext cx="300000" cy="398400"/>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7" name="Google Shape;77;p9"/>
              <p:cNvSpPr/>
              <p:nvPr/>
            </p:nvSpPr>
            <p:spPr>
              <a:xfrm>
                <a:off x="-3952876" y="4781550"/>
                <a:ext cx="187200" cy="261900"/>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8" name="Google Shape;78;p9"/>
              <p:cNvSpPr/>
              <p:nvPr/>
            </p:nvSpPr>
            <p:spPr>
              <a:xfrm>
                <a:off x="-4343401" y="5051425"/>
                <a:ext cx="300000" cy="104700"/>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9" name="Google Shape;79;p9"/>
              <p:cNvSpPr/>
              <p:nvPr/>
            </p:nvSpPr>
            <p:spPr>
              <a:xfrm>
                <a:off x="-3919538" y="5133975"/>
                <a:ext cx="90600" cy="27000"/>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0" name="Google Shape;80;p9"/>
              <p:cNvSpPr/>
              <p:nvPr/>
            </p:nvSpPr>
            <p:spPr>
              <a:xfrm>
                <a:off x="-4010026" y="5141913"/>
                <a:ext cx="63600" cy="27000"/>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1" name="Google Shape;81;p9"/>
              <p:cNvSpPr/>
              <p:nvPr/>
            </p:nvSpPr>
            <p:spPr>
              <a:xfrm>
                <a:off x="-3941763" y="5175250"/>
                <a:ext cx="4440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2" name="Google Shape;82;p9"/>
              <p:cNvSpPr/>
              <p:nvPr/>
            </p:nvSpPr>
            <p:spPr>
              <a:xfrm>
                <a:off x="-4032251" y="5138738"/>
                <a:ext cx="18900" cy="22200"/>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3" name="Google Shape;83;p9"/>
              <p:cNvSpPr/>
              <p:nvPr/>
            </p:nvSpPr>
            <p:spPr>
              <a:xfrm>
                <a:off x="-3810001" y="5145088"/>
                <a:ext cx="104700" cy="71400"/>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4" name="Google Shape;84;p9"/>
              <p:cNvSpPr/>
              <p:nvPr/>
            </p:nvSpPr>
            <p:spPr>
              <a:xfrm>
                <a:off x="-3503613" y="5040313"/>
                <a:ext cx="23700" cy="52500"/>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5" name="Google Shape;85;p9"/>
              <p:cNvSpPr/>
              <p:nvPr/>
            </p:nvSpPr>
            <p:spPr>
              <a:xfrm>
                <a:off x="-3735388" y="4949825"/>
                <a:ext cx="25500" cy="34800"/>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6" name="Google Shape;86;p9"/>
              <p:cNvSpPr/>
              <p:nvPr/>
            </p:nvSpPr>
            <p:spPr>
              <a:xfrm>
                <a:off x="-3683001" y="4946650"/>
                <a:ext cx="85800" cy="30300"/>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7" name="Google Shape;87;p9"/>
              <p:cNvSpPr/>
              <p:nvPr/>
            </p:nvSpPr>
            <p:spPr>
              <a:xfrm>
                <a:off x="-3697288" y="4762500"/>
                <a:ext cx="36600" cy="96900"/>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8" name="Google Shape;88;p9"/>
              <p:cNvSpPr/>
              <p:nvPr/>
            </p:nvSpPr>
            <p:spPr>
              <a:xfrm>
                <a:off x="-3071813" y="4991100"/>
                <a:ext cx="117600" cy="79500"/>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9" name="Google Shape;89;p9"/>
              <p:cNvSpPr/>
              <p:nvPr/>
            </p:nvSpPr>
            <p:spPr>
              <a:xfrm>
                <a:off x="-3600451" y="4852988"/>
                <a:ext cx="604800" cy="371400"/>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0" name="Google Shape;90;p9"/>
              <p:cNvSpPr/>
              <p:nvPr/>
            </p:nvSpPr>
            <p:spPr>
              <a:xfrm>
                <a:off x="-2989263" y="4935538"/>
                <a:ext cx="60300" cy="66600"/>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1" name="Google Shape;91;p9"/>
              <p:cNvSpPr/>
              <p:nvPr/>
            </p:nvSpPr>
            <p:spPr>
              <a:xfrm>
                <a:off x="-2882901" y="5037138"/>
                <a:ext cx="30300" cy="4440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2" name="Google Shape;92;p9"/>
              <p:cNvSpPr/>
              <p:nvPr/>
            </p:nvSpPr>
            <p:spPr>
              <a:xfrm>
                <a:off x="-2681288" y="5202238"/>
                <a:ext cx="18900" cy="255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3" name="Google Shape;93;p9"/>
              <p:cNvSpPr/>
              <p:nvPr/>
            </p:nvSpPr>
            <p:spPr>
              <a:xfrm>
                <a:off x="-2725738" y="5183188"/>
                <a:ext cx="33300" cy="1890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4" name="Google Shape;94;p9"/>
              <p:cNvSpPr/>
              <p:nvPr/>
            </p:nvSpPr>
            <p:spPr>
              <a:xfrm>
                <a:off x="-2722563" y="5133975"/>
                <a:ext cx="30300" cy="41400"/>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5" name="Google Shape;95;p9"/>
              <p:cNvSpPr/>
              <p:nvPr/>
            </p:nvSpPr>
            <p:spPr>
              <a:xfrm>
                <a:off x="-2782888" y="5103813"/>
                <a:ext cx="38100" cy="27000"/>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6" name="Google Shape;96;p9"/>
              <p:cNvSpPr/>
              <p:nvPr/>
            </p:nvSpPr>
            <p:spPr>
              <a:xfrm>
                <a:off x="-2830513" y="5073650"/>
                <a:ext cx="25500" cy="15900"/>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7" name="Google Shape;97;p9"/>
              <p:cNvSpPr/>
              <p:nvPr/>
            </p:nvSpPr>
            <p:spPr>
              <a:xfrm>
                <a:off x="-3187701" y="6373813"/>
                <a:ext cx="112800" cy="131700"/>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8" name="Google Shape;98;p9"/>
              <p:cNvSpPr/>
              <p:nvPr/>
            </p:nvSpPr>
            <p:spPr>
              <a:xfrm>
                <a:off x="-3089276" y="6340475"/>
                <a:ext cx="14400" cy="22200"/>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9" name="Google Shape;99;p9"/>
              <p:cNvSpPr/>
              <p:nvPr/>
            </p:nvSpPr>
            <p:spPr>
              <a:xfrm>
                <a:off x="-3427413" y="6170613"/>
                <a:ext cx="36600" cy="15900"/>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0" name="Google Shape;100;p9"/>
              <p:cNvSpPr/>
              <p:nvPr/>
            </p:nvSpPr>
            <p:spPr>
              <a:xfrm>
                <a:off x="-3619501" y="5246688"/>
                <a:ext cx="41400" cy="1890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1" name="Google Shape;101;p9"/>
              <p:cNvSpPr/>
              <p:nvPr/>
            </p:nvSpPr>
            <p:spPr>
              <a:xfrm>
                <a:off x="-4117976" y="5227638"/>
                <a:ext cx="1197000" cy="1082700"/>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2" name="Google Shape;102;p9"/>
              <p:cNvSpPr/>
              <p:nvPr/>
            </p:nvSpPr>
            <p:spPr>
              <a:xfrm>
                <a:off x="-2541588" y="6373813"/>
                <a:ext cx="225300"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3" name="Google Shape;103;p9"/>
              <p:cNvSpPr/>
              <p:nvPr/>
            </p:nvSpPr>
            <p:spPr>
              <a:xfrm>
                <a:off x="-2357438" y="6118225"/>
                <a:ext cx="168300" cy="293700"/>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4" name="Google Shape;104;p9"/>
              <p:cNvSpPr/>
              <p:nvPr/>
            </p:nvSpPr>
            <p:spPr>
              <a:xfrm>
                <a:off x="-2230438" y="5464175"/>
                <a:ext cx="38100" cy="30300"/>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5" name="Google Shape;105;p9"/>
              <p:cNvSpPr/>
              <p:nvPr/>
            </p:nvSpPr>
            <p:spPr>
              <a:xfrm>
                <a:off x="-2189163" y="5427663"/>
                <a:ext cx="33300" cy="255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6" name="Google Shape;106;p9"/>
              <p:cNvSpPr/>
              <p:nvPr/>
            </p:nvSpPr>
            <p:spPr>
              <a:xfrm>
                <a:off x="-3851276" y="4492625"/>
                <a:ext cx="135000" cy="149100"/>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7" name="Google Shape;107;p9"/>
              <p:cNvSpPr/>
              <p:nvPr/>
            </p:nvSpPr>
            <p:spPr>
              <a:xfrm>
                <a:off x="-3975101" y="4454525"/>
                <a:ext cx="66600" cy="8250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8" name="Google Shape;108;p9"/>
              <p:cNvSpPr/>
              <p:nvPr/>
            </p:nvSpPr>
            <p:spPr>
              <a:xfrm>
                <a:off x="-3927476" y="4179888"/>
                <a:ext cx="128700" cy="217500"/>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9" name="Google Shape;109;p9"/>
              <p:cNvSpPr/>
              <p:nvPr/>
            </p:nvSpPr>
            <p:spPr>
              <a:xfrm>
                <a:off x="-3795713" y="4397375"/>
                <a:ext cx="44400" cy="87300"/>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0" name="Google Shape;110;p9"/>
              <p:cNvSpPr/>
              <p:nvPr/>
            </p:nvSpPr>
            <p:spPr>
              <a:xfrm>
                <a:off x="-3856038" y="4421188"/>
                <a:ext cx="33300" cy="55500"/>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1" name="Google Shape;111;p9"/>
              <p:cNvSpPr/>
              <p:nvPr/>
            </p:nvSpPr>
            <p:spPr>
              <a:xfrm>
                <a:off x="-3836988" y="4457700"/>
                <a:ext cx="33300" cy="65100"/>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2" name="Google Shape;112;p9"/>
              <p:cNvSpPr/>
              <p:nvPr/>
            </p:nvSpPr>
            <p:spPr>
              <a:xfrm>
                <a:off x="-3806826" y="4457700"/>
                <a:ext cx="14400" cy="41400"/>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3" name="Google Shape;113;p9"/>
              <p:cNvSpPr/>
              <p:nvPr/>
            </p:nvSpPr>
            <p:spPr>
              <a:xfrm>
                <a:off x="-3798888" y="4484688"/>
                <a:ext cx="17400" cy="22200"/>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4" name="Google Shape;114;p9"/>
              <p:cNvSpPr/>
              <p:nvPr/>
            </p:nvSpPr>
            <p:spPr>
              <a:xfrm>
                <a:off x="-3822701" y="4397375"/>
                <a:ext cx="23700" cy="30300"/>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5" name="Google Shape;115;p9"/>
              <p:cNvSpPr/>
              <p:nvPr/>
            </p:nvSpPr>
            <p:spPr>
              <a:xfrm>
                <a:off x="-3900488" y="4364038"/>
                <a:ext cx="33300" cy="41400"/>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6" name="Google Shape;116;p9"/>
              <p:cNvSpPr/>
              <p:nvPr/>
            </p:nvSpPr>
            <p:spPr>
              <a:xfrm>
                <a:off x="-3863976" y="4371975"/>
                <a:ext cx="7800"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7" name="Google Shape;117;p9"/>
              <p:cNvSpPr/>
              <p:nvPr/>
            </p:nvSpPr>
            <p:spPr>
              <a:xfrm>
                <a:off x="-3916363" y="3921125"/>
                <a:ext cx="65100" cy="109500"/>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8" name="Google Shape;118;p9"/>
              <p:cNvSpPr/>
              <p:nvPr/>
            </p:nvSpPr>
            <p:spPr>
              <a:xfrm>
                <a:off x="-4257676" y="4116388"/>
                <a:ext cx="71400" cy="71400"/>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9" name="Google Shape;119;p9"/>
              <p:cNvSpPr/>
              <p:nvPr/>
            </p:nvSpPr>
            <p:spPr>
              <a:xfrm>
                <a:off x="-4351338" y="4894263"/>
                <a:ext cx="49200" cy="52500"/>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0" name="Google Shape;120;p9"/>
              <p:cNvSpPr/>
              <p:nvPr/>
            </p:nvSpPr>
            <p:spPr>
              <a:xfrm>
                <a:off x="-4276726" y="4935538"/>
                <a:ext cx="18900" cy="1890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1" name="Google Shape;121;p9"/>
              <p:cNvSpPr/>
              <p:nvPr/>
            </p:nvSpPr>
            <p:spPr>
              <a:xfrm>
                <a:off x="-4543426" y="4878388"/>
                <a:ext cx="18900" cy="34800"/>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2" name="Google Shape;122;p9"/>
              <p:cNvSpPr/>
              <p:nvPr/>
            </p:nvSpPr>
            <p:spPr>
              <a:xfrm>
                <a:off x="-4579938" y="4803775"/>
                <a:ext cx="30300" cy="30300"/>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3" name="Google Shape;123;p9"/>
              <p:cNvSpPr/>
              <p:nvPr/>
            </p:nvSpPr>
            <p:spPr>
              <a:xfrm>
                <a:off x="-3630613" y="3586163"/>
                <a:ext cx="68400" cy="109500"/>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4" name="Google Shape;124;p9"/>
              <p:cNvSpPr/>
              <p:nvPr/>
            </p:nvSpPr>
            <p:spPr>
              <a:xfrm>
                <a:off x="-3551238" y="3563938"/>
                <a:ext cx="77700" cy="636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5" name="Google Shape;125;p9"/>
              <p:cNvSpPr/>
              <p:nvPr/>
            </p:nvSpPr>
            <p:spPr>
              <a:xfrm>
                <a:off x="-3592513" y="3278188"/>
                <a:ext cx="330300" cy="32400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6" name="Google Shape;126;p9"/>
              <p:cNvSpPr/>
              <p:nvPr/>
            </p:nvSpPr>
            <p:spPr>
              <a:xfrm>
                <a:off x="-3325813" y="3098800"/>
                <a:ext cx="171300" cy="173100"/>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7" name="Google Shape;127;p9"/>
              <p:cNvSpPr/>
              <p:nvPr/>
            </p:nvSpPr>
            <p:spPr>
              <a:xfrm>
                <a:off x="-3160713" y="3143250"/>
                <a:ext cx="30300" cy="30300"/>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8" name="Google Shape;128;p9"/>
              <p:cNvSpPr/>
              <p:nvPr/>
            </p:nvSpPr>
            <p:spPr>
              <a:xfrm>
                <a:off x="-3135313" y="3143250"/>
                <a:ext cx="4800"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9" name="Google Shape;129;p9"/>
              <p:cNvSpPr/>
              <p:nvPr/>
            </p:nvSpPr>
            <p:spPr>
              <a:xfrm>
                <a:off x="-3135313" y="3143250"/>
                <a:ext cx="4800"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0" name="Google Shape;130;p9"/>
              <p:cNvSpPr/>
              <p:nvPr/>
            </p:nvSpPr>
            <p:spPr>
              <a:xfrm>
                <a:off x="-3101976" y="3098800"/>
                <a:ext cx="38100" cy="33300"/>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1" name="Google Shape;131;p9"/>
              <p:cNvSpPr/>
              <p:nvPr/>
            </p:nvSpPr>
            <p:spPr>
              <a:xfrm>
                <a:off x="-3030538" y="3060700"/>
                <a:ext cx="18900" cy="27000"/>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2" name="Google Shape;132;p9"/>
              <p:cNvSpPr/>
              <p:nvPr/>
            </p:nvSpPr>
            <p:spPr>
              <a:xfrm>
                <a:off x="-3270251" y="2681288"/>
                <a:ext cx="82500" cy="390600"/>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3" name="Google Shape;133;p9"/>
              <p:cNvSpPr/>
              <p:nvPr/>
            </p:nvSpPr>
            <p:spPr>
              <a:xfrm>
                <a:off x="-5943601" y="1328738"/>
                <a:ext cx="519000" cy="458700"/>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4" name="Google Shape;134;p9"/>
              <p:cNvSpPr/>
              <p:nvPr/>
            </p:nvSpPr>
            <p:spPr>
              <a:xfrm>
                <a:off x="-5770563" y="1779588"/>
                <a:ext cx="4800" cy="4800"/>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5" name="Google Shape;135;p9"/>
              <p:cNvSpPr/>
              <p:nvPr/>
            </p:nvSpPr>
            <p:spPr>
              <a:xfrm>
                <a:off x="-5770563" y="1779588"/>
                <a:ext cx="4800" cy="4800"/>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6" name="Google Shape;136;p9"/>
              <p:cNvSpPr/>
              <p:nvPr/>
            </p:nvSpPr>
            <p:spPr>
              <a:xfrm>
                <a:off x="-7966076" y="1287463"/>
                <a:ext cx="6123000" cy="4860900"/>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7" name="Google Shape;137;p9"/>
              <p:cNvSpPr/>
              <p:nvPr/>
            </p:nvSpPr>
            <p:spPr>
              <a:xfrm>
                <a:off x="-2181226" y="1704975"/>
                <a:ext cx="101700" cy="55500"/>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8" name="Google Shape;138;p9"/>
              <p:cNvSpPr/>
              <p:nvPr/>
            </p:nvSpPr>
            <p:spPr>
              <a:xfrm>
                <a:off x="-2497138" y="1809750"/>
                <a:ext cx="41400" cy="27000"/>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9" name="Google Shape;139;p9"/>
              <p:cNvSpPr/>
              <p:nvPr/>
            </p:nvSpPr>
            <p:spPr>
              <a:xfrm>
                <a:off x="-3462338" y="1411288"/>
                <a:ext cx="18900" cy="30300"/>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0" name="Google Shape;140;p9"/>
              <p:cNvSpPr/>
              <p:nvPr/>
            </p:nvSpPr>
            <p:spPr>
              <a:xfrm>
                <a:off x="-4159251" y="1506538"/>
                <a:ext cx="44400" cy="33300"/>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1" name="Google Shape;141;p9"/>
              <p:cNvSpPr/>
              <p:nvPr/>
            </p:nvSpPr>
            <p:spPr>
              <a:xfrm>
                <a:off x="-4122738" y="1528763"/>
                <a:ext cx="7800" cy="11100"/>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2" name="Google Shape;142;p9"/>
              <p:cNvSpPr/>
              <p:nvPr/>
            </p:nvSpPr>
            <p:spPr>
              <a:xfrm>
                <a:off x="-4527551" y="1141413"/>
                <a:ext cx="179400" cy="123900"/>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3" name="Google Shape;143;p9"/>
              <p:cNvSpPr/>
              <p:nvPr/>
            </p:nvSpPr>
            <p:spPr>
              <a:xfrm>
                <a:off x="-4779963" y="1085850"/>
                <a:ext cx="71400" cy="41400"/>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4" name="Google Shape;144;p9"/>
              <p:cNvSpPr/>
              <p:nvPr/>
            </p:nvSpPr>
            <p:spPr>
              <a:xfrm>
                <a:off x="-4756151" y="990600"/>
                <a:ext cx="247500" cy="207900"/>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5" name="Google Shape;145;p9"/>
              <p:cNvSpPr/>
              <p:nvPr/>
            </p:nvSpPr>
            <p:spPr>
              <a:xfrm>
                <a:off x="-4648201" y="1322388"/>
                <a:ext cx="30300" cy="22200"/>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6" name="Google Shape;146;p9"/>
              <p:cNvSpPr/>
              <p:nvPr/>
            </p:nvSpPr>
            <p:spPr>
              <a:xfrm>
                <a:off x="-4805363" y="995363"/>
                <a:ext cx="41400" cy="14400"/>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7" name="Google Shape;147;p9"/>
              <p:cNvSpPr/>
              <p:nvPr/>
            </p:nvSpPr>
            <p:spPr>
              <a:xfrm>
                <a:off x="-4313238" y="1235075"/>
                <a:ext cx="33300" cy="1890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8" name="Google Shape;148;p9"/>
              <p:cNvSpPr/>
              <p:nvPr/>
            </p:nvSpPr>
            <p:spPr>
              <a:xfrm>
                <a:off x="-5988051" y="1066800"/>
                <a:ext cx="7800" cy="630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9" name="Google Shape;149;p9"/>
              <p:cNvSpPr/>
              <p:nvPr/>
            </p:nvSpPr>
            <p:spPr>
              <a:xfrm>
                <a:off x="-6161088" y="1028700"/>
                <a:ext cx="211200" cy="74700"/>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0" name="Google Shape;150;p9"/>
              <p:cNvSpPr/>
              <p:nvPr/>
            </p:nvSpPr>
            <p:spPr>
              <a:xfrm>
                <a:off x="-5611813" y="976313"/>
                <a:ext cx="69900" cy="55500"/>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1" name="Google Shape;151;p9"/>
              <p:cNvSpPr/>
              <p:nvPr/>
            </p:nvSpPr>
            <p:spPr>
              <a:xfrm>
                <a:off x="-5710238" y="1014413"/>
                <a:ext cx="79500" cy="55500"/>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2" name="Google Shape;152;p9"/>
              <p:cNvSpPr/>
              <p:nvPr/>
            </p:nvSpPr>
            <p:spPr>
              <a:xfrm>
                <a:off x="-5815013" y="1062038"/>
                <a:ext cx="82500" cy="34800"/>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3" name="Google Shape;153;p9"/>
              <p:cNvSpPr/>
              <p:nvPr/>
            </p:nvSpPr>
            <p:spPr>
              <a:xfrm>
                <a:off x="-5861051" y="949325"/>
                <a:ext cx="125400" cy="1017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4" name="Google Shape;154;p9"/>
              <p:cNvSpPr/>
              <p:nvPr/>
            </p:nvSpPr>
            <p:spPr>
              <a:xfrm>
                <a:off x="-7148513" y="1100138"/>
                <a:ext cx="414300" cy="274500"/>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5" name="Google Shape;155;p9"/>
              <p:cNvSpPr/>
              <p:nvPr/>
            </p:nvSpPr>
            <p:spPr>
              <a:xfrm>
                <a:off x="-6934201" y="1058863"/>
                <a:ext cx="270000" cy="115800"/>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6" name="Google Shape;156;p9"/>
              <p:cNvSpPr/>
              <p:nvPr/>
            </p:nvSpPr>
            <p:spPr>
              <a:xfrm>
                <a:off x="-7162801" y="1190625"/>
                <a:ext cx="49200" cy="52500"/>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7" name="Google Shape;157;p9"/>
              <p:cNvSpPr/>
              <p:nvPr/>
            </p:nvSpPr>
            <p:spPr>
              <a:xfrm>
                <a:off x="-7148513" y="1190625"/>
                <a:ext cx="4800" cy="3300"/>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8" name="Google Shape;158;p9"/>
              <p:cNvSpPr/>
              <p:nvPr/>
            </p:nvSpPr>
            <p:spPr>
              <a:xfrm>
                <a:off x="-7148513" y="1190625"/>
                <a:ext cx="4800" cy="3300"/>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9" name="Google Shape;159;p9"/>
              <p:cNvSpPr/>
              <p:nvPr/>
            </p:nvSpPr>
            <p:spPr>
              <a:xfrm>
                <a:off x="-7148513" y="11906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0" name="Google Shape;160;p9"/>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1" name="Google Shape;161;p9"/>
              <p:cNvSpPr/>
              <p:nvPr/>
            </p:nvSpPr>
            <p:spPr>
              <a:xfrm>
                <a:off x="-7751763" y="2651125"/>
                <a:ext cx="130200" cy="18420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2" name="Google Shape;162;p9"/>
              <p:cNvSpPr/>
              <p:nvPr/>
            </p:nvSpPr>
            <p:spPr>
              <a:xfrm>
                <a:off x="-7666038" y="2493963"/>
                <a:ext cx="27000" cy="255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3" name="Google Shape;163;p9"/>
              <p:cNvSpPr/>
              <p:nvPr/>
            </p:nvSpPr>
            <p:spPr>
              <a:xfrm>
                <a:off x="-7650163" y="2478088"/>
                <a:ext cx="247500" cy="42540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4" name="Google Shape;164;p9"/>
              <p:cNvSpPr/>
              <p:nvPr/>
            </p:nvSpPr>
            <p:spPr>
              <a:xfrm>
                <a:off x="-7597776" y="2697163"/>
                <a:ext cx="14400" cy="14400"/>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5" name="Google Shape;165;p9"/>
              <p:cNvSpPr/>
              <p:nvPr/>
            </p:nvSpPr>
            <p:spPr>
              <a:xfrm>
                <a:off x="-8158163" y="2039938"/>
                <a:ext cx="300000" cy="1650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6" name="Google Shape;166;p9"/>
              <p:cNvSpPr/>
              <p:nvPr/>
            </p:nvSpPr>
            <p:spPr>
              <a:xfrm>
                <a:off x="-9959976" y="4022725"/>
                <a:ext cx="308100" cy="123900"/>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7" name="Google Shape;167;p9"/>
              <p:cNvSpPr/>
              <p:nvPr/>
            </p:nvSpPr>
            <p:spPr>
              <a:xfrm>
                <a:off x="-9913938" y="4067175"/>
                <a:ext cx="14400" cy="22200"/>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8" name="Google Shape;168;p9"/>
              <p:cNvSpPr/>
              <p:nvPr/>
            </p:nvSpPr>
            <p:spPr>
              <a:xfrm>
                <a:off x="-9759951" y="4195763"/>
                <a:ext cx="47700" cy="255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9" name="Google Shape;169;p9"/>
              <p:cNvSpPr/>
              <p:nvPr/>
            </p:nvSpPr>
            <p:spPr>
              <a:xfrm>
                <a:off x="-9434513" y="4191000"/>
                <a:ext cx="41400" cy="23700"/>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0" name="Google Shape;170;p9"/>
              <p:cNvSpPr/>
              <p:nvPr/>
            </p:nvSpPr>
            <p:spPr>
              <a:xfrm>
                <a:off x="-9647238" y="4138613"/>
                <a:ext cx="176100" cy="87300"/>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1" name="Google Shape;171;p9"/>
              <p:cNvSpPr/>
              <p:nvPr/>
            </p:nvSpPr>
            <p:spPr>
              <a:xfrm>
                <a:off x="-9272588" y="4481513"/>
                <a:ext cx="22200" cy="255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2" name="Google Shape;172;p9"/>
              <p:cNvSpPr/>
              <p:nvPr/>
            </p:nvSpPr>
            <p:spPr>
              <a:xfrm>
                <a:off x="-8950326" y="4856163"/>
                <a:ext cx="71400" cy="636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3" name="Google Shape;173;p9"/>
              <p:cNvSpPr/>
              <p:nvPr/>
            </p:nvSpPr>
            <p:spPr>
              <a:xfrm>
                <a:off x="-9640888" y="6456363"/>
                <a:ext cx="22200" cy="71400"/>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4" name="Google Shape;174;p9"/>
              <p:cNvSpPr/>
              <p:nvPr/>
            </p:nvSpPr>
            <p:spPr>
              <a:xfrm>
                <a:off x="-11093451" y="29559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5" name="Google Shape;175;p9"/>
              <p:cNvSpPr/>
              <p:nvPr/>
            </p:nvSpPr>
            <p:spPr>
              <a:xfrm>
                <a:off x="-11093451"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6" name="Google Shape;176;p9"/>
              <p:cNvSpPr/>
              <p:nvPr/>
            </p:nvSpPr>
            <p:spPr>
              <a:xfrm>
                <a:off x="-12406313" y="1716088"/>
                <a:ext cx="3933900"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7" name="Google Shape;177;p9"/>
              <p:cNvSpPr/>
              <p:nvPr/>
            </p:nvSpPr>
            <p:spPr>
              <a:xfrm>
                <a:off x="-9771063" y="3951288"/>
                <a:ext cx="17400" cy="255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8" name="Google Shape;178;p9"/>
              <p:cNvSpPr/>
              <p:nvPr/>
            </p:nvSpPr>
            <p:spPr>
              <a:xfrm>
                <a:off x="-9786938" y="3883025"/>
                <a:ext cx="27000" cy="7800"/>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9" name="Google Shape;179;p9"/>
              <p:cNvSpPr/>
              <p:nvPr/>
            </p:nvSpPr>
            <p:spPr>
              <a:xfrm>
                <a:off x="-9742488" y="3898900"/>
                <a:ext cx="7800" cy="7800"/>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0" name="Google Shape;180;p9"/>
              <p:cNvSpPr/>
              <p:nvPr/>
            </p:nvSpPr>
            <p:spPr>
              <a:xfrm>
                <a:off x="-9632951" y="4083050"/>
                <a:ext cx="18900" cy="1890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1" name="Google Shape;181;p9"/>
              <p:cNvSpPr/>
              <p:nvPr/>
            </p:nvSpPr>
            <p:spPr>
              <a:xfrm>
                <a:off x="-11412538" y="2609850"/>
                <a:ext cx="52500" cy="79500"/>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2" name="Google Shape;182;p9"/>
              <p:cNvSpPr/>
              <p:nvPr/>
            </p:nvSpPr>
            <p:spPr>
              <a:xfrm>
                <a:off x="-11491913" y="2513013"/>
                <a:ext cx="57300" cy="1017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3" name="Google Shape;183;p9"/>
              <p:cNvSpPr/>
              <p:nvPr/>
            </p:nvSpPr>
            <p:spPr>
              <a:xfrm>
                <a:off x="-10988676" y="1577975"/>
                <a:ext cx="544500" cy="344400"/>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4" name="Google Shape;184;p9"/>
              <p:cNvSpPr/>
              <p:nvPr/>
            </p:nvSpPr>
            <p:spPr>
              <a:xfrm>
                <a:off x="-11187113" y="1528763"/>
                <a:ext cx="304800" cy="236400"/>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5" name="Google Shape;185;p9"/>
              <p:cNvSpPr/>
              <p:nvPr/>
            </p:nvSpPr>
            <p:spPr>
              <a:xfrm>
                <a:off x="-10947401" y="1355725"/>
                <a:ext cx="365100" cy="18420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6" name="Google Shape;186;p9"/>
              <p:cNvSpPr/>
              <p:nvPr/>
            </p:nvSpPr>
            <p:spPr>
              <a:xfrm>
                <a:off x="-10999788" y="1419225"/>
                <a:ext cx="49200" cy="45900"/>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7" name="Google Shape;187;p9"/>
              <p:cNvSpPr/>
              <p:nvPr/>
            </p:nvSpPr>
            <p:spPr>
              <a:xfrm>
                <a:off x="-10864851" y="1355725"/>
                <a:ext cx="34800" cy="1890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8" name="Google Shape;188;p9"/>
              <p:cNvSpPr/>
              <p:nvPr/>
            </p:nvSpPr>
            <p:spPr>
              <a:xfrm>
                <a:off x="-11101388" y="1311275"/>
                <a:ext cx="206400" cy="1269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9" name="Google Shape;189;p9"/>
              <p:cNvSpPr/>
              <p:nvPr/>
            </p:nvSpPr>
            <p:spPr>
              <a:xfrm>
                <a:off x="-10823576" y="1212850"/>
                <a:ext cx="117600" cy="41400"/>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0" name="Google Shape;190;p9"/>
              <p:cNvSpPr/>
              <p:nvPr/>
            </p:nvSpPr>
            <p:spPr>
              <a:xfrm>
                <a:off x="-10818813" y="1262063"/>
                <a:ext cx="101700" cy="636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1" name="Google Shape;191;p9"/>
              <p:cNvSpPr/>
              <p:nvPr/>
            </p:nvSpPr>
            <p:spPr>
              <a:xfrm>
                <a:off x="-10871201" y="1270000"/>
                <a:ext cx="36600" cy="33300"/>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2" name="Google Shape;192;p9"/>
              <p:cNvSpPr/>
              <p:nvPr/>
            </p:nvSpPr>
            <p:spPr>
              <a:xfrm>
                <a:off x="-10485438" y="1581150"/>
                <a:ext cx="176100" cy="168300"/>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3" name="Google Shape;193;p9"/>
              <p:cNvSpPr/>
              <p:nvPr/>
            </p:nvSpPr>
            <p:spPr>
              <a:xfrm>
                <a:off x="-10552113" y="1374775"/>
                <a:ext cx="198300" cy="119100"/>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4" name="Google Shape;194;p9"/>
              <p:cNvSpPr/>
              <p:nvPr/>
            </p:nvSpPr>
            <p:spPr>
              <a:xfrm>
                <a:off x="-10398126" y="1847850"/>
                <a:ext cx="115800" cy="8250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5" name="Google Shape;195;p9"/>
              <p:cNvSpPr/>
              <p:nvPr/>
            </p:nvSpPr>
            <p:spPr>
              <a:xfrm>
                <a:off x="-10290176" y="1554163"/>
                <a:ext cx="153900" cy="150900"/>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6" name="Google Shape;196;p9"/>
              <p:cNvSpPr/>
              <p:nvPr/>
            </p:nvSpPr>
            <p:spPr>
              <a:xfrm>
                <a:off x="-10601326" y="1287463"/>
                <a:ext cx="52500" cy="52500"/>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7" name="Google Shape;197;p9"/>
              <p:cNvSpPr/>
              <p:nvPr/>
            </p:nvSpPr>
            <p:spPr>
              <a:xfrm>
                <a:off x="-10571163" y="1457325"/>
                <a:ext cx="36600" cy="33300"/>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8" name="Google Shape;198;p9"/>
              <p:cNvSpPr/>
              <p:nvPr/>
            </p:nvSpPr>
            <p:spPr>
              <a:xfrm>
                <a:off x="-10587038" y="1163638"/>
                <a:ext cx="192000" cy="123900"/>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9" name="Google Shape;199;p9"/>
              <p:cNvSpPr/>
              <p:nvPr/>
            </p:nvSpPr>
            <p:spPr>
              <a:xfrm>
                <a:off x="-10510838" y="1270000"/>
                <a:ext cx="52500" cy="17400"/>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0" name="Google Shape;200;p9"/>
              <p:cNvSpPr/>
              <p:nvPr/>
            </p:nvSpPr>
            <p:spPr>
              <a:xfrm>
                <a:off x="-10323513" y="1339850"/>
                <a:ext cx="509700" cy="192000"/>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1" name="Google Shape;201;p9"/>
              <p:cNvSpPr/>
              <p:nvPr/>
            </p:nvSpPr>
            <p:spPr>
              <a:xfrm>
                <a:off x="-10315576" y="1446213"/>
                <a:ext cx="88800" cy="77700"/>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2" name="Google Shape;202;p9"/>
              <p:cNvSpPr/>
              <p:nvPr/>
            </p:nvSpPr>
            <p:spPr>
              <a:xfrm>
                <a:off x="-10304463" y="1287463"/>
                <a:ext cx="82500" cy="30300"/>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3" name="Google Shape;203;p9"/>
              <p:cNvSpPr/>
              <p:nvPr/>
            </p:nvSpPr>
            <p:spPr>
              <a:xfrm>
                <a:off x="-10367963" y="1193800"/>
                <a:ext cx="96900" cy="90600"/>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4" name="Google Shape;204;p9"/>
              <p:cNvSpPr/>
              <p:nvPr/>
            </p:nvSpPr>
            <p:spPr>
              <a:xfrm>
                <a:off x="-10402888" y="1111250"/>
                <a:ext cx="34800" cy="27000"/>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5" name="Google Shape;205;p9"/>
              <p:cNvSpPr/>
              <p:nvPr/>
            </p:nvSpPr>
            <p:spPr>
              <a:xfrm>
                <a:off x="-10301288" y="1003300"/>
                <a:ext cx="322200" cy="258900"/>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6" name="Google Shape;206;p9"/>
              <p:cNvSpPr/>
              <p:nvPr/>
            </p:nvSpPr>
            <p:spPr>
              <a:xfrm>
                <a:off x="-10037763" y="2084388"/>
                <a:ext cx="209400" cy="162000"/>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7" name="Google Shape;207;p9"/>
              <p:cNvSpPr/>
              <p:nvPr/>
            </p:nvSpPr>
            <p:spPr>
              <a:xfrm>
                <a:off x="-9742488" y="1941513"/>
                <a:ext cx="65100" cy="636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8" name="Google Shape;208;p9"/>
              <p:cNvSpPr/>
              <p:nvPr/>
            </p:nvSpPr>
            <p:spPr>
              <a:xfrm>
                <a:off x="-9932988" y="2252663"/>
                <a:ext cx="52500" cy="49200"/>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9" name="Google Shape;209;p9"/>
              <p:cNvSpPr/>
              <p:nvPr/>
            </p:nvSpPr>
            <p:spPr>
              <a:xfrm>
                <a:off x="-9850438" y="1581150"/>
                <a:ext cx="138000" cy="71400"/>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0" name="Google Shape;210;p9"/>
              <p:cNvSpPr/>
              <p:nvPr/>
            </p:nvSpPr>
            <p:spPr>
              <a:xfrm>
                <a:off x="-9839326" y="2287588"/>
                <a:ext cx="38100" cy="36600"/>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1" name="Google Shape;211;p9"/>
              <p:cNvSpPr/>
              <p:nvPr/>
            </p:nvSpPr>
            <p:spPr>
              <a:xfrm>
                <a:off x="-9666288" y="1949450"/>
                <a:ext cx="33300" cy="22200"/>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2" name="Google Shape;212;p9"/>
              <p:cNvSpPr/>
              <p:nvPr/>
            </p:nvSpPr>
            <p:spPr>
              <a:xfrm>
                <a:off x="-9813926" y="1878013"/>
                <a:ext cx="34800" cy="255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3" name="Google Shape;213;p9"/>
              <p:cNvSpPr/>
              <p:nvPr/>
            </p:nvSpPr>
            <p:spPr>
              <a:xfrm>
                <a:off x="-10125076" y="1577975"/>
                <a:ext cx="852600" cy="739800"/>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4" name="Google Shape;214;p9"/>
              <p:cNvSpPr/>
              <p:nvPr/>
            </p:nvSpPr>
            <p:spPr>
              <a:xfrm>
                <a:off x="-9775826" y="2224088"/>
                <a:ext cx="22200" cy="14400"/>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5" name="Google Shape;215;p9"/>
              <p:cNvSpPr/>
              <p:nvPr/>
            </p:nvSpPr>
            <p:spPr>
              <a:xfrm>
                <a:off x="-9948863" y="2076450"/>
                <a:ext cx="18900" cy="22200"/>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6" name="Google Shape;216;p9"/>
              <p:cNvSpPr/>
              <p:nvPr/>
            </p:nvSpPr>
            <p:spPr>
              <a:xfrm>
                <a:off x="-10177463" y="836613"/>
                <a:ext cx="912900" cy="574800"/>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7" name="Google Shape;217;p9"/>
              <p:cNvSpPr/>
              <p:nvPr/>
            </p:nvSpPr>
            <p:spPr>
              <a:xfrm>
                <a:off x="-9605963" y="784225"/>
                <a:ext cx="1778100" cy="1622400"/>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8" name="Google Shape;218;p9"/>
              <p:cNvSpPr/>
              <p:nvPr/>
            </p:nvSpPr>
            <p:spPr>
              <a:xfrm>
                <a:off x="-9077326" y="1806575"/>
                <a:ext cx="85800" cy="66600"/>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9" name="Google Shape;219;p9"/>
              <p:cNvSpPr/>
              <p:nvPr/>
            </p:nvSpPr>
            <p:spPr>
              <a:xfrm>
                <a:off x="-8015288" y="1457325"/>
                <a:ext cx="45900" cy="33300"/>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0" name="Google Shape;220;p9"/>
              <p:cNvSpPr/>
              <p:nvPr/>
            </p:nvSpPr>
            <p:spPr>
              <a:xfrm>
                <a:off x="-9204326" y="2835275"/>
                <a:ext cx="195300" cy="225300"/>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1" name="Google Shape;221;p9"/>
              <p:cNvSpPr/>
              <p:nvPr/>
            </p:nvSpPr>
            <p:spPr>
              <a:xfrm>
                <a:off x="-3408363" y="1385888"/>
                <a:ext cx="228600" cy="104700"/>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2" name="Google Shape;222;p9"/>
              <p:cNvSpPr/>
              <p:nvPr/>
            </p:nvSpPr>
            <p:spPr>
              <a:xfrm>
                <a:off x="-9877426" y="2763838"/>
                <a:ext cx="34800" cy="22200"/>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3" name="Google Shape;223;p9"/>
              <p:cNvSpPr/>
              <p:nvPr/>
            </p:nvSpPr>
            <p:spPr>
              <a:xfrm>
                <a:off x="-11250613" y="2881313"/>
                <a:ext cx="138000" cy="10800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4" name="Google Shape;224;p9"/>
              <p:cNvSpPr/>
              <p:nvPr/>
            </p:nvSpPr>
            <p:spPr>
              <a:xfrm>
                <a:off x="-11390313" y="2727325"/>
                <a:ext cx="49200" cy="85800"/>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5" name="Google Shape;225;p9"/>
              <p:cNvSpPr/>
              <p:nvPr/>
            </p:nvSpPr>
            <p:spPr>
              <a:xfrm>
                <a:off x="-12023726" y="2538413"/>
                <a:ext cx="63600" cy="49200"/>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6" name="Google Shape;226;p9"/>
              <p:cNvSpPr/>
              <p:nvPr/>
            </p:nvSpPr>
            <p:spPr>
              <a:xfrm>
                <a:off x="-7091363" y="3425825"/>
                <a:ext cx="82500" cy="55500"/>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7" name="Google Shape;227;p9"/>
              <p:cNvSpPr/>
              <p:nvPr/>
            </p:nvSpPr>
            <p:spPr>
              <a:xfrm>
                <a:off x="-7204076" y="3222625"/>
                <a:ext cx="25500" cy="636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8" name="Google Shape;228;p9"/>
              <p:cNvSpPr/>
              <p:nvPr/>
            </p:nvSpPr>
            <p:spPr>
              <a:xfrm>
                <a:off x="-7212013" y="3297238"/>
                <a:ext cx="45900" cy="90600"/>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9" name="Google Shape;229;p9"/>
              <p:cNvSpPr/>
              <p:nvPr/>
            </p:nvSpPr>
            <p:spPr>
              <a:xfrm>
                <a:off x="-7380288" y="3349625"/>
                <a:ext cx="22200" cy="23700"/>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0" name="Google Shape;230;p9"/>
              <p:cNvSpPr/>
              <p:nvPr/>
            </p:nvSpPr>
            <p:spPr>
              <a:xfrm>
                <a:off x="-7162801" y="2636838"/>
                <a:ext cx="25500" cy="36600"/>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1" name="Google Shape;231;p9"/>
              <p:cNvSpPr/>
              <p:nvPr/>
            </p:nvSpPr>
            <p:spPr>
              <a:xfrm>
                <a:off x="-7132638" y="2598738"/>
                <a:ext cx="49200" cy="8250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2" name="Google Shape;232;p9"/>
              <p:cNvSpPr/>
              <p:nvPr/>
            </p:nvSpPr>
            <p:spPr>
              <a:xfrm>
                <a:off x="-6929438" y="2508250"/>
                <a:ext cx="28500" cy="49200"/>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3" name="Google Shape;233;p9"/>
              <p:cNvSpPr/>
              <p:nvPr/>
            </p:nvSpPr>
            <p:spPr>
              <a:xfrm>
                <a:off x="-6818313" y="2444750"/>
                <a:ext cx="34800" cy="5730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4" name="Google Shape;234;p9"/>
              <p:cNvSpPr/>
              <p:nvPr/>
            </p:nvSpPr>
            <p:spPr>
              <a:xfrm>
                <a:off x="-6753226" y="3538538"/>
                <a:ext cx="63600" cy="11100"/>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5" name="Google Shape;235;p9"/>
              <p:cNvSpPr/>
              <p:nvPr/>
            </p:nvSpPr>
            <p:spPr>
              <a:xfrm>
                <a:off x="-6502401" y="3522663"/>
                <a:ext cx="60300"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6" name="Google Shape;236;p9"/>
              <p:cNvSpPr/>
              <p:nvPr/>
            </p:nvSpPr>
            <p:spPr>
              <a:xfrm>
                <a:off x="-5886451" y="4402138"/>
                <a:ext cx="30300" cy="14400"/>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7" name="Google Shape;237;p9"/>
              <p:cNvSpPr/>
              <p:nvPr/>
            </p:nvSpPr>
            <p:spPr>
              <a:xfrm>
                <a:off x="-6048376" y="1847850"/>
                <a:ext cx="63600" cy="55500"/>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8" name="Google Shape;238;p9"/>
              <p:cNvSpPr/>
              <p:nvPr/>
            </p:nvSpPr>
            <p:spPr>
              <a:xfrm>
                <a:off x="-5735638" y="1798638"/>
                <a:ext cx="47700" cy="41400"/>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9" name="Google Shape;239;p9"/>
              <p:cNvSpPr/>
              <p:nvPr/>
            </p:nvSpPr>
            <p:spPr>
              <a:xfrm>
                <a:off x="-5399088" y="1584325"/>
                <a:ext cx="45900"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0" name="Google Shape;240;p9"/>
              <p:cNvSpPr/>
              <p:nvPr/>
            </p:nvSpPr>
            <p:spPr>
              <a:xfrm>
                <a:off x="-3319463" y="1547813"/>
                <a:ext cx="101700" cy="47700"/>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1" name="Google Shape;241;p9"/>
              <p:cNvSpPr/>
              <p:nvPr/>
            </p:nvSpPr>
            <p:spPr>
              <a:xfrm>
                <a:off x="-3130551" y="1430338"/>
                <a:ext cx="135000" cy="5730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2" name="Google Shape;242;p9"/>
              <p:cNvSpPr/>
              <p:nvPr/>
            </p:nvSpPr>
            <p:spPr>
              <a:xfrm>
                <a:off x="-3319463" y="1517650"/>
                <a:ext cx="27000" cy="30300"/>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3" name="Google Shape;243;p9"/>
              <p:cNvSpPr/>
              <p:nvPr/>
            </p:nvSpPr>
            <p:spPr>
              <a:xfrm>
                <a:off x="-9355138" y="2917825"/>
                <a:ext cx="71400"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4" name="Google Shape;244;p9"/>
              <p:cNvSpPr/>
              <p:nvPr/>
            </p:nvSpPr>
            <p:spPr>
              <a:xfrm>
                <a:off x="-9351963" y="3052763"/>
                <a:ext cx="60300" cy="41400"/>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5" name="Google Shape;245;p9"/>
              <p:cNvSpPr/>
              <p:nvPr/>
            </p:nvSpPr>
            <p:spPr>
              <a:xfrm>
                <a:off x="-9264651" y="3052763"/>
                <a:ext cx="36600" cy="5730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6" name="Google Shape;246;p9"/>
              <p:cNvSpPr/>
              <p:nvPr/>
            </p:nvSpPr>
            <p:spPr>
              <a:xfrm>
                <a:off x="-12395201" y="2406650"/>
                <a:ext cx="47700" cy="23700"/>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47" name="Google Shape;247;p9"/>
            <p:cNvSpPr/>
            <p:nvPr/>
          </p:nvSpPr>
          <p:spPr>
            <a:xfrm flipH="1">
              <a:off x="5511778" y="350401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8" name="Google Shape;248;p9"/>
            <p:cNvSpPr/>
            <p:nvPr/>
          </p:nvSpPr>
          <p:spPr>
            <a:xfrm flipH="1">
              <a:off x="4828172" y="2805113"/>
              <a:ext cx="1023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9" name="Google Shape;249;p9"/>
            <p:cNvSpPr/>
            <p:nvPr/>
          </p:nvSpPr>
          <p:spPr>
            <a:xfrm flipH="1">
              <a:off x="4457800" y="277177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0" name="Google Shape;250;p9"/>
            <p:cNvSpPr/>
            <p:nvPr/>
          </p:nvSpPr>
          <p:spPr>
            <a:xfrm flipH="1">
              <a:off x="4456600" y="2611041"/>
              <a:ext cx="1023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1" name="Google Shape;251;p9"/>
            <p:cNvSpPr/>
            <p:nvPr/>
          </p:nvSpPr>
          <p:spPr>
            <a:xfrm flipH="1">
              <a:off x="4519729" y="289202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2" name="Google Shape;252;p9"/>
            <p:cNvSpPr/>
            <p:nvPr/>
          </p:nvSpPr>
          <p:spPr>
            <a:xfrm flipH="1">
              <a:off x="4523302" y="263128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3" name="Google Shape;253;p9"/>
            <p:cNvSpPr/>
            <p:nvPr/>
          </p:nvSpPr>
          <p:spPr>
            <a:xfrm flipH="1">
              <a:off x="5147352" y="288012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4" name="Google Shape;254;p9"/>
            <p:cNvSpPr/>
            <p:nvPr/>
          </p:nvSpPr>
          <p:spPr>
            <a:xfrm flipH="1">
              <a:off x="5012776" y="261580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5" name="Google Shape;255;p9"/>
            <p:cNvSpPr/>
            <p:nvPr/>
          </p:nvSpPr>
          <p:spPr>
            <a:xfrm flipH="1">
              <a:off x="4834145" y="2894410"/>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6" name="Google Shape;256;p9"/>
            <p:cNvSpPr/>
            <p:nvPr/>
          </p:nvSpPr>
          <p:spPr>
            <a:xfrm flipH="1">
              <a:off x="4894873" y="2953941"/>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7" name="Google Shape;257;p9"/>
            <p:cNvSpPr/>
            <p:nvPr/>
          </p:nvSpPr>
          <p:spPr>
            <a:xfrm flipH="1">
              <a:off x="4519738" y="259556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8" name="Google Shape;258;p9"/>
            <p:cNvSpPr/>
            <p:nvPr/>
          </p:nvSpPr>
          <p:spPr>
            <a:xfrm flipH="1">
              <a:off x="4887737" y="3159919"/>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9" name="Google Shape;259;p9"/>
            <p:cNvSpPr/>
            <p:nvPr/>
          </p:nvSpPr>
          <p:spPr>
            <a:xfrm flipH="1">
              <a:off x="5402212" y="24110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0" name="Google Shape;260;p9"/>
            <p:cNvSpPr/>
            <p:nvPr/>
          </p:nvSpPr>
          <p:spPr>
            <a:xfrm flipH="1">
              <a:off x="1450689" y="200263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1" name="Google Shape;261;p9"/>
            <p:cNvSpPr/>
            <p:nvPr/>
          </p:nvSpPr>
          <p:spPr>
            <a:xfrm flipH="1">
              <a:off x="1680539" y="22205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2" name="Google Shape;262;p9"/>
            <p:cNvSpPr/>
            <p:nvPr/>
          </p:nvSpPr>
          <p:spPr>
            <a:xfrm flipH="1">
              <a:off x="3457415" y="20883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3" name="Google Shape;263;p9"/>
            <p:cNvSpPr/>
            <p:nvPr/>
          </p:nvSpPr>
          <p:spPr>
            <a:xfrm flipH="1">
              <a:off x="3594372" y="194786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4" name="Google Shape;264;p9"/>
            <p:cNvSpPr/>
            <p:nvPr/>
          </p:nvSpPr>
          <p:spPr>
            <a:xfrm flipH="1">
              <a:off x="2023529" y="249197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5" name="Google Shape;265;p9"/>
            <p:cNvSpPr/>
            <p:nvPr/>
          </p:nvSpPr>
          <p:spPr>
            <a:xfrm flipH="1">
              <a:off x="1811542" y="2362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6" name="Google Shape;266;p9"/>
            <p:cNvSpPr/>
            <p:nvPr/>
          </p:nvSpPr>
          <p:spPr>
            <a:xfrm flipH="1">
              <a:off x="3522916" y="192047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7" name="Google Shape;267;p9"/>
            <p:cNvSpPr/>
            <p:nvPr/>
          </p:nvSpPr>
          <p:spPr>
            <a:xfrm flipH="1">
              <a:off x="3508625" y="18811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8" name="Google Shape;268;p9"/>
            <p:cNvSpPr/>
            <p:nvPr/>
          </p:nvSpPr>
          <p:spPr>
            <a:xfrm flipH="1">
              <a:off x="1530481" y="245149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9" name="Google Shape;269;p9"/>
            <p:cNvSpPr/>
            <p:nvPr/>
          </p:nvSpPr>
          <p:spPr>
            <a:xfrm flipH="1">
              <a:off x="1495944" y="23550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0" name="Google Shape;270;p9"/>
            <p:cNvSpPr/>
            <p:nvPr/>
          </p:nvSpPr>
          <p:spPr>
            <a:xfrm flipH="1">
              <a:off x="1712695" y="233005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1" name="Google Shape;271;p9"/>
            <p:cNvSpPr/>
            <p:nvPr/>
          </p:nvSpPr>
          <p:spPr>
            <a:xfrm flipH="1">
              <a:off x="1840125"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2" name="Google Shape;272;p9"/>
            <p:cNvSpPr/>
            <p:nvPr/>
          </p:nvSpPr>
          <p:spPr>
            <a:xfrm flipH="1">
              <a:off x="2096176" y="246459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3" name="Google Shape;273;p9"/>
            <p:cNvSpPr/>
            <p:nvPr/>
          </p:nvSpPr>
          <p:spPr>
            <a:xfrm flipH="1">
              <a:off x="1606701" y="251102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4" name="Google Shape;274;p9"/>
            <p:cNvSpPr/>
            <p:nvPr/>
          </p:nvSpPr>
          <p:spPr>
            <a:xfrm flipH="1">
              <a:off x="2208124" y="233243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5" name="Google Shape;275;p9"/>
            <p:cNvSpPr/>
            <p:nvPr/>
          </p:nvSpPr>
          <p:spPr>
            <a:xfrm flipH="1">
              <a:off x="1520954" y="21097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6" name="Google Shape;276;p9"/>
            <p:cNvSpPr/>
            <p:nvPr/>
          </p:nvSpPr>
          <p:spPr>
            <a:xfrm flipH="1">
              <a:off x="2264098" y="231814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7" name="Google Shape;277;p9"/>
            <p:cNvSpPr/>
            <p:nvPr/>
          </p:nvSpPr>
          <p:spPr>
            <a:xfrm flipH="1">
              <a:off x="4875818" y="2994422"/>
              <a:ext cx="1011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78" name="Google Shape;278;p9"/>
            <p:cNvSpPr/>
            <p:nvPr/>
          </p:nvSpPr>
          <p:spPr>
            <a:xfrm flipH="1">
              <a:off x="3378813" y="215860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9" name="Google Shape;279;p9"/>
            <p:cNvSpPr/>
            <p:nvPr/>
          </p:nvSpPr>
          <p:spPr>
            <a:xfrm flipH="1">
              <a:off x="3394295" y="226456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0" name="Google Shape;280;p9"/>
            <p:cNvSpPr/>
            <p:nvPr/>
          </p:nvSpPr>
          <p:spPr>
            <a:xfrm flipH="1">
              <a:off x="3563408" y="215265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1" name="Google Shape;281;p9"/>
            <p:cNvSpPr/>
            <p:nvPr/>
          </p:nvSpPr>
          <p:spPr>
            <a:xfrm flipH="1">
              <a:off x="3433596" y="181689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2" name="Google Shape;282;p9"/>
            <p:cNvSpPr/>
            <p:nvPr/>
          </p:nvSpPr>
          <p:spPr>
            <a:xfrm flipH="1">
              <a:off x="3303784" y="201215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3" name="Google Shape;283;p9"/>
            <p:cNvSpPr/>
            <p:nvPr/>
          </p:nvSpPr>
          <p:spPr>
            <a:xfrm flipH="1">
              <a:off x="5543933" y="378142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4" name="Google Shape;284;p9"/>
            <p:cNvSpPr/>
            <p:nvPr/>
          </p:nvSpPr>
          <p:spPr>
            <a:xfrm flipH="1">
              <a:off x="5381966" y="371356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5" name="Google Shape;285;p9"/>
            <p:cNvSpPr/>
            <p:nvPr/>
          </p:nvSpPr>
          <p:spPr>
            <a:xfrm flipH="1">
              <a:off x="4181503" y="27193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6" name="Google Shape;286;p9"/>
            <p:cNvSpPr/>
            <p:nvPr/>
          </p:nvSpPr>
          <p:spPr>
            <a:xfrm flipH="1">
              <a:off x="4045746" y="1902619"/>
              <a:ext cx="999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7" name="Google Shape;287;p9"/>
            <p:cNvSpPr/>
            <p:nvPr/>
          </p:nvSpPr>
          <p:spPr>
            <a:xfrm flipH="1">
              <a:off x="5200944" y="28694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8" name="Google Shape;288;p9"/>
            <p:cNvSpPr/>
            <p:nvPr/>
          </p:nvSpPr>
          <p:spPr>
            <a:xfrm flipH="1">
              <a:off x="4400635" y="2743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9" name="Google Shape;289;p9"/>
            <p:cNvSpPr/>
            <p:nvPr/>
          </p:nvSpPr>
          <p:spPr>
            <a:xfrm flipH="1">
              <a:off x="4915119" y="31551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0" name="Google Shape;290;p9"/>
            <p:cNvSpPr/>
            <p:nvPr/>
          </p:nvSpPr>
          <p:spPr>
            <a:xfrm flipH="1">
              <a:off x="5042549"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1" name="Google Shape;291;p9"/>
            <p:cNvSpPr/>
            <p:nvPr/>
          </p:nvSpPr>
          <p:spPr>
            <a:xfrm flipH="1">
              <a:off x="3270438" y="25265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2" name="Google Shape;292;p9"/>
            <p:cNvSpPr/>
            <p:nvPr/>
          </p:nvSpPr>
          <p:spPr>
            <a:xfrm flipH="1">
              <a:off x="5957187" y="389810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3" name="Google Shape;293;p9"/>
            <p:cNvSpPr/>
            <p:nvPr/>
          </p:nvSpPr>
          <p:spPr>
            <a:xfrm flipH="1">
              <a:off x="4479237" y="276582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94" name="Google Shape;294;p9"/>
            <p:cNvSpPr/>
            <p:nvPr/>
          </p:nvSpPr>
          <p:spPr>
            <a:xfrm flipH="1">
              <a:off x="4500674" y="281463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95" name="Google Shape;295;p9"/>
          <p:cNvSpPr/>
          <p:nvPr/>
        </p:nvSpPr>
        <p:spPr>
          <a:xfrm>
            <a:off x="645487" y="3768329"/>
            <a:ext cx="1469700" cy="254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Century Gothic"/>
                <a:ea typeface="Century Gothic"/>
                <a:cs typeface="Century Gothic"/>
                <a:sym typeface="Century Gothic"/>
              </a:rPr>
              <a:t>Client Location</a:t>
            </a:r>
            <a:endParaRPr/>
          </a:p>
        </p:txBody>
      </p:sp>
      <p:sp>
        <p:nvSpPr>
          <p:cNvPr id="296" name="Google Shape;296;p9"/>
          <p:cNvSpPr/>
          <p:nvPr/>
        </p:nvSpPr>
        <p:spPr>
          <a:xfrm>
            <a:off x="683597" y="3414713"/>
            <a:ext cx="986100" cy="254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D9177F"/>
                </a:solidFill>
                <a:latin typeface="Century Gothic"/>
                <a:ea typeface="Century Gothic"/>
                <a:cs typeface="Century Gothic"/>
                <a:sym typeface="Century Gothic"/>
              </a:rPr>
              <a:t>Our Office</a:t>
            </a:r>
            <a:endParaRPr/>
          </a:p>
        </p:txBody>
      </p:sp>
      <p:sp>
        <p:nvSpPr>
          <p:cNvPr id="297" name="Google Shape;297;p9"/>
          <p:cNvSpPr/>
          <p:nvPr/>
        </p:nvSpPr>
        <p:spPr>
          <a:xfrm flipH="1">
            <a:off x="508615" y="3777854"/>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8" name="Google Shape;298;p9"/>
          <p:cNvSpPr/>
          <p:nvPr/>
        </p:nvSpPr>
        <p:spPr>
          <a:xfrm flipH="1">
            <a:off x="508615" y="3434954"/>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D9177F"/>
              </a:solidFill>
              <a:latin typeface="Calibri"/>
              <a:ea typeface="Calibri"/>
              <a:cs typeface="Calibri"/>
              <a:sym typeface="Calibri"/>
            </a:endParaRPr>
          </a:p>
        </p:txBody>
      </p:sp>
      <p:sp>
        <p:nvSpPr>
          <p:cNvPr id="299" name="Google Shape;299;p9"/>
          <p:cNvSpPr txBox="1"/>
          <p:nvPr/>
        </p:nvSpPr>
        <p:spPr>
          <a:xfrm>
            <a:off x="6397704" y="2800350"/>
            <a:ext cx="2422500" cy="2775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dk1"/>
              </a:buClr>
              <a:buFont typeface="Arial"/>
              <a:buNone/>
            </a:pPr>
            <a:r>
              <a:rPr b="1" lang="en" sz="1300">
                <a:solidFill>
                  <a:schemeClr val="dk1"/>
                </a:solidFill>
                <a:latin typeface="Century Gothic"/>
                <a:ea typeface="Century Gothic"/>
                <a:cs typeface="Century Gothic"/>
                <a:sym typeface="Century Gothic"/>
              </a:rPr>
              <a:t>Email us at: </a:t>
            </a:r>
            <a:endParaRPr/>
          </a:p>
        </p:txBody>
      </p:sp>
      <p:sp>
        <p:nvSpPr>
          <p:cNvPr id="300" name="Google Shape;300;p9"/>
          <p:cNvSpPr txBox="1"/>
          <p:nvPr>
            <p:ph idx="1" type="body"/>
          </p:nvPr>
        </p:nvSpPr>
        <p:spPr>
          <a:xfrm>
            <a:off x="6285468" y="3113485"/>
            <a:ext cx="2542200" cy="2589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90000"/>
              </a:lnSpc>
              <a:spcBef>
                <a:spcPts val="750"/>
              </a:spcBef>
              <a:spcAft>
                <a:spcPts val="0"/>
              </a:spcAft>
              <a:buClr>
                <a:srgbClr val="D9177F"/>
              </a:buClr>
              <a:buSzPts val="1400"/>
              <a:buFont typeface="Arial"/>
              <a:buNone/>
              <a:defRPr b="1" i="0" sz="9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1" name="Google Shape;301;p9"/>
          <p:cNvSpPr txBox="1"/>
          <p:nvPr>
            <p:ph idx="2" type="body"/>
          </p:nvPr>
        </p:nvSpPr>
        <p:spPr>
          <a:xfrm>
            <a:off x="6629400" y="1203405"/>
            <a:ext cx="2198100" cy="5730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90000"/>
              </a:lnSpc>
              <a:spcBef>
                <a:spcPts val="0"/>
              </a:spcBef>
              <a:spcAft>
                <a:spcPts val="0"/>
              </a:spcAft>
              <a:buClr>
                <a:schemeClr val="dk1"/>
              </a:buClr>
              <a:buSzPts val="1400"/>
              <a:buFont typeface="Arial"/>
              <a:buNone/>
              <a:defRPr b="1" i="0" sz="14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2" name="Google Shape;302;p9"/>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03" name="Google Shape;303;p9"/>
          <p:cNvSpPr txBox="1"/>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Tahoma"/>
              <a:buNone/>
            </a:pPr>
            <a:r>
              <a:rPr b="1" lang="en" sz="2100">
                <a:solidFill>
                  <a:schemeClr val="dk1"/>
                </a:solidFill>
                <a:latin typeface="Tahoma"/>
                <a:ea typeface="Tahoma"/>
                <a:cs typeface="Tahoma"/>
                <a:sym typeface="Tahoma"/>
              </a:rPr>
              <a:t>Contact us</a:t>
            </a:r>
            <a:endParaRPr/>
          </a:p>
        </p:txBody>
      </p:sp>
      <p:pic>
        <p:nvPicPr>
          <p:cNvPr id="304" name="Google Shape;304;p9"/>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sp>
        <p:nvSpPr>
          <p:cNvPr id="305" name="Google Shape;305;p9"/>
          <p:cNvSpPr/>
          <p:nvPr/>
        </p:nvSpPr>
        <p:spPr>
          <a:xfrm flipH="1">
            <a:off x="1457638" y="230547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06" name="Shape 306"/>
        <p:cNvGrpSpPr/>
        <p:nvPr/>
      </p:nvGrpSpPr>
      <p:grpSpPr>
        <a:xfrm>
          <a:off x="0" y="0"/>
          <a:ext cx="0" cy="0"/>
          <a:chOff x="0" y="0"/>
          <a:chExt cx="0" cy="0"/>
        </a:xfrm>
      </p:grpSpPr>
      <p:sp>
        <p:nvSpPr>
          <p:cNvPr id="307" name="Google Shape;307;p10"/>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8" name="Google Shape;308;p10"/>
          <p:cNvSpPr txBox="1"/>
          <p:nvPr>
            <p:ph idx="1" type="body"/>
          </p:nvPr>
        </p:nvSpPr>
        <p:spPr>
          <a:xfrm>
            <a:off x="2743200" y="1989673"/>
            <a:ext cx="4064100" cy="533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750"/>
              </a:spcBef>
              <a:spcAft>
                <a:spcPts val="0"/>
              </a:spcAft>
              <a:buClr>
                <a:srgbClr val="D9177F"/>
              </a:buClr>
              <a:buSzPts val="1400"/>
              <a:buFont typeface="Arial"/>
              <a:buNone/>
              <a:defRPr b="0" i="0" sz="18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7" name="Google Shape;7;p1"/>
          <p:cNvSpPr/>
          <p:nvPr/>
        </p:nvSpPr>
        <p:spPr>
          <a:xfrm>
            <a:off x="-10718" y="4951810"/>
            <a:ext cx="9160800" cy="202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 name="Google Shape;8;p1"/>
          <p:cNvSpPr txBox="1"/>
          <p:nvPr/>
        </p:nvSpPr>
        <p:spPr>
          <a:xfrm>
            <a:off x="2568848" y="4941094"/>
            <a:ext cx="4001400" cy="196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800" u="none" cap="none" strike="noStrike">
                <a:solidFill>
                  <a:schemeClr val="lt1"/>
                </a:solidFill>
                <a:latin typeface="Century Gothic"/>
                <a:ea typeface="Century Gothic"/>
                <a:cs typeface="Century Gothic"/>
                <a:sym typeface="Century Gothic"/>
              </a:rPr>
              <a:t>www.tothenew.com </a:t>
            </a:r>
            <a:endParaRPr/>
          </a:p>
        </p:txBody>
      </p:sp>
      <p:pic>
        <p:nvPicPr>
          <p:cNvPr id="9" name="Google Shape;9;p1"/>
          <p:cNvPicPr preferRelativeResize="0"/>
          <p:nvPr/>
        </p:nvPicPr>
        <p:blipFill rotWithShape="1">
          <a:blip r:embed="rId1">
            <a:alphaModFix/>
          </a:blip>
          <a:srcRect b="0" l="0" r="0" t="0"/>
          <a:stretch/>
        </p:blipFill>
        <p:spPr>
          <a:xfrm>
            <a:off x="8229600" y="0"/>
            <a:ext cx="944700" cy="705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youtube.com/watch?v=YdlnEWC-7Wo&amp;list=PLBB24CFB073F1048E" TargetMode="External"/><Relationship Id="rId4" Type="http://schemas.openxmlformats.org/officeDocument/2006/relationships/hyperlink" Target="https://github.com/nikhil04mittal/Multi-Thread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3"/>
          <p:cNvSpPr txBox="1"/>
          <p:nvPr>
            <p:ph type="title"/>
          </p:nvPr>
        </p:nvSpPr>
        <p:spPr>
          <a:xfrm>
            <a:off x="3886200" y="2112918"/>
            <a:ext cx="41910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Basics of </a:t>
            </a:r>
            <a:r>
              <a:rPr lang="en"/>
              <a:t>Multithreading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2"/>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Inter-Thread Communication</a:t>
            </a:r>
            <a:endParaRPr/>
          </a:p>
        </p:txBody>
      </p:sp>
      <p:sp>
        <p:nvSpPr>
          <p:cNvPr id="395" name="Google Shape;395;p22"/>
          <p:cNvSpPr txBox="1"/>
          <p:nvPr>
            <p:ph idx="1" type="body"/>
          </p:nvPr>
        </p:nvSpPr>
        <p:spPr>
          <a:xfrm>
            <a:off x="213325" y="941525"/>
            <a:ext cx="8016300" cy="3088800"/>
          </a:xfrm>
          <a:prstGeom prst="rect">
            <a:avLst/>
          </a:prstGeom>
        </p:spPr>
        <p:txBody>
          <a:bodyPr anchorCtr="0" anchor="t" bIns="91425" lIns="91425" spcFirstLastPara="1" rIns="91425" wrap="square" tIns="91425">
            <a:noAutofit/>
          </a:bodyPr>
          <a:lstStyle/>
          <a:p>
            <a:pPr indent="-317500" lvl="0" marL="457200" rtl="0" algn="just">
              <a:spcBef>
                <a:spcPts val="750"/>
              </a:spcBef>
              <a:spcAft>
                <a:spcPts val="0"/>
              </a:spcAft>
              <a:buSzPts val="1400"/>
              <a:buChar char="●"/>
            </a:pPr>
            <a:r>
              <a:rPr lang="en"/>
              <a:t>T</a:t>
            </a:r>
            <a:r>
              <a:rPr lang="en"/>
              <a:t>hreads can communicate with each other through wait(), notify() and notifyAll().</a:t>
            </a:r>
            <a:endParaRPr/>
          </a:p>
          <a:p>
            <a:pPr indent="-317500" lvl="0" marL="457200" rtl="0" algn="just">
              <a:spcBef>
                <a:spcPts val="0"/>
              </a:spcBef>
              <a:spcAft>
                <a:spcPts val="0"/>
              </a:spcAft>
              <a:buSzPts val="1400"/>
              <a:buChar char="●"/>
            </a:pPr>
            <a:r>
              <a:rPr lang="en"/>
              <a:t>These are final methods defined in the Object class and can be called only from within a synchronized context.</a:t>
            </a:r>
            <a:endParaRPr/>
          </a:p>
          <a:p>
            <a:pPr indent="-317500" lvl="0" marL="457200" rtl="0" algn="just">
              <a:spcBef>
                <a:spcPts val="0"/>
              </a:spcBef>
              <a:spcAft>
                <a:spcPts val="0"/>
              </a:spcAft>
              <a:buSzPts val="1400"/>
              <a:buChar char="●"/>
            </a:pPr>
            <a:r>
              <a:rPr lang="en"/>
              <a:t>The wait() method halts the thread to acquire lock on the object.</a:t>
            </a:r>
            <a:endParaRPr/>
          </a:p>
          <a:p>
            <a:pPr indent="-317500" lvl="0" marL="457200" rtl="0" algn="just">
              <a:spcBef>
                <a:spcPts val="0"/>
              </a:spcBef>
              <a:spcAft>
                <a:spcPts val="0"/>
              </a:spcAft>
              <a:buSzPts val="1400"/>
              <a:buChar char="●"/>
            </a:pPr>
            <a:r>
              <a:rPr lang="en"/>
              <a:t>The notify() method wakes up a single thread that is waiting to acquire lock on the object.</a:t>
            </a:r>
            <a:endParaRPr/>
          </a:p>
          <a:p>
            <a:pPr indent="-317500" lvl="0" marL="457200" rtl="0" algn="just">
              <a:spcBef>
                <a:spcPts val="0"/>
              </a:spcBef>
              <a:spcAft>
                <a:spcPts val="0"/>
              </a:spcAft>
              <a:buSzPts val="1400"/>
              <a:buChar char="●"/>
            </a:pPr>
            <a:r>
              <a:rPr lang="en"/>
              <a:t>The notifyAll() method wakes up all threads that are </a:t>
            </a:r>
            <a:r>
              <a:rPr lang="en"/>
              <a:t>waiting to acquire lock on the object.</a:t>
            </a:r>
            <a:endParaRPr/>
          </a:p>
          <a:p>
            <a:pPr indent="-317500" lvl="0" marL="457200" rtl="0" algn="just">
              <a:spcBef>
                <a:spcPts val="0"/>
              </a:spcBef>
              <a:spcAft>
                <a:spcPts val="0"/>
              </a:spcAft>
              <a:buSzPts val="1400"/>
              <a:buChar char="●"/>
            </a:pPr>
            <a:r>
              <a:rPr lang="en"/>
              <a:t>The wait() method causes the current thread to wait until another thread invokes the notify() or notifyAll() methods for that object.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3"/>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Producer-Consumer Problem</a:t>
            </a:r>
            <a:endParaRPr/>
          </a:p>
        </p:txBody>
      </p:sp>
      <p:sp>
        <p:nvSpPr>
          <p:cNvPr id="401" name="Google Shape;401;p23"/>
          <p:cNvSpPr txBox="1"/>
          <p:nvPr>
            <p:ph idx="1" type="body"/>
          </p:nvPr>
        </p:nvSpPr>
        <p:spPr>
          <a:xfrm>
            <a:off x="213325" y="939450"/>
            <a:ext cx="8016300" cy="36483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None/>
            </a:pPr>
            <a:r>
              <a:rPr b="1" lang="en"/>
              <a:t>Problem</a:t>
            </a:r>
            <a:endParaRPr b="1"/>
          </a:p>
          <a:p>
            <a:pPr indent="0" lvl="0" marL="0" rtl="0" algn="just">
              <a:spcBef>
                <a:spcPts val="750"/>
              </a:spcBef>
              <a:spcAft>
                <a:spcPts val="0"/>
              </a:spcAft>
              <a:buNone/>
            </a:pPr>
            <a:r>
              <a:rPr lang="en"/>
              <a:t>In the producer-consumer problem, there is a Producer that is producing something and there is a Consumer that is consuming the products produced by the Producer. The producers and consumers share the same memory buffer that is of fixed-size. The job of the Producer is to generate the data, put it into the buffer and repeat. Whereas the job of the Consumer is to consume the data from the buffer. To optimize the process these two conditions must be satisfied:</a:t>
            </a:r>
            <a:endParaRPr b="1"/>
          </a:p>
          <a:p>
            <a:pPr indent="-317500" lvl="0" marL="457200" rtl="0" algn="just">
              <a:spcBef>
                <a:spcPts val="750"/>
              </a:spcBef>
              <a:spcAft>
                <a:spcPts val="0"/>
              </a:spcAft>
              <a:buSzPts val="1400"/>
              <a:buChar char="●"/>
            </a:pPr>
            <a:r>
              <a:rPr lang="en"/>
              <a:t>The producer should produce data only when the buffer is not full</a:t>
            </a:r>
            <a:r>
              <a:rPr lang="en"/>
              <a:t>.</a:t>
            </a:r>
            <a:endParaRPr/>
          </a:p>
          <a:p>
            <a:pPr indent="-317500" lvl="0" marL="457200" rtl="0" algn="just">
              <a:spcBef>
                <a:spcPts val="0"/>
              </a:spcBef>
              <a:spcAft>
                <a:spcPts val="0"/>
              </a:spcAft>
              <a:buSzPts val="1400"/>
              <a:buChar char="●"/>
            </a:pPr>
            <a:r>
              <a:rPr lang="en"/>
              <a:t>The consumer should consume data only when the buffer is not empty.</a:t>
            </a:r>
            <a:endParaRPr/>
          </a:p>
          <a:p>
            <a:pPr indent="0" lvl="0" marL="0" rtl="0" algn="just">
              <a:spcBef>
                <a:spcPts val="750"/>
              </a:spcBef>
              <a:spcAft>
                <a:spcPts val="0"/>
              </a:spcAft>
              <a:buNone/>
            </a:pPr>
            <a:r>
              <a:t/>
            </a:r>
            <a:endParaRPr/>
          </a:p>
          <a:p>
            <a:pPr indent="0" lvl="0" marL="0" rtl="0" algn="just">
              <a:spcBef>
                <a:spcPts val="750"/>
              </a:spcBef>
              <a:spcAft>
                <a:spcPts val="0"/>
              </a:spcAft>
              <a:buNone/>
            </a:pPr>
            <a:r>
              <a:rPr b="1" lang="en"/>
              <a:t>Solution</a:t>
            </a:r>
            <a:endParaRPr b="1"/>
          </a:p>
          <a:p>
            <a:pPr indent="-317500" lvl="0" marL="457200" rtl="0" algn="just">
              <a:spcBef>
                <a:spcPts val="750"/>
              </a:spcBef>
              <a:spcAft>
                <a:spcPts val="0"/>
              </a:spcAft>
              <a:buSzPts val="1400"/>
              <a:buChar char="●"/>
            </a:pPr>
            <a:r>
              <a:rPr lang="en"/>
              <a:t>The Producer will produce till the time buffer is not full, once the buffer is full we will make the producer thread to be in wait state. </a:t>
            </a:r>
            <a:endParaRPr/>
          </a:p>
          <a:p>
            <a:pPr indent="-317500" lvl="0" marL="457200" rtl="0" algn="just">
              <a:spcBef>
                <a:spcPts val="0"/>
              </a:spcBef>
              <a:spcAft>
                <a:spcPts val="0"/>
              </a:spcAft>
              <a:buSzPts val="1400"/>
              <a:buChar char="●"/>
            </a:pPr>
            <a:r>
              <a:rPr lang="en"/>
              <a:t>The consumer will consume the data </a:t>
            </a:r>
            <a:r>
              <a:rPr lang="en"/>
              <a:t>from the buffer </a:t>
            </a:r>
            <a:r>
              <a:rPr lang="en"/>
              <a:t>till the time buffer is not empty, once the buffer is empty </a:t>
            </a:r>
            <a:r>
              <a:rPr lang="en"/>
              <a:t>we will make the consumer thread to be in</a:t>
            </a:r>
            <a:r>
              <a:rPr lang="en"/>
              <a:t> wait state. </a:t>
            </a:r>
            <a:endParaRPr/>
          </a:p>
          <a:p>
            <a:pPr indent="-317500" lvl="0" marL="457200" rtl="0" algn="just">
              <a:spcBef>
                <a:spcPts val="0"/>
              </a:spcBef>
              <a:spcAft>
                <a:spcPts val="0"/>
              </a:spcAft>
              <a:buSzPts val="1400"/>
              <a:buChar char="●"/>
            </a:pPr>
            <a:r>
              <a:rPr lang="en"/>
              <a:t>Consumer thread notifies when consuming data from the buffer so that Producer thread can start producing new items. </a:t>
            </a:r>
            <a:endParaRPr/>
          </a:p>
          <a:p>
            <a:pPr indent="-317500" lvl="0" marL="457200" rtl="0" algn="just">
              <a:spcBef>
                <a:spcPts val="0"/>
              </a:spcBef>
              <a:spcAft>
                <a:spcPts val="0"/>
              </a:spcAft>
              <a:buSzPts val="1400"/>
              <a:buChar char="●"/>
            </a:pPr>
            <a:r>
              <a:rPr lang="en"/>
              <a:t>And </a:t>
            </a:r>
            <a:r>
              <a:rPr lang="en"/>
              <a:t>similarly</a:t>
            </a:r>
            <a:r>
              <a:rPr lang="en"/>
              <a:t> Producer thread notifies when producing into the buffer so that Consumer thread can start consuming new items.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4"/>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Blocking Queue</a:t>
            </a:r>
            <a:endParaRPr/>
          </a:p>
        </p:txBody>
      </p:sp>
      <p:sp>
        <p:nvSpPr>
          <p:cNvPr id="407" name="Google Shape;407;p24"/>
          <p:cNvSpPr txBox="1"/>
          <p:nvPr>
            <p:ph idx="1" type="body"/>
          </p:nvPr>
        </p:nvSpPr>
        <p:spPr>
          <a:xfrm>
            <a:off x="213325" y="939450"/>
            <a:ext cx="8016300" cy="36483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None/>
            </a:pPr>
            <a:r>
              <a:rPr lang="en"/>
              <a:t>A blocking queue is a queue </a:t>
            </a:r>
            <a:r>
              <a:rPr lang="en"/>
              <a:t>that blocks </a:t>
            </a:r>
            <a:endParaRPr/>
          </a:p>
          <a:p>
            <a:pPr indent="-317500" lvl="0" marL="457200" rtl="0" algn="just">
              <a:spcBef>
                <a:spcPts val="750"/>
              </a:spcBef>
              <a:spcAft>
                <a:spcPts val="0"/>
              </a:spcAft>
              <a:buSzPts val="1400"/>
              <a:buChar char="●"/>
            </a:pPr>
            <a:r>
              <a:rPr lang="en"/>
              <a:t>When thread (Consumer) try to remove an item from it if the queue is empty.</a:t>
            </a:r>
            <a:endParaRPr/>
          </a:p>
          <a:p>
            <a:pPr indent="-317500" lvl="0" marL="457200" rtl="0" algn="just">
              <a:spcBef>
                <a:spcPts val="0"/>
              </a:spcBef>
              <a:spcAft>
                <a:spcPts val="0"/>
              </a:spcAft>
              <a:buSzPts val="1400"/>
              <a:buChar char="●"/>
            </a:pPr>
            <a:r>
              <a:rPr lang="en"/>
              <a:t>When thread (Producer) try to put an item to it if the queue is already full. </a:t>
            </a:r>
            <a:endParaRPr/>
          </a:p>
          <a:p>
            <a:pPr indent="0" lvl="0" marL="0" rtl="0" algn="just">
              <a:spcBef>
                <a:spcPts val="750"/>
              </a:spcBef>
              <a:spcAft>
                <a:spcPts val="0"/>
              </a:spcAft>
              <a:buNone/>
            </a:pPr>
            <a:r>
              <a:t/>
            </a:r>
            <a:endParaRPr/>
          </a:p>
        </p:txBody>
      </p:sp>
      <p:pic>
        <p:nvPicPr>
          <p:cNvPr id="408" name="Google Shape;408;p24"/>
          <p:cNvPicPr preferRelativeResize="0"/>
          <p:nvPr/>
        </p:nvPicPr>
        <p:blipFill>
          <a:blip r:embed="rId3">
            <a:alphaModFix/>
          </a:blip>
          <a:stretch>
            <a:fillRect/>
          </a:stretch>
        </p:blipFill>
        <p:spPr>
          <a:xfrm>
            <a:off x="2199839" y="2046450"/>
            <a:ext cx="4744325" cy="181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5"/>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Deadlock</a:t>
            </a:r>
            <a:endParaRPr/>
          </a:p>
        </p:txBody>
      </p:sp>
      <p:sp>
        <p:nvSpPr>
          <p:cNvPr id="414" name="Google Shape;414;p25"/>
          <p:cNvSpPr txBox="1"/>
          <p:nvPr>
            <p:ph idx="1" type="body"/>
          </p:nvPr>
        </p:nvSpPr>
        <p:spPr>
          <a:xfrm>
            <a:off x="213325" y="939450"/>
            <a:ext cx="8016300" cy="36483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None/>
            </a:pPr>
            <a:r>
              <a:rPr b="1" lang="en"/>
              <a:t>Problem</a:t>
            </a:r>
            <a:endParaRPr b="1"/>
          </a:p>
          <a:p>
            <a:pPr indent="0" lvl="0" marL="0" rtl="0" algn="just">
              <a:spcBef>
                <a:spcPts val="750"/>
              </a:spcBef>
              <a:spcAft>
                <a:spcPts val="0"/>
              </a:spcAft>
              <a:buNone/>
            </a:pPr>
            <a:r>
              <a:rPr lang="en"/>
              <a:t>A situation, where a thread (T1) is waiting for an object’s lock, that is acquired by another thread (T2) and the thread (T2) is waiting for an object’s lock that is acquired by thread (T1). Now both the threads cannot proceed further as both need resources held by the other thread, is called Deadlock.</a:t>
            </a:r>
            <a:endParaRPr/>
          </a:p>
          <a:p>
            <a:pPr indent="0" lvl="0" marL="0" rtl="0" algn="just">
              <a:spcBef>
                <a:spcPts val="750"/>
              </a:spcBef>
              <a:spcAft>
                <a:spcPts val="0"/>
              </a:spcAft>
              <a:buNone/>
            </a:pPr>
            <a:r>
              <a:t/>
            </a:r>
            <a:endParaRPr/>
          </a:p>
          <a:p>
            <a:pPr indent="0" lvl="0" marL="0" rtl="0" algn="just">
              <a:spcBef>
                <a:spcPts val="750"/>
              </a:spcBef>
              <a:spcAft>
                <a:spcPts val="0"/>
              </a:spcAft>
              <a:buNone/>
            </a:pPr>
            <a:r>
              <a:t/>
            </a:r>
            <a:endParaRPr/>
          </a:p>
          <a:p>
            <a:pPr indent="0" lvl="0" marL="0" rtl="0" algn="just">
              <a:spcBef>
                <a:spcPts val="750"/>
              </a:spcBef>
              <a:spcAft>
                <a:spcPts val="0"/>
              </a:spcAft>
              <a:buNone/>
            </a:pPr>
            <a:r>
              <a:t/>
            </a:r>
            <a:endParaRPr/>
          </a:p>
          <a:p>
            <a:pPr indent="0" lvl="0" marL="0" rtl="0" algn="just">
              <a:spcBef>
                <a:spcPts val="750"/>
              </a:spcBef>
              <a:spcAft>
                <a:spcPts val="0"/>
              </a:spcAft>
              <a:buNone/>
            </a:pPr>
            <a:r>
              <a:t/>
            </a:r>
            <a:endParaRPr/>
          </a:p>
          <a:p>
            <a:pPr indent="0" lvl="0" marL="0" rtl="0" algn="just">
              <a:spcBef>
                <a:spcPts val="750"/>
              </a:spcBef>
              <a:spcAft>
                <a:spcPts val="0"/>
              </a:spcAft>
              <a:buNone/>
            </a:pPr>
            <a:r>
              <a:rPr b="1" lang="en"/>
              <a:t>Solution</a:t>
            </a:r>
            <a:endParaRPr b="1"/>
          </a:p>
          <a:p>
            <a:pPr indent="-317500" lvl="0" marL="457200" rtl="0" algn="just">
              <a:spcBef>
                <a:spcPts val="750"/>
              </a:spcBef>
              <a:spcAft>
                <a:spcPts val="0"/>
              </a:spcAft>
              <a:buSzPts val="1400"/>
              <a:buChar char="●"/>
            </a:pPr>
            <a:r>
              <a:rPr lang="en"/>
              <a:t>Avoid Nested Locks</a:t>
            </a:r>
            <a:endParaRPr/>
          </a:p>
          <a:p>
            <a:pPr indent="-317500" lvl="0" marL="457200" rtl="0" algn="just">
              <a:spcBef>
                <a:spcPts val="0"/>
              </a:spcBef>
              <a:spcAft>
                <a:spcPts val="0"/>
              </a:spcAft>
              <a:buSzPts val="1400"/>
              <a:buChar char="●"/>
            </a:pPr>
            <a:r>
              <a:rPr lang="en"/>
              <a:t>Avoid Unnecessary Locks</a:t>
            </a:r>
            <a:endParaRPr/>
          </a:p>
          <a:p>
            <a:pPr indent="-317500" lvl="0" marL="457200" rtl="0" algn="just">
              <a:spcBef>
                <a:spcPts val="0"/>
              </a:spcBef>
              <a:spcAft>
                <a:spcPts val="0"/>
              </a:spcAft>
              <a:buSzPts val="1400"/>
              <a:buChar char="●"/>
            </a:pPr>
            <a:r>
              <a:rPr lang="en"/>
              <a:t>Using Thread Join with Timeout</a:t>
            </a:r>
            <a:endParaRPr/>
          </a:p>
        </p:txBody>
      </p:sp>
      <p:pic>
        <p:nvPicPr>
          <p:cNvPr descr="Deadlock in Java" id="415" name="Google Shape;415;p25"/>
          <p:cNvPicPr preferRelativeResize="0"/>
          <p:nvPr/>
        </p:nvPicPr>
        <p:blipFill>
          <a:blip r:embed="rId3">
            <a:alphaModFix/>
          </a:blip>
          <a:stretch>
            <a:fillRect/>
          </a:stretch>
        </p:blipFill>
        <p:spPr>
          <a:xfrm>
            <a:off x="3028799" y="2054875"/>
            <a:ext cx="3086400" cy="90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6"/>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Reentrant Locks</a:t>
            </a:r>
            <a:endParaRPr/>
          </a:p>
        </p:txBody>
      </p:sp>
      <p:sp>
        <p:nvSpPr>
          <p:cNvPr id="421" name="Google Shape;421;p26"/>
          <p:cNvSpPr txBox="1"/>
          <p:nvPr>
            <p:ph idx="1" type="body"/>
          </p:nvPr>
        </p:nvSpPr>
        <p:spPr>
          <a:xfrm>
            <a:off x="213325" y="939450"/>
            <a:ext cx="8016300" cy="36483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None/>
            </a:pPr>
            <a:r>
              <a:rPr lang="en"/>
              <a:t>A Reentrant lock is a mutual exclusion mechanism that allows threads to re-enter into a lock on a resource (multiple times) without a deadlock situation. A thread acquires the lock by calling lock method and increases the hold count by one every time. Similarly, the hold count decreases when unlock is requested using unlock method. Therefore, a resource is locked until the counter returns to zero.</a:t>
            </a:r>
            <a:endParaRPr/>
          </a:p>
          <a:p>
            <a:pPr indent="0" lvl="0" marL="0" rtl="0" algn="just">
              <a:spcBef>
                <a:spcPts val="750"/>
              </a:spcBef>
              <a:spcAft>
                <a:spcPts val="0"/>
              </a:spcAft>
              <a:buNone/>
            </a:pPr>
            <a:r>
              <a:t/>
            </a:r>
            <a:endParaRPr/>
          </a:p>
          <a:p>
            <a:pPr indent="0" lvl="0" marL="0" rtl="0" algn="just">
              <a:spcBef>
                <a:spcPts val="750"/>
              </a:spcBef>
              <a:spcAft>
                <a:spcPts val="0"/>
              </a:spcAft>
              <a:buNone/>
            </a:pPr>
            <a:r>
              <a:rPr b="1" lang="en"/>
              <a:t>Condition</a:t>
            </a:r>
            <a:endParaRPr b="1"/>
          </a:p>
          <a:p>
            <a:pPr indent="0" lvl="0" marL="0" rtl="0" algn="just">
              <a:spcBef>
                <a:spcPts val="750"/>
              </a:spcBef>
              <a:spcAft>
                <a:spcPts val="0"/>
              </a:spcAft>
              <a:buNone/>
            </a:pPr>
            <a:r>
              <a:rPr lang="en"/>
              <a:t>Condition object is used for wait and notify in </a:t>
            </a:r>
            <a:r>
              <a:rPr lang="en"/>
              <a:t>reentrant lock</a:t>
            </a:r>
            <a:r>
              <a:rPr lang="en"/>
              <a:t>. The thread will go into wait </a:t>
            </a:r>
            <a:r>
              <a:rPr lang="en"/>
              <a:t>state</a:t>
            </a:r>
            <a:r>
              <a:rPr lang="en"/>
              <a:t> by calling await method. And waiting thread will go into runnable again when some other thread calls signal or signalAll method. </a:t>
            </a:r>
            <a:endParaRPr/>
          </a:p>
          <a:p>
            <a:pPr indent="0" lvl="0" marL="0" rtl="0" algn="just">
              <a:spcBef>
                <a:spcPts val="750"/>
              </a:spcBef>
              <a:spcAft>
                <a:spcPts val="0"/>
              </a:spcAft>
              <a:buNone/>
            </a:pPr>
            <a:r>
              <a:t/>
            </a:r>
            <a:endParaRPr/>
          </a:p>
          <a:p>
            <a:pPr indent="0" lvl="0" marL="0" rtl="0" algn="just">
              <a:spcBef>
                <a:spcPts val="750"/>
              </a:spcBef>
              <a:spcAft>
                <a:spcPts val="0"/>
              </a:spcAft>
              <a:buNone/>
            </a:pPr>
            <a:r>
              <a:rPr b="1" lang="en"/>
              <a:t>TryLock</a:t>
            </a:r>
            <a:endParaRPr b="1"/>
          </a:p>
          <a:p>
            <a:pPr indent="0" lvl="0" marL="0" rtl="0" algn="just">
              <a:spcBef>
                <a:spcPts val="750"/>
              </a:spcBef>
              <a:spcAft>
                <a:spcPts val="0"/>
              </a:spcAft>
              <a:buNone/>
            </a:pPr>
            <a:r>
              <a:rPr lang="en"/>
              <a:t>If lock is acquired by some thread and another thread is trying to acquire the lock then it </a:t>
            </a:r>
            <a:r>
              <a:rPr lang="en"/>
              <a:t>will wait till the time it is not released by first thread. So it can still cause deadlock situation. To avoid such scenario we can use tryLock method. On calling tryLock method, thread will attempt to acquire lock and return true if acquired else it will return false.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7"/>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Semaphores</a:t>
            </a:r>
            <a:endParaRPr/>
          </a:p>
        </p:txBody>
      </p:sp>
      <p:sp>
        <p:nvSpPr>
          <p:cNvPr id="427" name="Google Shape;427;p27"/>
          <p:cNvSpPr txBox="1"/>
          <p:nvPr>
            <p:ph idx="1" type="body"/>
          </p:nvPr>
        </p:nvSpPr>
        <p:spPr>
          <a:xfrm>
            <a:off x="213325" y="939450"/>
            <a:ext cx="8016300" cy="36483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None/>
            </a:pPr>
            <a:r>
              <a:rPr b="1" lang="en"/>
              <a:t>Problem</a:t>
            </a:r>
            <a:endParaRPr b="1"/>
          </a:p>
          <a:p>
            <a:pPr indent="0" lvl="0" marL="0" rtl="0" algn="just">
              <a:spcBef>
                <a:spcPts val="750"/>
              </a:spcBef>
              <a:spcAft>
                <a:spcPts val="0"/>
              </a:spcAft>
              <a:buNone/>
            </a:pPr>
            <a:r>
              <a:rPr lang="en"/>
              <a:t>Currently using </a:t>
            </a:r>
            <a:r>
              <a:rPr lang="en"/>
              <a:t>synchronized</a:t>
            </a:r>
            <a:r>
              <a:rPr lang="en"/>
              <a:t> keyword/reentrant locks, only one thread can access the shared resource at once. If we want limited number of threads (More than 1) to access the shared resource simultaneously then we cannot do that.</a:t>
            </a:r>
            <a:endParaRPr/>
          </a:p>
          <a:p>
            <a:pPr indent="0" lvl="0" marL="0" rtl="0" algn="just">
              <a:spcBef>
                <a:spcPts val="750"/>
              </a:spcBef>
              <a:spcAft>
                <a:spcPts val="0"/>
              </a:spcAft>
              <a:buNone/>
            </a:pPr>
            <a:r>
              <a:t/>
            </a:r>
            <a:endParaRPr/>
          </a:p>
          <a:p>
            <a:pPr indent="0" lvl="0" marL="0" rtl="0" algn="just">
              <a:spcBef>
                <a:spcPts val="750"/>
              </a:spcBef>
              <a:spcAft>
                <a:spcPts val="0"/>
              </a:spcAft>
              <a:buNone/>
            </a:pPr>
            <a:r>
              <a:t/>
            </a:r>
            <a:endParaRPr b="1"/>
          </a:p>
          <a:p>
            <a:pPr indent="0" lvl="0" marL="0" rtl="0" algn="just">
              <a:spcBef>
                <a:spcPts val="750"/>
              </a:spcBef>
              <a:spcAft>
                <a:spcPts val="0"/>
              </a:spcAft>
              <a:buNone/>
            </a:pPr>
            <a:r>
              <a:t/>
            </a:r>
            <a:endParaRPr b="1"/>
          </a:p>
          <a:p>
            <a:pPr indent="0" lvl="0" marL="0" rtl="0" algn="just">
              <a:spcBef>
                <a:spcPts val="750"/>
              </a:spcBef>
              <a:spcAft>
                <a:spcPts val="0"/>
              </a:spcAft>
              <a:buNone/>
            </a:pPr>
            <a:r>
              <a:t/>
            </a:r>
            <a:endParaRPr b="1"/>
          </a:p>
          <a:p>
            <a:pPr indent="0" lvl="0" marL="0" rtl="0" algn="just">
              <a:spcBef>
                <a:spcPts val="750"/>
              </a:spcBef>
              <a:spcAft>
                <a:spcPts val="0"/>
              </a:spcAft>
              <a:buNone/>
            </a:pPr>
            <a:r>
              <a:t/>
            </a:r>
            <a:endParaRPr b="1"/>
          </a:p>
          <a:p>
            <a:pPr indent="0" lvl="0" marL="0" rtl="0" algn="just">
              <a:spcBef>
                <a:spcPts val="750"/>
              </a:spcBef>
              <a:spcAft>
                <a:spcPts val="0"/>
              </a:spcAft>
              <a:buNone/>
            </a:pPr>
            <a:r>
              <a:t/>
            </a:r>
            <a:endParaRPr b="1"/>
          </a:p>
          <a:p>
            <a:pPr indent="0" lvl="0" marL="0" rtl="0" algn="just">
              <a:spcBef>
                <a:spcPts val="750"/>
              </a:spcBef>
              <a:spcAft>
                <a:spcPts val="0"/>
              </a:spcAft>
              <a:buNone/>
            </a:pPr>
            <a:r>
              <a:t/>
            </a:r>
            <a:endParaRPr b="1"/>
          </a:p>
          <a:p>
            <a:pPr indent="0" lvl="0" marL="0" rtl="0" algn="just">
              <a:spcBef>
                <a:spcPts val="750"/>
              </a:spcBef>
              <a:spcAft>
                <a:spcPts val="0"/>
              </a:spcAft>
              <a:buNone/>
            </a:pPr>
            <a:r>
              <a:rPr b="1" lang="en"/>
              <a:t>Solution</a:t>
            </a:r>
            <a:endParaRPr b="1"/>
          </a:p>
          <a:p>
            <a:pPr indent="0" lvl="0" marL="0" rtl="0" algn="just">
              <a:spcBef>
                <a:spcPts val="750"/>
              </a:spcBef>
              <a:spcAft>
                <a:spcPts val="0"/>
              </a:spcAft>
              <a:buNone/>
            </a:pPr>
            <a:r>
              <a:rPr lang="en"/>
              <a:t>A semaphore controls access to a shared resource through the use of a counter. If the counter is greater than zero, then access is allowed. If it is zero, then access is denied. While </a:t>
            </a:r>
            <a:r>
              <a:rPr lang="en"/>
              <a:t>initialising</a:t>
            </a:r>
            <a:r>
              <a:rPr lang="en"/>
              <a:t> the Semaphore we can provide allowed </a:t>
            </a:r>
            <a:r>
              <a:rPr lang="en"/>
              <a:t>capacity</a:t>
            </a:r>
            <a:r>
              <a:rPr lang="en"/>
              <a:t>. If a thread wants to access a shared resource, it will call acquire method which will decrement the counter by 1 and on releasing, the thread will call release method which will increment the counter by 1. </a:t>
            </a:r>
            <a:endParaRPr/>
          </a:p>
        </p:txBody>
      </p:sp>
      <p:pic>
        <p:nvPicPr>
          <p:cNvPr id="428" name="Google Shape;428;p27"/>
          <p:cNvPicPr preferRelativeResize="0"/>
          <p:nvPr/>
        </p:nvPicPr>
        <p:blipFill rotWithShape="1">
          <a:blip r:embed="rId3">
            <a:alphaModFix/>
          </a:blip>
          <a:srcRect b="22762" l="0" r="0" t="0"/>
          <a:stretch/>
        </p:blipFill>
        <p:spPr>
          <a:xfrm>
            <a:off x="1860425" y="1716700"/>
            <a:ext cx="4889400" cy="1540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8"/>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Countdown Latches</a:t>
            </a:r>
            <a:endParaRPr/>
          </a:p>
        </p:txBody>
      </p:sp>
      <p:sp>
        <p:nvSpPr>
          <p:cNvPr id="434" name="Google Shape;434;p28"/>
          <p:cNvSpPr txBox="1"/>
          <p:nvPr>
            <p:ph idx="1" type="body"/>
          </p:nvPr>
        </p:nvSpPr>
        <p:spPr>
          <a:xfrm>
            <a:off x="213325" y="939450"/>
            <a:ext cx="8016300" cy="36483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sp>
        <p:nvSpPr>
          <p:cNvPr id="435" name="Google Shape;435;p28"/>
          <p:cNvSpPr txBox="1"/>
          <p:nvPr>
            <p:ph idx="1" type="body"/>
          </p:nvPr>
        </p:nvSpPr>
        <p:spPr>
          <a:xfrm>
            <a:off x="213325" y="939450"/>
            <a:ext cx="6030900" cy="36483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None/>
            </a:pPr>
            <a:r>
              <a:rPr b="1" lang="en"/>
              <a:t>Problem</a:t>
            </a:r>
            <a:endParaRPr b="1"/>
          </a:p>
          <a:p>
            <a:pPr indent="0" lvl="0" marL="0" rtl="0" algn="just">
              <a:spcBef>
                <a:spcPts val="750"/>
              </a:spcBef>
              <a:spcAft>
                <a:spcPts val="0"/>
              </a:spcAft>
              <a:buNone/>
            </a:pPr>
            <a:r>
              <a:rPr lang="en"/>
              <a:t>Currently if we want to wait for the thread to complete its task, we can use join method. So the thread calling join (T1) will wait for the thread (T2) on which join is called to finish its task before proceeding further. But consider a scenario where we want thread (T1) to wait until a fixed number of threads have finished its task and then proceed further.</a:t>
            </a:r>
            <a:endParaRPr/>
          </a:p>
          <a:p>
            <a:pPr indent="0" lvl="0" marL="0" rtl="0" algn="just">
              <a:spcBef>
                <a:spcPts val="750"/>
              </a:spcBef>
              <a:spcAft>
                <a:spcPts val="0"/>
              </a:spcAft>
              <a:buNone/>
            </a:pPr>
            <a:r>
              <a:t/>
            </a:r>
            <a:endParaRPr/>
          </a:p>
          <a:p>
            <a:pPr indent="0" lvl="0" marL="0" rtl="0" algn="just">
              <a:spcBef>
                <a:spcPts val="750"/>
              </a:spcBef>
              <a:spcAft>
                <a:spcPts val="0"/>
              </a:spcAft>
              <a:buClr>
                <a:schemeClr val="dk1"/>
              </a:buClr>
              <a:buSzPts val="1100"/>
              <a:buFont typeface="Arial"/>
              <a:buNone/>
            </a:pPr>
            <a:r>
              <a:rPr b="1" lang="en"/>
              <a:t>Solution</a:t>
            </a:r>
            <a:endParaRPr b="1"/>
          </a:p>
          <a:p>
            <a:pPr indent="0" lvl="0" marL="0" rtl="0" algn="just">
              <a:spcBef>
                <a:spcPts val="750"/>
              </a:spcBef>
              <a:spcAft>
                <a:spcPts val="0"/>
              </a:spcAft>
              <a:buNone/>
            </a:pPr>
            <a:r>
              <a:rPr lang="en"/>
              <a:t>CountDown Latch is used to make sure that a thread (T1) waits for other threads (Thread Group T) before it starts. When we create a CountDown Latch, we specify the number of threads it should wait for. All such threads (Thread Group T) are required to do count down by calling countDown method once they are completed or at a state when T1 can start its task. As soon as count reaches zero, the waiting thread (T1) starts running.</a:t>
            </a:r>
            <a:endParaRPr/>
          </a:p>
        </p:txBody>
      </p:sp>
      <p:pic>
        <p:nvPicPr>
          <p:cNvPr descr="CountdownLatch_example.png" id="436" name="Google Shape;436;p28"/>
          <p:cNvPicPr preferRelativeResize="0"/>
          <p:nvPr/>
        </p:nvPicPr>
        <p:blipFill>
          <a:blip r:embed="rId3">
            <a:alphaModFix/>
          </a:blip>
          <a:stretch>
            <a:fillRect/>
          </a:stretch>
        </p:blipFill>
        <p:spPr>
          <a:xfrm>
            <a:off x="6454750" y="1084625"/>
            <a:ext cx="2689250" cy="2574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9"/>
          <p:cNvSpPr txBox="1"/>
          <p:nvPr>
            <p:ph idx="1" type="body"/>
          </p:nvPr>
        </p:nvSpPr>
        <p:spPr>
          <a:xfrm>
            <a:off x="213325" y="939450"/>
            <a:ext cx="8016300" cy="36483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Clr>
                <a:schemeClr val="dk1"/>
              </a:buClr>
              <a:buSzPts val="1100"/>
              <a:buFont typeface="Arial"/>
              <a:buNone/>
            </a:pPr>
            <a:r>
              <a:rPr b="1" lang="en"/>
              <a:t>Problem</a:t>
            </a:r>
            <a:endParaRPr b="1"/>
          </a:p>
          <a:p>
            <a:pPr indent="-317500" lvl="0" marL="457200" rtl="0" algn="just">
              <a:spcBef>
                <a:spcPts val="750"/>
              </a:spcBef>
              <a:spcAft>
                <a:spcPts val="0"/>
              </a:spcAft>
              <a:buSzPts val="1400"/>
              <a:buChar char="●"/>
            </a:pPr>
            <a:r>
              <a:rPr lang="en"/>
              <a:t>Whenever we have to create thread we have to write a common code everywhere. </a:t>
            </a:r>
            <a:endParaRPr/>
          </a:p>
          <a:p>
            <a:pPr indent="-317500" lvl="0" marL="457200" rtl="0" algn="just">
              <a:spcBef>
                <a:spcPts val="0"/>
              </a:spcBef>
              <a:spcAft>
                <a:spcPts val="0"/>
              </a:spcAft>
              <a:buSzPts val="1400"/>
              <a:buChar char="●"/>
            </a:pPr>
            <a:r>
              <a:rPr lang="en"/>
              <a:t>Once the task assigned to the thread is done, it is destroyed and we cannot re-use it.</a:t>
            </a:r>
            <a:endParaRPr/>
          </a:p>
          <a:p>
            <a:pPr indent="-317500" lvl="0" marL="457200" rtl="0" algn="just">
              <a:spcBef>
                <a:spcPts val="0"/>
              </a:spcBef>
              <a:spcAft>
                <a:spcPts val="0"/>
              </a:spcAft>
              <a:buSzPts val="1400"/>
              <a:buChar char="●"/>
            </a:pPr>
            <a:r>
              <a:rPr lang="en"/>
              <a:t>If we have to create multiple threads, it is repetitive work which we have to do </a:t>
            </a:r>
            <a:r>
              <a:rPr lang="en"/>
              <a:t>every time</a:t>
            </a:r>
            <a:r>
              <a:rPr lang="en"/>
              <a:t>.</a:t>
            </a:r>
            <a:endParaRPr/>
          </a:p>
          <a:p>
            <a:pPr indent="-317500" lvl="0" marL="457200" rtl="0" algn="just">
              <a:spcBef>
                <a:spcPts val="0"/>
              </a:spcBef>
              <a:spcAft>
                <a:spcPts val="0"/>
              </a:spcAft>
              <a:buSzPts val="1400"/>
              <a:buChar char="●"/>
            </a:pPr>
            <a:r>
              <a:rPr lang="en"/>
              <a:t>Thread handling has to be done by the developer.</a:t>
            </a:r>
            <a:endParaRPr/>
          </a:p>
          <a:p>
            <a:pPr indent="0" lvl="0" marL="0" rtl="0" algn="just">
              <a:spcBef>
                <a:spcPts val="750"/>
              </a:spcBef>
              <a:spcAft>
                <a:spcPts val="0"/>
              </a:spcAft>
              <a:buNone/>
            </a:pPr>
            <a:r>
              <a:t/>
            </a:r>
            <a:endParaRPr/>
          </a:p>
          <a:p>
            <a:pPr indent="0" lvl="0" marL="0" rtl="0" algn="just">
              <a:spcBef>
                <a:spcPts val="750"/>
              </a:spcBef>
              <a:spcAft>
                <a:spcPts val="0"/>
              </a:spcAft>
              <a:buNone/>
            </a:pPr>
            <a:r>
              <a:rPr b="1" lang="en"/>
              <a:t>Solution</a:t>
            </a:r>
            <a:endParaRPr b="1"/>
          </a:p>
          <a:p>
            <a:pPr indent="0" lvl="0" marL="0" rtl="0" algn="just">
              <a:spcBef>
                <a:spcPts val="750"/>
              </a:spcBef>
              <a:spcAft>
                <a:spcPts val="0"/>
              </a:spcAft>
              <a:buNone/>
            </a:pPr>
            <a:r>
              <a:rPr lang="en"/>
              <a:t>Thread pool is a concept where we create multiple threads. These threads are waiting for tasks to get assigned. Whenever any task is assigned to the thread pool, if threads are available then any thread from the pool picks up the task and starts working on it or else waits. Once the thread has completed the task assigned, it will be available in the pool again for next task. </a:t>
            </a:r>
            <a:endParaRPr/>
          </a:p>
          <a:p>
            <a:pPr indent="0" lvl="0" marL="0" rtl="0" algn="just">
              <a:spcBef>
                <a:spcPts val="750"/>
              </a:spcBef>
              <a:spcAft>
                <a:spcPts val="0"/>
              </a:spcAft>
              <a:buNone/>
            </a:pPr>
            <a:r>
              <a:t/>
            </a:r>
            <a:endParaRPr/>
          </a:p>
          <a:p>
            <a:pPr indent="0" lvl="0" marL="0" rtl="0" algn="just">
              <a:spcBef>
                <a:spcPts val="750"/>
              </a:spcBef>
              <a:spcAft>
                <a:spcPts val="0"/>
              </a:spcAft>
              <a:buClr>
                <a:schemeClr val="dk1"/>
              </a:buClr>
              <a:buSzPts val="1100"/>
              <a:buFont typeface="Arial"/>
              <a:buNone/>
            </a:pPr>
            <a:r>
              <a:rPr b="1" lang="en"/>
              <a:t>Creating Thread Pool</a:t>
            </a:r>
            <a:endParaRPr b="1"/>
          </a:p>
          <a:p>
            <a:pPr indent="-317500" lvl="0" marL="457200" rtl="0" algn="just">
              <a:spcBef>
                <a:spcPts val="750"/>
              </a:spcBef>
              <a:spcAft>
                <a:spcPts val="0"/>
              </a:spcAft>
              <a:buSzPts val="1400"/>
              <a:buChar char="●"/>
            </a:pPr>
            <a:r>
              <a:rPr lang="en"/>
              <a:t>Executor Interface: It has single method for submitting tasks for execution.</a:t>
            </a:r>
            <a:endParaRPr/>
          </a:p>
          <a:p>
            <a:pPr indent="-317500" lvl="0" marL="457200" rtl="0" algn="just">
              <a:spcBef>
                <a:spcPts val="0"/>
              </a:spcBef>
              <a:spcAft>
                <a:spcPts val="0"/>
              </a:spcAft>
              <a:buSzPts val="1400"/>
              <a:buChar char="●"/>
            </a:pPr>
            <a:r>
              <a:rPr lang="en"/>
              <a:t>ExecutorService Interface (Extends Executor): It has methods to control the progress of the tasks assigned and termination of the pool along with submitting tasks.</a:t>
            </a:r>
            <a:endParaRPr/>
          </a:p>
        </p:txBody>
      </p:sp>
      <p:sp>
        <p:nvSpPr>
          <p:cNvPr id="442" name="Google Shape;442;p29"/>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Thread Pool</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0"/>
          <p:cNvSpPr txBox="1"/>
          <p:nvPr>
            <p:ph idx="1" type="body"/>
          </p:nvPr>
        </p:nvSpPr>
        <p:spPr>
          <a:xfrm>
            <a:off x="213325" y="939450"/>
            <a:ext cx="8016300" cy="39465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None/>
            </a:pPr>
            <a:r>
              <a:rPr b="1" lang="en"/>
              <a:t>Type of Thread Pool</a:t>
            </a:r>
            <a:endParaRPr b="1"/>
          </a:p>
          <a:p>
            <a:pPr indent="-317500" lvl="0" marL="457200" rtl="0" algn="just">
              <a:spcBef>
                <a:spcPts val="750"/>
              </a:spcBef>
              <a:spcAft>
                <a:spcPts val="0"/>
              </a:spcAft>
              <a:buSzPts val="1400"/>
              <a:buChar char="●"/>
            </a:pPr>
            <a:r>
              <a:rPr lang="en"/>
              <a:t>Thread Pool: Task assigned is executed by one of the thread.</a:t>
            </a:r>
            <a:endParaRPr/>
          </a:p>
          <a:p>
            <a:pPr indent="-317500" lvl="0" marL="457200" rtl="0" algn="just">
              <a:spcBef>
                <a:spcPts val="0"/>
              </a:spcBef>
              <a:spcAft>
                <a:spcPts val="0"/>
              </a:spcAft>
              <a:buSzPts val="1400"/>
              <a:buChar char="●"/>
            </a:pPr>
            <a:r>
              <a:rPr lang="en"/>
              <a:t>Fork Join Pool: Task assigned is executed by dividing amongst the threads.</a:t>
            </a:r>
            <a:endParaRPr/>
          </a:p>
          <a:p>
            <a:pPr indent="-317500" lvl="0" marL="457200" rtl="0" algn="just">
              <a:spcBef>
                <a:spcPts val="0"/>
              </a:spcBef>
              <a:spcAft>
                <a:spcPts val="0"/>
              </a:spcAft>
              <a:buSzPts val="1400"/>
              <a:buChar char="●"/>
            </a:pPr>
            <a:r>
              <a:rPr lang="en"/>
              <a:t>Scheduled Thread Pool: Task assigned are executed in the future Schedule.</a:t>
            </a:r>
            <a:endParaRPr/>
          </a:p>
          <a:p>
            <a:pPr indent="0" lvl="0" marL="0" rtl="0" algn="just">
              <a:spcBef>
                <a:spcPts val="750"/>
              </a:spcBef>
              <a:spcAft>
                <a:spcPts val="0"/>
              </a:spcAft>
              <a:buNone/>
            </a:pPr>
            <a:r>
              <a:t/>
            </a:r>
            <a:endParaRPr/>
          </a:p>
          <a:p>
            <a:pPr indent="0" lvl="0" marL="0" rtl="0" algn="just">
              <a:spcBef>
                <a:spcPts val="750"/>
              </a:spcBef>
              <a:spcAft>
                <a:spcPts val="0"/>
              </a:spcAft>
              <a:buClr>
                <a:schemeClr val="dk1"/>
              </a:buClr>
              <a:buSzPts val="1100"/>
              <a:buFont typeface="Arial"/>
              <a:buNone/>
            </a:pPr>
            <a:r>
              <a:rPr b="1" lang="en"/>
              <a:t>Configuring Thread Pool</a:t>
            </a:r>
            <a:endParaRPr b="1"/>
          </a:p>
          <a:p>
            <a:pPr indent="-317500" lvl="0" marL="457200" rtl="0" algn="just">
              <a:spcBef>
                <a:spcPts val="750"/>
              </a:spcBef>
              <a:spcAft>
                <a:spcPts val="0"/>
              </a:spcAft>
              <a:buSzPts val="1400"/>
              <a:buChar char="●"/>
            </a:pPr>
            <a:r>
              <a:rPr lang="en"/>
              <a:t>Core Pool Size: Initial Size of Thread Pool</a:t>
            </a:r>
            <a:endParaRPr/>
          </a:p>
          <a:p>
            <a:pPr indent="-317500" lvl="0" marL="457200" rtl="0" algn="just">
              <a:spcBef>
                <a:spcPts val="0"/>
              </a:spcBef>
              <a:spcAft>
                <a:spcPts val="0"/>
              </a:spcAft>
              <a:buSzPts val="1400"/>
              <a:buChar char="●"/>
            </a:pPr>
            <a:r>
              <a:rPr lang="en"/>
              <a:t>Maximum Pool Size: Maximum number of threads in a Pool</a:t>
            </a:r>
            <a:endParaRPr/>
          </a:p>
          <a:p>
            <a:pPr indent="-317500" lvl="0" marL="457200" rtl="0" algn="just">
              <a:spcBef>
                <a:spcPts val="0"/>
              </a:spcBef>
              <a:spcAft>
                <a:spcPts val="0"/>
              </a:spcAft>
              <a:buSzPts val="1400"/>
              <a:buChar char="●"/>
            </a:pPr>
            <a:r>
              <a:rPr lang="en"/>
              <a:t>Keep Alive Time: Amount of time thread will wait till it is destroyed.</a:t>
            </a:r>
            <a:endParaRPr/>
          </a:p>
          <a:p>
            <a:pPr indent="-317500" lvl="0" marL="457200" rtl="0" algn="just">
              <a:spcBef>
                <a:spcPts val="0"/>
              </a:spcBef>
              <a:spcAft>
                <a:spcPts val="0"/>
              </a:spcAft>
              <a:buSzPts val="1400"/>
              <a:buChar char="●"/>
            </a:pPr>
            <a:r>
              <a:rPr lang="en"/>
              <a:t>Unit: Time Unit for Keep Alive Time.</a:t>
            </a:r>
            <a:endParaRPr/>
          </a:p>
          <a:p>
            <a:pPr indent="-317500" lvl="0" marL="457200" rtl="0" algn="just">
              <a:spcBef>
                <a:spcPts val="0"/>
              </a:spcBef>
              <a:spcAft>
                <a:spcPts val="0"/>
              </a:spcAft>
              <a:buSzPts val="1400"/>
              <a:buChar char="●"/>
            </a:pPr>
            <a:r>
              <a:rPr lang="en"/>
              <a:t>Work Queue: Data structure used to store waiting tasks.</a:t>
            </a:r>
            <a:endParaRPr/>
          </a:p>
          <a:p>
            <a:pPr indent="-317500" lvl="0" marL="457200" rtl="0" algn="just">
              <a:spcBef>
                <a:spcPts val="0"/>
              </a:spcBef>
              <a:spcAft>
                <a:spcPts val="0"/>
              </a:spcAft>
              <a:buSzPts val="1400"/>
              <a:buChar char="●"/>
            </a:pPr>
            <a:r>
              <a:rPr lang="en"/>
              <a:t>Thread Factory: Factory used to create new thread.</a:t>
            </a:r>
            <a:endParaRPr/>
          </a:p>
          <a:p>
            <a:pPr indent="-317500" lvl="0" marL="457200" rtl="0" algn="just">
              <a:spcBef>
                <a:spcPts val="0"/>
              </a:spcBef>
              <a:spcAft>
                <a:spcPts val="0"/>
              </a:spcAft>
              <a:buSzPts val="1400"/>
              <a:buChar char="●"/>
            </a:pPr>
            <a:r>
              <a:rPr lang="en"/>
              <a:t>Rejected Execution Handler: Code to execute when thread pool rejecting any task.</a:t>
            </a:r>
            <a:endParaRPr/>
          </a:p>
          <a:p>
            <a:pPr indent="0" lvl="0" marL="0" rtl="0" algn="just">
              <a:spcBef>
                <a:spcPts val="750"/>
              </a:spcBef>
              <a:spcAft>
                <a:spcPts val="0"/>
              </a:spcAft>
              <a:buNone/>
            </a:pPr>
            <a:r>
              <a:t/>
            </a:r>
            <a:endParaRPr/>
          </a:p>
          <a:p>
            <a:pPr indent="0" lvl="0" marL="0" rtl="0" algn="just">
              <a:spcBef>
                <a:spcPts val="750"/>
              </a:spcBef>
              <a:spcAft>
                <a:spcPts val="0"/>
              </a:spcAft>
              <a:buClr>
                <a:schemeClr val="dk1"/>
              </a:buClr>
              <a:buSzPts val="1100"/>
              <a:buFont typeface="Arial"/>
              <a:buNone/>
            </a:pPr>
            <a:r>
              <a:rPr b="1" lang="en"/>
              <a:t>Executors</a:t>
            </a:r>
            <a:endParaRPr b="1"/>
          </a:p>
          <a:p>
            <a:pPr indent="0" lvl="0" marL="0" rtl="0" algn="just">
              <a:spcBef>
                <a:spcPts val="750"/>
              </a:spcBef>
              <a:spcAft>
                <a:spcPts val="0"/>
              </a:spcAft>
              <a:buNone/>
            </a:pPr>
            <a:r>
              <a:rPr lang="en"/>
              <a:t>It is a utility class using which we can create thread pool without specifying all the configurations. It has different methods that create thread pools of different types using commonly used configurations.</a:t>
            </a:r>
            <a:endParaRPr/>
          </a:p>
        </p:txBody>
      </p:sp>
      <p:sp>
        <p:nvSpPr>
          <p:cNvPr id="448" name="Google Shape;448;p30"/>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Thread Pool in Java</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1"/>
          <p:cNvSpPr txBox="1"/>
          <p:nvPr>
            <p:ph idx="1" type="body"/>
          </p:nvPr>
        </p:nvSpPr>
        <p:spPr>
          <a:xfrm>
            <a:off x="213325" y="939450"/>
            <a:ext cx="8016300" cy="42636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None/>
            </a:pPr>
            <a:r>
              <a:rPr b="1" lang="en"/>
              <a:t>Methods</a:t>
            </a:r>
            <a:endParaRPr b="1"/>
          </a:p>
          <a:p>
            <a:pPr indent="-317500" lvl="0" marL="457200" rtl="0" algn="just">
              <a:spcBef>
                <a:spcPts val="750"/>
              </a:spcBef>
              <a:spcAft>
                <a:spcPts val="0"/>
              </a:spcAft>
              <a:buSzPts val="1400"/>
              <a:buChar char="●"/>
            </a:pPr>
            <a:r>
              <a:rPr lang="en"/>
              <a:t>void shutdown(): Shutdown Thread Pool for any new tasks.</a:t>
            </a:r>
            <a:endParaRPr/>
          </a:p>
          <a:p>
            <a:pPr indent="-317500" lvl="0" marL="457200" rtl="0" algn="just">
              <a:spcBef>
                <a:spcPts val="0"/>
              </a:spcBef>
              <a:spcAft>
                <a:spcPts val="0"/>
              </a:spcAft>
              <a:buSzPts val="1400"/>
              <a:buChar char="●"/>
            </a:pPr>
            <a:r>
              <a:rPr lang="en"/>
              <a:t>List&lt;Runnable&gt; shutdownNow(): Attempt to stop all the actively executing tasks, halts the execution of all the waiting/sleeping tasks. And returns a list of tasks that are waiting for execution.</a:t>
            </a:r>
            <a:endParaRPr/>
          </a:p>
          <a:p>
            <a:pPr indent="-317500" lvl="0" marL="457200" rtl="0" algn="just">
              <a:spcBef>
                <a:spcPts val="0"/>
              </a:spcBef>
              <a:spcAft>
                <a:spcPts val="0"/>
              </a:spcAft>
              <a:buSzPts val="1400"/>
              <a:buChar char="●"/>
            </a:pPr>
            <a:r>
              <a:rPr lang="en"/>
              <a:t>boolean isShutdown(): Returns if the thread pool is shutdown or not.</a:t>
            </a:r>
            <a:endParaRPr/>
          </a:p>
          <a:p>
            <a:pPr indent="-317500" lvl="0" marL="457200" rtl="0" algn="just">
              <a:spcBef>
                <a:spcPts val="0"/>
              </a:spcBef>
              <a:spcAft>
                <a:spcPts val="0"/>
              </a:spcAft>
              <a:buSzPts val="1400"/>
              <a:buChar char="●"/>
            </a:pPr>
            <a:r>
              <a:rPr lang="en"/>
              <a:t>boolean isTerminated(): Returns if all the tasks are completed for thread pool post shutdown.</a:t>
            </a:r>
            <a:endParaRPr/>
          </a:p>
          <a:p>
            <a:pPr indent="-317500" lvl="0" marL="457200" rtl="0" algn="just">
              <a:spcBef>
                <a:spcPts val="0"/>
              </a:spcBef>
              <a:spcAft>
                <a:spcPts val="0"/>
              </a:spcAft>
              <a:buSzPts val="1400"/>
              <a:buChar char="●"/>
            </a:pPr>
            <a:r>
              <a:rPr lang="en"/>
              <a:t>boolean awaitTermination(long timeout, TimeUnit unit): Blocks until all tasks have been completed its execution post shutdown or time-out whichever is earlier.</a:t>
            </a:r>
            <a:endParaRPr/>
          </a:p>
          <a:p>
            <a:pPr indent="-317500" lvl="0" marL="457200" rtl="0" algn="just">
              <a:spcBef>
                <a:spcPts val="0"/>
              </a:spcBef>
              <a:spcAft>
                <a:spcPts val="0"/>
              </a:spcAft>
              <a:buSzPts val="1400"/>
              <a:buChar char="●"/>
            </a:pPr>
            <a:r>
              <a:rPr lang="en"/>
              <a:t>void execute(Runnable task): Submits runnable task to execute in thread pool.</a:t>
            </a:r>
            <a:endParaRPr/>
          </a:p>
          <a:p>
            <a:pPr indent="-317500" lvl="0" marL="457200" rtl="0" algn="just">
              <a:spcBef>
                <a:spcPts val="0"/>
              </a:spcBef>
              <a:spcAft>
                <a:spcPts val="0"/>
              </a:spcAft>
              <a:buSzPts val="1400"/>
              <a:buChar char="●"/>
            </a:pPr>
            <a:r>
              <a:rPr lang="en"/>
              <a:t>Future&lt;?&gt; submit(Runnable task): Submits runnable task to execute in thread pool and return future to manage the task.</a:t>
            </a:r>
            <a:endParaRPr/>
          </a:p>
          <a:p>
            <a:pPr indent="-317500" lvl="0" marL="457200" rtl="0" algn="just">
              <a:spcBef>
                <a:spcPts val="0"/>
              </a:spcBef>
              <a:spcAft>
                <a:spcPts val="0"/>
              </a:spcAft>
              <a:buSzPts val="1400"/>
              <a:buChar char="●"/>
            </a:pPr>
            <a:r>
              <a:rPr lang="en"/>
              <a:t>Future&lt;T&gt; submit(Runnable task, T result): Submits runnable task to execute in thread pool and return the value passed as an argument through future.</a:t>
            </a:r>
            <a:endParaRPr/>
          </a:p>
          <a:p>
            <a:pPr indent="-317500" lvl="0" marL="457200" rtl="0" algn="just">
              <a:spcBef>
                <a:spcPts val="0"/>
              </a:spcBef>
              <a:spcAft>
                <a:spcPts val="0"/>
              </a:spcAft>
              <a:buSzPts val="1400"/>
              <a:buChar char="●"/>
            </a:pPr>
            <a:r>
              <a:rPr lang="en"/>
              <a:t>Future&lt;T&gt; submit(Callable&lt;T&gt; task): Submits callable task to execute in thread pool and return the result through future.</a:t>
            </a:r>
            <a:endParaRPr/>
          </a:p>
          <a:p>
            <a:pPr indent="-317500" lvl="0" marL="457200" rtl="0" algn="just">
              <a:spcBef>
                <a:spcPts val="0"/>
              </a:spcBef>
              <a:spcAft>
                <a:spcPts val="0"/>
              </a:spcAft>
              <a:buSzPts val="1400"/>
              <a:buChar char="●"/>
            </a:pPr>
            <a:r>
              <a:rPr lang="en"/>
              <a:t>List&lt;Future&lt;T&gt;&gt; invokeAll(Collection&lt;? extends Callable&lt;T&gt;&gt; tasks) / invokeAll(Collection&lt;? extends Callable&lt;T&gt;&gt; tasks, long timeout, TimeUnit unit): Submits collection of callable tasks to execute in the thread pool within a timeout if specified.</a:t>
            </a:r>
            <a:endParaRPr/>
          </a:p>
          <a:p>
            <a:pPr indent="-317500" lvl="0" marL="457200" rtl="0" algn="just">
              <a:spcBef>
                <a:spcPts val="0"/>
              </a:spcBef>
              <a:spcAft>
                <a:spcPts val="0"/>
              </a:spcAft>
              <a:buSzPts val="1400"/>
              <a:buChar char="●"/>
            </a:pPr>
            <a:r>
              <a:rPr lang="en"/>
              <a:t>T invokeAny(Collection&lt;? extends Callable&lt;T&gt;&gt; tasks) / invokeAny(Collection&lt;? extends Callable&lt;T&gt;&gt; tasks, long timeout, TimeUnit unit): Submits collection of callable tasks to execute any one of the tasks and returns the output from the task that is completed successfully (Not throwing exception) within a timeout if specified. Rest of the tasks get cancelled.</a:t>
            </a:r>
            <a:endParaRPr/>
          </a:p>
        </p:txBody>
      </p:sp>
      <p:sp>
        <p:nvSpPr>
          <p:cNvPr id="454" name="Google Shape;454;p31"/>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Thread Pool in Java (Continued..)</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4"/>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345" name="Google Shape;345;p14"/>
          <p:cNvSpPr txBox="1"/>
          <p:nvPr>
            <p:ph idx="1" type="body"/>
          </p:nvPr>
        </p:nvSpPr>
        <p:spPr>
          <a:xfrm>
            <a:off x="213350" y="941424"/>
            <a:ext cx="2819400" cy="3035700"/>
          </a:xfrm>
          <a:prstGeom prst="rect">
            <a:avLst/>
          </a:prstGeom>
        </p:spPr>
        <p:txBody>
          <a:bodyPr anchorCtr="0" anchor="t" bIns="91425" lIns="91425" spcFirstLastPara="1" rIns="91425" wrap="square" tIns="91425">
            <a:noAutofit/>
          </a:bodyPr>
          <a:lstStyle/>
          <a:p>
            <a:pPr indent="-317500" lvl="0" marL="457200" rtl="0" algn="just">
              <a:spcBef>
                <a:spcPts val="750"/>
              </a:spcBef>
              <a:spcAft>
                <a:spcPts val="0"/>
              </a:spcAft>
              <a:buSzPts val="1400"/>
              <a:buChar char="●"/>
            </a:pPr>
            <a:r>
              <a:rPr lang="en"/>
              <a:t>Basics of MultiThreading</a:t>
            </a:r>
            <a:endParaRPr/>
          </a:p>
          <a:p>
            <a:pPr indent="-317500" lvl="0" marL="457200" rtl="0" algn="just">
              <a:spcBef>
                <a:spcPts val="0"/>
              </a:spcBef>
              <a:spcAft>
                <a:spcPts val="0"/>
              </a:spcAft>
              <a:buSzPts val="1400"/>
              <a:buChar char="●"/>
            </a:pPr>
            <a:r>
              <a:rPr lang="en"/>
              <a:t>Threads in Java</a:t>
            </a:r>
            <a:endParaRPr/>
          </a:p>
          <a:p>
            <a:pPr indent="-317500" lvl="0" marL="457200" rtl="0" algn="just">
              <a:spcBef>
                <a:spcPts val="0"/>
              </a:spcBef>
              <a:spcAft>
                <a:spcPts val="0"/>
              </a:spcAft>
              <a:buSzPts val="1400"/>
              <a:buChar char="●"/>
            </a:pPr>
            <a:r>
              <a:rPr lang="en"/>
              <a:t>Volatile Keyword</a:t>
            </a:r>
            <a:endParaRPr/>
          </a:p>
          <a:p>
            <a:pPr indent="-317500" lvl="0" marL="457200" rtl="0" algn="just">
              <a:spcBef>
                <a:spcPts val="0"/>
              </a:spcBef>
              <a:spcAft>
                <a:spcPts val="0"/>
              </a:spcAft>
              <a:buSzPts val="1400"/>
              <a:buChar char="●"/>
            </a:pPr>
            <a:r>
              <a:rPr lang="en"/>
              <a:t>Synchronization in Threads</a:t>
            </a:r>
            <a:endParaRPr/>
          </a:p>
          <a:p>
            <a:pPr indent="-317500" lvl="0" marL="457200" rtl="0" algn="just">
              <a:spcBef>
                <a:spcPts val="0"/>
              </a:spcBef>
              <a:spcAft>
                <a:spcPts val="0"/>
              </a:spcAft>
              <a:buSzPts val="1400"/>
              <a:buChar char="●"/>
            </a:pPr>
            <a:r>
              <a:rPr lang="en"/>
              <a:t>Producer-Consumer Problem</a:t>
            </a:r>
            <a:endParaRPr/>
          </a:p>
          <a:p>
            <a:pPr indent="-317500" lvl="0" marL="457200" rtl="0" algn="just">
              <a:spcBef>
                <a:spcPts val="0"/>
              </a:spcBef>
              <a:spcAft>
                <a:spcPts val="0"/>
              </a:spcAft>
              <a:buSzPts val="1400"/>
              <a:buChar char="●"/>
            </a:pPr>
            <a:r>
              <a:rPr lang="en"/>
              <a:t>Blocking Queues</a:t>
            </a:r>
            <a:endParaRPr/>
          </a:p>
          <a:p>
            <a:pPr indent="-317500" lvl="0" marL="457200" rtl="0" algn="just">
              <a:spcBef>
                <a:spcPts val="0"/>
              </a:spcBef>
              <a:spcAft>
                <a:spcPts val="0"/>
              </a:spcAft>
              <a:buSzPts val="1400"/>
              <a:buChar char="●"/>
            </a:pPr>
            <a:r>
              <a:rPr lang="en"/>
              <a:t>Deadlock</a:t>
            </a:r>
            <a:endParaRPr/>
          </a:p>
          <a:p>
            <a:pPr indent="-317500" lvl="0" marL="457200" rtl="0" algn="just">
              <a:spcBef>
                <a:spcPts val="0"/>
              </a:spcBef>
              <a:spcAft>
                <a:spcPts val="0"/>
              </a:spcAft>
              <a:buSzPts val="1400"/>
              <a:buChar char="●"/>
            </a:pPr>
            <a:r>
              <a:rPr lang="en"/>
              <a:t>Reentrant Locks</a:t>
            </a:r>
            <a:endParaRPr/>
          </a:p>
          <a:p>
            <a:pPr indent="-317500" lvl="0" marL="457200" rtl="0" algn="just">
              <a:spcBef>
                <a:spcPts val="0"/>
              </a:spcBef>
              <a:spcAft>
                <a:spcPts val="0"/>
              </a:spcAft>
              <a:buSzPts val="1400"/>
              <a:buChar char="●"/>
            </a:pPr>
            <a:r>
              <a:rPr lang="en"/>
              <a:t>Semaphores</a:t>
            </a:r>
            <a:endParaRPr/>
          </a:p>
          <a:p>
            <a:pPr indent="-317500" lvl="0" marL="457200" rtl="0" algn="just">
              <a:spcBef>
                <a:spcPts val="0"/>
              </a:spcBef>
              <a:spcAft>
                <a:spcPts val="0"/>
              </a:spcAft>
              <a:buSzPts val="1400"/>
              <a:buChar char="●"/>
            </a:pPr>
            <a:r>
              <a:rPr lang="en"/>
              <a:t>Countdown Latches</a:t>
            </a:r>
            <a:endParaRPr/>
          </a:p>
          <a:p>
            <a:pPr indent="-317500" lvl="0" marL="457200" rtl="0" algn="just">
              <a:spcBef>
                <a:spcPts val="0"/>
              </a:spcBef>
              <a:spcAft>
                <a:spcPts val="0"/>
              </a:spcAft>
              <a:buSzPts val="1400"/>
              <a:buChar char="●"/>
            </a:pPr>
            <a:r>
              <a:rPr lang="en"/>
              <a:t>Thread Pool</a:t>
            </a:r>
            <a:endParaRPr/>
          </a:p>
          <a:p>
            <a:pPr indent="-317500" lvl="0" marL="457200" rtl="0" algn="just">
              <a:spcBef>
                <a:spcPts val="0"/>
              </a:spcBef>
              <a:spcAft>
                <a:spcPts val="0"/>
              </a:spcAft>
              <a:buSzPts val="1400"/>
              <a:buChar char="●"/>
            </a:pPr>
            <a:r>
              <a:rPr lang="en"/>
              <a:t>Callable and Future</a:t>
            </a:r>
            <a:endParaRPr/>
          </a:p>
          <a:p>
            <a:pPr indent="-317500" lvl="0" marL="457200" rtl="0" algn="just">
              <a:spcBef>
                <a:spcPts val="0"/>
              </a:spcBef>
              <a:spcAft>
                <a:spcPts val="0"/>
              </a:spcAft>
              <a:buSzPts val="1400"/>
              <a:buChar char="●"/>
            </a:pPr>
            <a:r>
              <a:rPr lang="en"/>
              <a:t>Interrupting a Thread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2"/>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Callable And Future</a:t>
            </a:r>
            <a:endParaRPr/>
          </a:p>
          <a:p>
            <a:pPr indent="0" lvl="0" marL="0" rtl="0" algn="l">
              <a:spcBef>
                <a:spcPts val="0"/>
              </a:spcBef>
              <a:spcAft>
                <a:spcPts val="0"/>
              </a:spcAft>
              <a:buNone/>
            </a:pPr>
            <a:r>
              <a:t/>
            </a:r>
            <a:endParaRPr/>
          </a:p>
        </p:txBody>
      </p:sp>
      <p:sp>
        <p:nvSpPr>
          <p:cNvPr id="460" name="Google Shape;460;p32"/>
          <p:cNvSpPr txBox="1"/>
          <p:nvPr>
            <p:ph idx="1" type="body"/>
          </p:nvPr>
        </p:nvSpPr>
        <p:spPr>
          <a:xfrm>
            <a:off x="213325" y="939450"/>
            <a:ext cx="8016300" cy="36483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sp>
        <p:nvSpPr>
          <p:cNvPr id="461" name="Google Shape;461;p32"/>
          <p:cNvSpPr txBox="1"/>
          <p:nvPr>
            <p:ph idx="1" type="body"/>
          </p:nvPr>
        </p:nvSpPr>
        <p:spPr>
          <a:xfrm>
            <a:off x="213325" y="939450"/>
            <a:ext cx="8016300" cy="36483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None/>
            </a:pPr>
            <a:r>
              <a:rPr b="1" lang="en"/>
              <a:t>Problem</a:t>
            </a:r>
            <a:endParaRPr b="1"/>
          </a:p>
          <a:p>
            <a:pPr indent="0" lvl="0" marL="0" rtl="0" algn="just">
              <a:spcBef>
                <a:spcPts val="750"/>
              </a:spcBef>
              <a:spcAft>
                <a:spcPts val="0"/>
              </a:spcAft>
              <a:buNone/>
            </a:pPr>
            <a:r>
              <a:rPr lang="en"/>
              <a:t>Currently we cannot return any value from the thread run method once the execution of run method is complete.</a:t>
            </a:r>
            <a:endParaRPr/>
          </a:p>
          <a:p>
            <a:pPr indent="0" lvl="0" marL="0" rtl="0" algn="just">
              <a:spcBef>
                <a:spcPts val="750"/>
              </a:spcBef>
              <a:spcAft>
                <a:spcPts val="0"/>
              </a:spcAft>
              <a:buNone/>
            </a:pPr>
            <a:r>
              <a:t/>
            </a:r>
            <a:endParaRPr/>
          </a:p>
          <a:p>
            <a:pPr indent="0" lvl="0" marL="0" rtl="0" algn="just">
              <a:spcBef>
                <a:spcPts val="750"/>
              </a:spcBef>
              <a:spcAft>
                <a:spcPts val="0"/>
              </a:spcAft>
              <a:buNone/>
            </a:pPr>
            <a:r>
              <a:rPr b="1" lang="en"/>
              <a:t>Solution</a:t>
            </a:r>
            <a:endParaRPr b="1"/>
          </a:p>
          <a:p>
            <a:pPr indent="0" lvl="0" marL="0" rtl="0" algn="just">
              <a:spcBef>
                <a:spcPts val="750"/>
              </a:spcBef>
              <a:spcAft>
                <a:spcPts val="0"/>
              </a:spcAft>
              <a:buNone/>
            </a:pPr>
            <a:r>
              <a:rPr lang="en"/>
              <a:t>In Thread pool, we can create tasks by implementing callable interface instead of runnable interface when we want to </a:t>
            </a:r>
            <a:r>
              <a:rPr lang="en"/>
              <a:t>return</a:t>
            </a:r>
            <a:r>
              <a:rPr lang="en"/>
              <a:t> any value. In case of callable, we need to implement call method which can return result of the type mentioned while creating task</a:t>
            </a:r>
            <a:r>
              <a:rPr lang="en"/>
              <a:t>. Returned result can be accessed through future. (Cannot be used for simple Thread creation)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3"/>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a:t>
            </a:r>
            <a:endParaRPr/>
          </a:p>
        </p:txBody>
      </p:sp>
      <p:sp>
        <p:nvSpPr>
          <p:cNvPr id="467" name="Google Shape;467;p33"/>
          <p:cNvSpPr txBox="1"/>
          <p:nvPr>
            <p:ph idx="1" type="body"/>
          </p:nvPr>
        </p:nvSpPr>
        <p:spPr>
          <a:xfrm>
            <a:off x="213325" y="939450"/>
            <a:ext cx="8016300" cy="36483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sp>
        <p:nvSpPr>
          <p:cNvPr id="468" name="Google Shape;468;p33"/>
          <p:cNvSpPr txBox="1"/>
          <p:nvPr>
            <p:ph idx="1" type="body"/>
          </p:nvPr>
        </p:nvSpPr>
        <p:spPr>
          <a:xfrm>
            <a:off x="213325" y="939450"/>
            <a:ext cx="8016300" cy="36483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None/>
            </a:pPr>
            <a:r>
              <a:rPr lang="en"/>
              <a:t>Future interface represents a future result of an asynchronous computation. Whenever we are submitting any task to Thread pool it returns a Future. Using Future we can check the result as well as manage execution of task.</a:t>
            </a:r>
            <a:endParaRPr/>
          </a:p>
          <a:p>
            <a:pPr indent="0" lvl="0" marL="0" rtl="0" algn="just">
              <a:spcBef>
                <a:spcPts val="750"/>
              </a:spcBef>
              <a:spcAft>
                <a:spcPts val="0"/>
              </a:spcAft>
              <a:buNone/>
            </a:pPr>
            <a:r>
              <a:t/>
            </a:r>
            <a:endParaRPr/>
          </a:p>
          <a:p>
            <a:pPr indent="0" lvl="0" marL="0" rtl="0" algn="just">
              <a:spcBef>
                <a:spcPts val="750"/>
              </a:spcBef>
              <a:spcAft>
                <a:spcPts val="0"/>
              </a:spcAft>
              <a:buNone/>
            </a:pPr>
            <a:r>
              <a:rPr b="1" lang="en"/>
              <a:t>Method</a:t>
            </a:r>
            <a:endParaRPr b="1"/>
          </a:p>
          <a:p>
            <a:pPr indent="0" lvl="0" marL="0" rtl="0" algn="just">
              <a:spcBef>
                <a:spcPts val="750"/>
              </a:spcBef>
              <a:spcAft>
                <a:spcPts val="0"/>
              </a:spcAft>
              <a:buNone/>
            </a:pPr>
            <a:r>
              <a:rPr lang="en"/>
              <a:t>cancel(boolean mayInterruptIfRunning): To cancel the non completed task (if </a:t>
            </a:r>
            <a:r>
              <a:rPr lang="en"/>
              <a:t>mayInterruptIfRunning is true then cancel always otherwise cancel only if not in progress</a:t>
            </a:r>
            <a:r>
              <a:rPr lang="en"/>
              <a:t>).</a:t>
            </a:r>
            <a:endParaRPr/>
          </a:p>
          <a:p>
            <a:pPr indent="0" lvl="0" marL="0" rtl="0" algn="just">
              <a:spcBef>
                <a:spcPts val="750"/>
              </a:spcBef>
              <a:spcAft>
                <a:spcPts val="0"/>
              </a:spcAft>
              <a:buNone/>
            </a:pPr>
            <a:r>
              <a:rPr lang="en"/>
              <a:t>i</a:t>
            </a:r>
            <a:r>
              <a:rPr lang="en"/>
              <a:t>sCancelled() : To check if the task is cancelled.</a:t>
            </a:r>
            <a:endParaRPr/>
          </a:p>
          <a:p>
            <a:pPr indent="0" lvl="0" marL="0" rtl="0" algn="just">
              <a:spcBef>
                <a:spcPts val="750"/>
              </a:spcBef>
              <a:spcAft>
                <a:spcPts val="0"/>
              </a:spcAft>
              <a:buNone/>
            </a:pPr>
            <a:r>
              <a:rPr lang="en"/>
              <a:t>isDone(): To check if the task is completed (Finished due to completion/Exception or Cancelled)</a:t>
            </a:r>
            <a:endParaRPr/>
          </a:p>
          <a:p>
            <a:pPr indent="0" lvl="0" marL="0" rtl="0" algn="just">
              <a:spcBef>
                <a:spcPts val="750"/>
              </a:spcBef>
              <a:spcAft>
                <a:spcPts val="0"/>
              </a:spcAft>
              <a:buClr>
                <a:schemeClr val="dk1"/>
              </a:buClr>
              <a:buSzPts val="1100"/>
              <a:buFont typeface="Arial"/>
              <a:buNone/>
            </a:pPr>
            <a:r>
              <a:rPr lang="en"/>
              <a:t>get() / </a:t>
            </a:r>
            <a:r>
              <a:rPr lang="en"/>
              <a:t>get(long timeout, TimeUnit unit)</a:t>
            </a:r>
            <a:r>
              <a:rPr lang="en"/>
              <a:t>: To get the result for the task (Wait till the time the task is completed) or timeout is specified.</a:t>
            </a:r>
            <a:endParaRPr/>
          </a:p>
          <a:p>
            <a:pPr indent="0" lvl="0" marL="0" rtl="0" algn="just">
              <a:spcBef>
                <a:spcPts val="75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4"/>
          <p:cNvSpPr txBox="1"/>
          <p:nvPr>
            <p:ph idx="1" type="body"/>
          </p:nvPr>
        </p:nvSpPr>
        <p:spPr>
          <a:xfrm>
            <a:off x="213325" y="939450"/>
            <a:ext cx="8016300" cy="36483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None/>
            </a:pPr>
            <a:r>
              <a:rPr lang="en"/>
              <a:t>If any thread is in sleeping or waiting state, we can interrupt the execution of that thread by calling interrupt method on the thread. It sets interrupted flag of the thread which is checked while waking up the thread from waiting or sleeping state. If we check the flag using interrupted or isInterrupted method while execution then we can interrupt the running thread as well. Similarly using shutdownNow() we can interrupt tasks in the thread pool or using cancel in Future class.</a:t>
            </a:r>
            <a:endParaRPr/>
          </a:p>
        </p:txBody>
      </p:sp>
      <p:sp>
        <p:nvSpPr>
          <p:cNvPr id="474" name="Google Shape;474;p34"/>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Interrupting</a:t>
            </a:r>
            <a:r>
              <a:rPr lang="en"/>
              <a:t> a Thread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5"/>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80" name="Google Shape;480;p35"/>
          <p:cNvSpPr txBox="1"/>
          <p:nvPr>
            <p:ph idx="1" type="body"/>
          </p:nvPr>
        </p:nvSpPr>
        <p:spPr>
          <a:xfrm>
            <a:off x="213350" y="941425"/>
            <a:ext cx="4949400" cy="3062400"/>
          </a:xfrm>
          <a:prstGeom prst="rect">
            <a:avLst/>
          </a:prstGeom>
        </p:spPr>
        <p:txBody>
          <a:bodyPr anchorCtr="0" anchor="t" bIns="91425" lIns="91425" spcFirstLastPara="1" rIns="91425" wrap="square" tIns="91425">
            <a:noAutofit/>
          </a:bodyPr>
          <a:lstStyle/>
          <a:p>
            <a:pPr indent="-317500" lvl="0" marL="457200" rtl="0" algn="just">
              <a:spcBef>
                <a:spcPts val="750"/>
              </a:spcBef>
              <a:spcAft>
                <a:spcPts val="0"/>
              </a:spcAft>
              <a:buSzPts val="1400"/>
              <a:buChar char="●"/>
            </a:pPr>
            <a:r>
              <a:rPr lang="en" u="sng">
                <a:solidFill>
                  <a:schemeClr val="hlink"/>
                </a:solidFill>
                <a:hlinkClick r:id="rId3"/>
              </a:rPr>
              <a:t>https://www.youtube.com/watch?v=YdlnEWC-7Wo&amp;list=PLBB24CFB073F1048E</a:t>
            </a:r>
            <a:endParaRPr/>
          </a:p>
          <a:p>
            <a:pPr indent="-317500" lvl="0" marL="457200" rtl="0" algn="just">
              <a:spcBef>
                <a:spcPts val="0"/>
              </a:spcBef>
              <a:spcAft>
                <a:spcPts val="0"/>
              </a:spcAft>
              <a:buSzPts val="1400"/>
              <a:buChar char="●"/>
            </a:pPr>
            <a:r>
              <a:rPr lang="en" u="sng">
                <a:solidFill>
                  <a:schemeClr val="hlink"/>
                </a:solidFill>
                <a:hlinkClick r:id="rId4"/>
              </a:rPr>
              <a:t>https://github.com/nikhil04mittal/Multi-Threading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6"/>
          <p:cNvSpPr txBox="1"/>
          <p:nvPr>
            <p:ph type="title"/>
          </p:nvPr>
        </p:nvSpPr>
        <p:spPr>
          <a:xfrm>
            <a:off x="3886200" y="2112918"/>
            <a:ext cx="41910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5"/>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Basic of</a:t>
            </a:r>
            <a:r>
              <a:rPr lang="en"/>
              <a:t> Multithreading</a:t>
            </a:r>
            <a:endParaRPr/>
          </a:p>
          <a:p>
            <a:pPr indent="0" lvl="0" marL="0" rtl="0" algn="l">
              <a:spcBef>
                <a:spcPts val="0"/>
              </a:spcBef>
              <a:spcAft>
                <a:spcPts val="0"/>
              </a:spcAft>
              <a:buNone/>
            </a:pPr>
            <a:r>
              <a:t/>
            </a:r>
            <a:endParaRPr/>
          </a:p>
        </p:txBody>
      </p:sp>
      <p:sp>
        <p:nvSpPr>
          <p:cNvPr id="351" name="Google Shape;351;p15"/>
          <p:cNvSpPr txBox="1"/>
          <p:nvPr>
            <p:ph idx="1" type="body"/>
          </p:nvPr>
        </p:nvSpPr>
        <p:spPr>
          <a:xfrm>
            <a:off x="213325" y="941525"/>
            <a:ext cx="5252100" cy="2874300"/>
          </a:xfrm>
          <a:prstGeom prst="rect">
            <a:avLst/>
          </a:prstGeom>
        </p:spPr>
        <p:txBody>
          <a:bodyPr anchorCtr="0" anchor="t" bIns="91425" lIns="91425" spcFirstLastPara="1" rIns="91425" wrap="square" tIns="91425">
            <a:noAutofit/>
          </a:bodyPr>
          <a:lstStyle/>
          <a:p>
            <a:pPr indent="-317500" lvl="0" marL="457200" rtl="0" algn="just">
              <a:spcBef>
                <a:spcPts val="750"/>
              </a:spcBef>
              <a:spcAft>
                <a:spcPts val="0"/>
              </a:spcAft>
              <a:buSzPts val="1400"/>
              <a:buChar char="●"/>
            </a:pPr>
            <a:r>
              <a:rPr lang="en"/>
              <a:t>Multithreading refers to a process of executing two or more threads simultaneously.</a:t>
            </a:r>
            <a:endParaRPr/>
          </a:p>
          <a:p>
            <a:pPr indent="-317500" lvl="0" marL="457200" rtl="0" algn="just">
              <a:spcBef>
                <a:spcPts val="0"/>
              </a:spcBef>
              <a:spcAft>
                <a:spcPts val="0"/>
              </a:spcAft>
              <a:buSzPts val="1400"/>
              <a:buChar char="●"/>
            </a:pPr>
            <a:r>
              <a:rPr lang="en"/>
              <a:t>A thread is a lightweight sub-process, the smallest unit of processing.</a:t>
            </a:r>
            <a:endParaRPr/>
          </a:p>
          <a:p>
            <a:pPr indent="-317500" lvl="0" marL="457200" rtl="0" algn="just">
              <a:spcBef>
                <a:spcPts val="0"/>
              </a:spcBef>
              <a:spcAft>
                <a:spcPts val="0"/>
              </a:spcAft>
              <a:buSzPts val="1400"/>
              <a:buChar char="●"/>
            </a:pPr>
            <a:r>
              <a:rPr lang="en"/>
              <a:t>Threads are independent from each-other.</a:t>
            </a:r>
            <a:endParaRPr/>
          </a:p>
          <a:p>
            <a:pPr indent="-317500" lvl="0" marL="457200" rtl="0" algn="just">
              <a:spcBef>
                <a:spcPts val="0"/>
              </a:spcBef>
              <a:spcAft>
                <a:spcPts val="0"/>
              </a:spcAft>
              <a:buSzPts val="1400"/>
              <a:buChar char="●"/>
            </a:pPr>
            <a:r>
              <a:rPr lang="en"/>
              <a:t>Threads use shared resources for maximum utilization.</a:t>
            </a:r>
            <a:endParaRPr/>
          </a:p>
          <a:p>
            <a:pPr indent="0" lvl="0" marL="0" rtl="0" algn="just">
              <a:spcBef>
                <a:spcPts val="750"/>
              </a:spcBef>
              <a:spcAft>
                <a:spcPts val="0"/>
              </a:spcAft>
              <a:buNone/>
            </a:pPr>
            <a:r>
              <a:t/>
            </a:r>
            <a:endParaRPr b="1"/>
          </a:p>
          <a:p>
            <a:pPr indent="0" lvl="0" marL="0" rtl="0" algn="just">
              <a:spcBef>
                <a:spcPts val="750"/>
              </a:spcBef>
              <a:spcAft>
                <a:spcPts val="0"/>
              </a:spcAft>
              <a:buNone/>
            </a:pPr>
            <a:r>
              <a:rPr b="1" lang="en"/>
              <a:t>Types of Thread</a:t>
            </a:r>
            <a:endParaRPr b="1"/>
          </a:p>
          <a:p>
            <a:pPr indent="-317500" lvl="0" marL="457200" rtl="0" algn="just">
              <a:spcBef>
                <a:spcPts val="750"/>
              </a:spcBef>
              <a:spcAft>
                <a:spcPts val="0"/>
              </a:spcAft>
              <a:buSzPts val="1400"/>
              <a:buChar char="●"/>
            </a:pPr>
            <a:r>
              <a:rPr lang="en"/>
              <a:t>User Thread: These are High priority threads. Any thread created by user program are called user threads.</a:t>
            </a:r>
            <a:endParaRPr/>
          </a:p>
          <a:p>
            <a:pPr indent="-317500" lvl="0" marL="457200" rtl="0" algn="just">
              <a:spcBef>
                <a:spcPts val="0"/>
              </a:spcBef>
              <a:spcAft>
                <a:spcPts val="0"/>
              </a:spcAft>
              <a:buSzPts val="1400"/>
              <a:buChar char="●"/>
            </a:pPr>
            <a:r>
              <a:rPr lang="en"/>
              <a:t>Daemon Thread: These are Low priority threads. The role of Daemon thread is to provide services to the User Thread.</a:t>
            </a:r>
            <a:endParaRPr/>
          </a:p>
        </p:txBody>
      </p:sp>
      <p:pic>
        <p:nvPicPr>
          <p:cNvPr descr="Java Multithreading" id="352" name="Google Shape;352;p15"/>
          <p:cNvPicPr preferRelativeResize="0"/>
          <p:nvPr/>
        </p:nvPicPr>
        <p:blipFill>
          <a:blip r:embed="rId3">
            <a:alphaModFix/>
          </a:blip>
          <a:stretch>
            <a:fillRect/>
          </a:stretch>
        </p:blipFill>
        <p:spPr>
          <a:xfrm>
            <a:off x="5855379" y="749113"/>
            <a:ext cx="3053921" cy="325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6"/>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Threads in Java </a:t>
            </a:r>
            <a:endParaRPr/>
          </a:p>
          <a:p>
            <a:pPr indent="0" lvl="0" marL="0" rtl="0" algn="l">
              <a:spcBef>
                <a:spcPts val="0"/>
              </a:spcBef>
              <a:spcAft>
                <a:spcPts val="0"/>
              </a:spcAft>
              <a:buNone/>
            </a:pPr>
            <a:r>
              <a:t/>
            </a:r>
            <a:endParaRPr/>
          </a:p>
        </p:txBody>
      </p:sp>
      <p:sp>
        <p:nvSpPr>
          <p:cNvPr id="358" name="Google Shape;358;p16"/>
          <p:cNvSpPr txBox="1"/>
          <p:nvPr>
            <p:ph idx="1" type="body"/>
          </p:nvPr>
        </p:nvSpPr>
        <p:spPr>
          <a:xfrm>
            <a:off x="213325" y="941525"/>
            <a:ext cx="4109400" cy="34143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None/>
            </a:pPr>
            <a:r>
              <a:rPr lang="en"/>
              <a:t>There are two ways to create a thread in Java.</a:t>
            </a:r>
            <a:endParaRPr/>
          </a:p>
          <a:p>
            <a:pPr indent="-317500" lvl="0" marL="457200" rtl="0" algn="just">
              <a:spcBef>
                <a:spcPts val="750"/>
              </a:spcBef>
              <a:spcAft>
                <a:spcPts val="0"/>
              </a:spcAft>
              <a:buSzPts val="1400"/>
              <a:buChar char="●"/>
            </a:pPr>
            <a:r>
              <a:rPr lang="en"/>
              <a:t>By Extending Thread Class</a:t>
            </a:r>
            <a:endParaRPr/>
          </a:p>
          <a:p>
            <a:pPr indent="-317500" lvl="0" marL="457200" rtl="0" algn="just">
              <a:spcBef>
                <a:spcPts val="0"/>
              </a:spcBef>
              <a:spcAft>
                <a:spcPts val="0"/>
              </a:spcAft>
              <a:buSzPts val="1400"/>
              <a:buChar char="●"/>
            </a:pPr>
            <a:r>
              <a:rPr lang="en"/>
              <a:t>By Implementing Runnable Interface</a:t>
            </a:r>
            <a:endParaRPr/>
          </a:p>
          <a:p>
            <a:pPr indent="0" lvl="0" marL="0" rtl="0" algn="just">
              <a:spcBef>
                <a:spcPts val="750"/>
              </a:spcBef>
              <a:spcAft>
                <a:spcPts val="0"/>
              </a:spcAft>
              <a:buNone/>
            </a:pPr>
            <a:r>
              <a:t/>
            </a:r>
            <a:endParaRPr/>
          </a:p>
          <a:p>
            <a:pPr indent="0" lvl="0" marL="0" rtl="0" algn="just">
              <a:spcBef>
                <a:spcPts val="750"/>
              </a:spcBef>
              <a:spcAft>
                <a:spcPts val="0"/>
              </a:spcAft>
              <a:buNone/>
            </a:pPr>
            <a:r>
              <a:rPr b="1" lang="en"/>
              <a:t>States of Thread</a:t>
            </a:r>
            <a:endParaRPr b="1"/>
          </a:p>
          <a:p>
            <a:pPr indent="-317500" lvl="0" marL="457200" rtl="0" algn="just">
              <a:spcBef>
                <a:spcPts val="750"/>
              </a:spcBef>
              <a:spcAft>
                <a:spcPts val="0"/>
              </a:spcAft>
              <a:buSzPts val="1400"/>
              <a:buChar char="●"/>
            </a:pPr>
            <a:r>
              <a:rPr lang="en"/>
              <a:t>New </a:t>
            </a:r>
            <a:endParaRPr/>
          </a:p>
          <a:p>
            <a:pPr indent="-317500" lvl="0" marL="457200" rtl="0" algn="just">
              <a:spcBef>
                <a:spcPts val="0"/>
              </a:spcBef>
              <a:spcAft>
                <a:spcPts val="0"/>
              </a:spcAft>
              <a:buSzPts val="1400"/>
              <a:buChar char="●"/>
            </a:pPr>
            <a:r>
              <a:rPr lang="en"/>
              <a:t>Runnable</a:t>
            </a:r>
            <a:endParaRPr/>
          </a:p>
          <a:p>
            <a:pPr indent="-317500" lvl="0" marL="457200" rtl="0" algn="just">
              <a:spcBef>
                <a:spcPts val="0"/>
              </a:spcBef>
              <a:spcAft>
                <a:spcPts val="0"/>
              </a:spcAft>
              <a:buSzPts val="1400"/>
              <a:buChar char="●"/>
            </a:pPr>
            <a:r>
              <a:rPr lang="en"/>
              <a:t>Running</a:t>
            </a:r>
            <a:endParaRPr/>
          </a:p>
          <a:p>
            <a:pPr indent="-317500" lvl="0" marL="457200" rtl="0" algn="just">
              <a:spcBef>
                <a:spcPts val="0"/>
              </a:spcBef>
              <a:spcAft>
                <a:spcPts val="0"/>
              </a:spcAft>
              <a:buSzPts val="1400"/>
              <a:buChar char="●"/>
            </a:pPr>
            <a:r>
              <a:rPr lang="en"/>
              <a:t>Non-Runnable (Blocked)</a:t>
            </a:r>
            <a:endParaRPr/>
          </a:p>
          <a:p>
            <a:pPr indent="-317500" lvl="0" marL="457200" rtl="0" algn="just">
              <a:spcBef>
                <a:spcPts val="0"/>
              </a:spcBef>
              <a:spcAft>
                <a:spcPts val="0"/>
              </a:spcAft>
              <a:buSzPts val="1400"/>
              <a:buChar char="●"/>
            </a:pPr>
            <a:r>
              <a:rPr lang="en"/>
              <a:t>Terminated</a:t>
            </a:r>
            <a:endParaRPr/>
          </a:p>
        </p:txBody>
      </p:sp>
      <p:pic>
        <p:nvPicPr>
          <p:cNvPr descr="Java thread life cycle" id="359" name="Google Shape;359;p16"/>
          <p:cNvPicPr preferRelativeResize="0"/>
          <p:nvPr/>
        </p:nvPicPr>
        <p:blipFill>
          <a:blip r:embed="rId3">
            <a:alphaModFix/>
          </a:blip>
          <a:stretch>
            <a:fillRect/>
          </a:stretch>
        </p:blipFill>
        <p:spPr>
          <a:xfrm>
            <a:off x="4403961" y="1131300"/>
            <a:ext cx="4412039" cy="288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7"/>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Thread in Java (Continued..)</a:t>
            </a:r>
            <a:endParaRPr/>
          </a:p>
          <a:p>
            <a:pPr indent="0" lvl="0" marL="0" rtl="0" algn="just">
              <a:spcBef>
                <a:spcPts val="0"/>
              </a:spcBef>
              <a:spcAft>
                <a:spcPts val="0"/>
              </a:spcAft>
              <a:buNone/>
            </a:pPr>
            <a:r>
              <a:t/>
            </a:r>
            <a:endParaRPr/>
          </a:p>
        </p:txBody>
      </p:sp>
      <p:sp>
        <p:nvSpPr>
          <p:cNvPr id="365" name="Google Shape;365;p17"/>
          <p:cNvSpPr txBox="1"/>
          <p:nvPr>
            <p:ph idx="1" type="body"/>
          </p:nvPr>
        </p:nvSpPr>
        <p:spPr>
          <a:xfrm>
            <a:off x="213325" y="941525"/>
            <a:ext cx="8016300" cy="39900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None/>
            </a:pPr>
            <a:r>
              <a:rPr b="1" lang="en"/>
              <a:t>Constructor</a:t>
            </a:r>
            <a:endParaRPr b="1"/>
          </a:p>
          <a:p>
            <a:pPr indent="-317500" lvl="0" marL="457200" rtl="0" algn="just">
              <a:spcBef>
                <a:spcPts val="750"/>
              </a:spcBef>
              <a:spcAft>
                <a:spcPts val="0"/>
              </a:spcAft>
              <a:buSzPts val="1400"/>
              <a:buChar char="●"/>
            </a:pPr>
            <a:r>
              <a:rPr lang="en"/>
              <a:t>Thread(Runnable task)</a:t>
            </a:r>
            <a:endParaRPr/>
          </a:p>
          <a:p>
            <a:pPr indent="-317500" lvl="0" marL="457200" rtl="0" algn="just">
              <a:spcBef>
                <a:spcPts val="0"/>
              </a:spcBef>
              <a:spcAft>
                <a:spcPts val="0"/>
              </a:spcAft>
              <a:buSzPts val="1400"/>
              <a:buChar char="●"/>
            </a:pPr>
            <a:r>
              <a:rPr lang="en"/>
              <a:t>Thread(Runnable task, String name)</a:t>
            </a:r>
            <a:endParaRPr/>
          </a:p>
          <a:p>
            <a:pPr indent="-317500" lvl="0" marL="457200" rtl="0" algn="just">
              <a:spcBef>
                <a:spcPts val="0"/>
              </a:spcBef>
              <a:spcAft>
                <a:spcPts val="0"/>
              </a:spcAft>
              <a:buSzPts val="1400"/>
              <a:buChar char="●"/>
            </a:pPr>
            <a:r>
              <a:rPr lang="en"/>
              <a:t>Thread(ThreadGroup threadGroup, Runnable task, String name)</a:t>
            </a:r>
            <a:endParaRPr/>
          </a:p>
          <a:p>
            <a:pPr indent="0" lvl="0" marL="0" rtl="0" algn="just">
              <a:spcBef>
                <a:spcPts val="750"/>
              </a:spcBef>
              <a:spcAft>
                <a:spcPts val="0"/>
              </a:spcAft>
              <a:buNone/>
            </a:pPr>
            <a:r>
              <a:t/>
            </a:r>
            <a:endParaRPr/>
          </a:p>
          <a:p>
            <a:pPr indent="0" lvl="0" marL="0" rtl="0" algn="just">
              <a:spcBef>
                <a:spcPts val="750"/>
              </a:spcBef>
              <a:spcAft>
                <a:spcPts val="0"/>
              </a:spcAft>
              <a:buNone/>
            </a:pPr>
            <a:r>
              <a:rPr b="1" lang="en"/>
              <a:t>Static Method</a:t>
            </a:r>
            <a:endParaRPr b="1"/>
          </a:p>
          <a:p>
            <a:pPr indent="-317500" lvl="0" marL="457200" rtl="0" algn="just">
              <a:spcBef>
                <a:spcPts val="750"/>
              </a:spcBef>
              <a:spcAft>
                <a:spcPts val="0"/>
              </a:spcAft>
              <a:buSzPts val="1400"/>
              <a:buChar char="●"/>
            </a:pPr>
            <a:r>
              <a:rPr lang="en"/>
              <a:t>void sleep(long mills): To sleep the current thread for specified amount of time.</a:t>
            </a:r>
            <a:endParaRPr/>
          </a:p>
          <a:p>
            <a:pPr indent="-317500" lvl="0" marL="457200" rtl="0" algn="just">
              <a:spcBef>
                <a:spcPts val="0"/>
              </a:spcBef>
              <a:spcAft>
                <a:spcPts val="0"/>
              </a:spcAft>
              <a:buSzPts val="1400"/>
              <a:buChar char="●"/>
            </a:pPr>
            <a:r>
              <a:rPr lang="en"/>
              <a:t>void yield(): To pause current thread and allow other threads to execute temporarily.</a:t>
            </a:r>
            <a:endParaRPr/>
          </a:p>
          <a:p>
            <a:pPr indent="-317500" lvl="0" marL="457200" rtl="0" algn="just">
              <a:spcBef>
                <a:spcPts val="0"/>
              </a:spcBef>
              <a:spcAft>
                <a:spcPts val="0"/>
              </a:spcAft>
              <a:buSzPts val="1400"/>
              <a:buChar char="●"/>
            </a:pPr>
            <a:r>
              <a:rPr lang="en"/>
              <a:t>Thread currentThread(): Returns a reference to the currently executing thread object.</a:t>
            </a:r>
            <a:endParaRPr/>
          </a:p>
          <a:p>
            <a:pPr indent="-317500" lvl="0" marL="457200" rtl="0" algn="just">
              <a:spcBef>
                <a:spcPts val="0"/>
              </a:spcBef>
              <a:spcAft>
                <a:spcPts val="0"/>
              </a:spcAft>
              <a:buSzPts val="1400"/>
              <a:buChar char="●"/>
            </a:pPr>
            <a:r>
              <a:rPr lang="en"/>
              <a:t>boolean interrupted(): Return if the current thread has been interrupted.</a:t>
            </a:r>
            <a:endParaRPr/>
          </a:p>
          <a:p>
            <a:pPr indent="-317500" lvl="0" marL="457200" rtl="0" algn="just">
              <a:spcBef>
                <a:spcPts val="0"/>
              </a:spcBef>
              <a:spcAft>
                <a:spcPts val="0"/>
              </a:spcAft>
              <a:buSzPts val="1400"/>
              <a:buChar char="●"/>
            </a:pPr>
            <a:r>
              <a:rPr lang="en"/>
              <a:t>Integer activeCount(): Returns number of active threads.</a:t>
            </a:r>
            <a:endParaRPr/>
          </a:p>
          <a:p>
            <a:pPr indent="-317500" lvl="0" marL="457200" rtl="0" algn="just">
              <a:spcBef>
                <a:spcPts val="0"/>
              </a:spcBef>
              <a:spcAft>
                <a:spcPts val="0"/>
              </a:spcAft>
              <a:buSzPts val="1400"/>
              <a:buChar char="●"/>
            </a:pPr>
            <a:r>
              <a:rPr lang="en"/>
              <a:t>boolean holdLock(Object obj): Returns if the current thread holds the lock on the specified object.</a:t>
            </a:r>
            <a:endParaRPr/>
          </a:p>
          <a:p>
            <a:pPr indent="0" lvl="0" marL="0" rtl="0" algn="just">
              <a:spcBef>
                <a:spcPts val="750"/>
              </a:spcBef>
              <a:spcAft>
                <a:spcPts val="0"/>
              </a:spcAft>
              <a:buNone/>
            </a:pPr>
            <a:r>
              <a:t/>
            </a:r>
            <a:endParaRPr b="1"/>
          </a:p>
          <a:p>
            <a:pPr indent="0" lvl="0" marL="0" rtl="0" algn="just">
              <a:spcBef>
                <a:spcPts val="750"/>
              </a:spcBef>
              <a:spcAft>
                <a:spcPts val="0"/>
              </a:spcAft>
              <a:buNone/>
            </a:pPr>
            <a:r>
              <a:rPr b="1" lang="en"/>
              <a:t>Non Static Method</a:t>
            </a:r>
            <a:endParaRPr b="1"/>
          </a:p>
          <a:p>
            <a:pPr indent="-317500" lvl="0" marL="457200" rtl="0" algn="just">
              <a:spcBef>
                <a:spcPts val="750"/>
              </a:spcBef>
              <a:spcAft>
                <a:spcPts val="0"/>
              </a:spcAft>
              <a:buSzPts val="1400"/>
              <a:buChar char="●"/>
            </a:pPr>
            <a:r>
              <a:rPr lang="en"/>
              <a:t>void start(): To start execution of the thread.</a:t>
            </a:r>
            <a:endParaRPr/>
          </a:p>
          <a:p>
            <a:pPr indent="-317500" lvl="0" marL="457200" rtl="0" algn="just">
              <a:spcBef>
                <a:spcPts val="0"/>
              </a:spcBef>
              <a:spcAft>
                <a:spcPts val="0"/>
              </a:spcAft>
              <a:buSzPts val="1400"/>
              <a:buChar char="●"/>
            </a:pPr>
            <a:r>
              <a:rPr lang="en"/>
              <a:t>void run(): To specify action of the thread.</a:t>
            </a:r>
            <a:endParaRPr/>
          </a:p>
          <a:p>
            <a:pPr indent="-317500" lvl="0" marL="457200" rtl="0" algn="just">
              <a:spcBef>
                <a:spcPts val="0"/>
              </a:spcBef>
              <a:spcAft>
                <a:spcPts val="0"/>
              </a:spcAft>
              <a:buSzPts val="1400"/>
              <a:buChar char="●"/>
            </a:pPr>
            <a:r>
              <a:rPr lang="en"/>
              <a:t>Thread.State getState(): Returns the current state of the thread.</a:t>
            </a:r>
            <a:endParaRPr/>
          </a:p>
          <a:p>
            <a:pPr indent="0" lvl="0" marL="0" rtl="0" algn="just">
              <a:spcBef>
                <a:spcPts val="75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8"/>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Thread in Java (Continued..)</a:t>
            </a:r>
            <a:endParaRPr/>
          </a:p>
          <a:p>
            <a:pPr indent="0" lvl="0" marL="0" rtl="0" algn="just">
              <a:spcBef>
                <a:spcPts val="0"/>
              </a:spcBef>
              <a:spcAft>
                <a:spcPts val="0"/>
              </a:spcAft>
              <a:buNone/>
            </a:pPr>
            <a:r>
              <a:t/>
            </a:r>
            <a:endParaRPr/>
          </a:p>
        </p:txBody>
      </p:sp>
      <p:sp>
        <p:nvSpPr>
          <p:cNvPr id="371" name="Google Shape;371;p18"/>
          <p:cNvSpPr txBox="1"/>
          <p:nvPr>
            <p:ph idx="1" type="body"/>
          </p:nvPr>
        </p:nvSpPr>
        <p:spPr>
          <a:xfrm>
            <a:off x="213325" y="941525"/>
            <a:ext cx="8016300" cy="39969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None/>
            </a:pPr>
            <a:r>
              <a:rPr b="1" lang="en"/>
              <a:t>Non Static Method</a:t>
            </a:r>
            <a:endParaRPr/>
          </a:p>
          <a:p>
            <a:pPr indent="-317500" lvl="0" marL="457200" rtl="0" algn="just">
              <a:spcBef>
                <a:spcPts val="750"/>
              </a:spcBef>
              <a:spcAft>
                <a:spcPts val="0"/>
              </a:spcAft>
              <a:buSzPts val="1400"/>
              <a:buChar char="●"/>
            </a:pPr>
            <a:r>
              <a:rPr lang="en"/>
              <a:t>void join() / join(long millis): Makes the calling thread wait till the complete execution of the thread on which join is called or timeout if specified.</a:t>
            </a:r>
            <a:endParaRPr/>
          </a:p>
          <a:p>
            <a:pPr indent="-317500" lvl="0" marL="457200" rtl="0" algn="just">
              <a:spcBef>
                <a:spcPts val="0"/>
              </a:spcBef>
              <a:spcAft>
                <a:spcPts val="0"/>
              </a:spcAft>
              <a:buSzPts val="1400"/>
              <a:buChar char="●"/>
            </a:pPr>
            <a:r>
              <a:rPr lang="en"/>
              <a:t>void setPriority(int priority): To set priority of the thread.</a:t>
            </a:r>
            <a:endParaRPr/>
          </a:p>
          <a:p>
            <a:pPr indent="-317500" lvl="0" marL="457200" rtl="0" algn="just">
              <a:spcBef>
                <a:spcPts val="0"/>
              </a:spcBef>
              <a:spcAft>
                <a:spcPts val="0"/>
              </a:spcAft>
              <a:buSzPts val="1400"/>
              <a:buChar char="●"/>
            </a:pPr>
            <a:r>
              <a:rPr lang="en"/>
              <a:t>int getPriority(): Returns priority of the thread.</a:t>
            </a:r>
            <a:endParaRPr/>
          </a:p>
          <a:p>
            <a:pPr indent="-317500" lvl="0" marL="457200" rtl="0" algn="just">
              <a:spcBef>
                <a:spcPts val="0"/>
              </a:spcBef>
              <a:spcAft>
                <a:spcPts val="0"/>
              </a:spcAft>
              <a:buSzPts val="1400"/>
              <a:buChar char="●"/>
            </a:pPr>
            <a:r>
              <a:rPr lang="en"/>
              <a:t>void setName(String name): To set name of the thread.</a:t>
            </a:r>
            <a:endParaRPr/>
          </a:p>
          <a:p>
            <a:pPr indent="-317500" lvl="0" marL="457200" rtl="0" algn="just">
              <a:spcBef>
                <a:spcPts val="0"/>
              </a:spcBef>
              <a:spcAft>
                <a:spcPts val="0"/>
              </a:spcAft>
              <a:buSzPts val="1400"/>
              <a:buChar char="●"/>
            </a:pPr>
            <a:r>
              <a:rPr lang="en"/>
              <a:t>String getName(): Returns name of the thread.</a:t>
            </a:r>
            <a:endParaRPr/>
          </a:p>
          <a:p>
            <a:pPr indent="-317500" lvl="0" marL="457200" rtl="0" algn="just">
              <a:spcBef>
                <a:spcPts val="0"/>
              </a:spcBef>
              <a:spcAft>
                <a:spcPts val="0"/>
              </a:spcAft>
              <a:buSzPts val="1400"/>
              <a:buChar char="●"/>
            </a:pPr>
            <a:r>
              <a:rPr lang="en"/>
              <a:t>long</a:t>
            </a:r>
            <a:r>
              <a:rPr lang="en"/>
              <a:t> getId(): Returns id of the thread.</a:t>
            </a:r>
            <a:endParaRPr/>
          </a:p>
          <a:p>
            <a:pPr indent="-317500" lvl="0" marL="457200" rtl="0" algn="just">
              <a:spcBef>
                <a:spcPts val="0"/>
              </a:spcBef>
              <a:spcAft>
                <a:spcPts val="0"/>
              </a:spcAft>
              <a:buSzPts val="1400"/>
              <a:buChar char="●"/>
            </a:pPr>
            <a:r>
              <a:rPr lang="en"/>
              <a:t>ThreadGroup getThreadGroup(): Returns the thread group of the thread.</a:t>
            </a:r>
            <a:endParaRPr/>
          </a:p>
          <a:p>
            <a:pPr indent="-317500" lvl="0" marL="457200" rtl="0" algn="just">
              <a:spcBef>
                <a:spcPts val="0"/>
              </a:spcBef>
              <a:spcAft>
                <a:spcPts val="0"/>
              </a:spcAft>
              <a:buSzPts val="1400"/>
              <a:buChar char="●"/>
            </a:pPr>
            <a:r>
              <a:rPr lang="en"/>
              <a:t>boolean isAlive(): Returns if the thread is alive.</a:t>
            </a:r>
            <a:endParaRPr/>
          </a:p>
          <a:p>
            <a:pPr indent="-317500" lvl="0" marL="457200" rtl="0" algn="just">
              <a:spcBef>
                <a:spcPts val="0"/>
              </a:spcBef>
              <a:spcAft>
                <a:spcPts val="0"/>
              </a:spcAft>
              <a:buSzPts val="1400"/>
              <a:buChar char="●"/>
            </a:pPr>
            <a:r>
              <a:rPr lang="en"/>
              <a:t>void suspend(): To suspend the execution of the thread.</a:t>
            </a:r>
            <a:endParaRPr/>
          </a:p>
          <a:p>
            <a:pPr indent="-317500" lvl="0" marL="457200" rtl="0" algn="just">
              <a:spcBef>
                <a:spcPts val="0"/>
              </a:spcBef>
              <a:spcAft>
                <a:spcPts val="0"/>
              </a:spcAft>
              <a:buSzPts val="1400"/>
              <a:buChar char="●"/>
            </a:pPr>
            <a:r>
              <a:rPr lang="en"/>
              <a:t>void resume(): To resume the execution of the thread.</a:t>
            </a:r>
            <a:endParaRPr/>
          </a:p>
          <a:p>
            <a:pPr indent="-317500" lvl="0" marL="457200" rtl="0" algn="just">
              <a:spcBef>
                <a:spcPts val="0"/>
              </a:spcBef>
              <a:spcAft>
                <a:spcPts val="0"/>
              </a:spcAft>
              <a:buSzPts val="1400"/>
              <a:buChar char="●"/>
            </a:pPr>
            <a:r>
              <a:rPr lang="en"/>
              <a:t>void stop(): To stop the execution of the thread.</a:t>
            </a:r>
            <a:endParaRPr/>
          </a:p>
          <a:p>
            <a:pPr indent="-317500" lvl="0" marL="457200" rtl="0" algn="just">
              <a:spcBef>
                <a:spcPts val="0"/>
              </a:spcBef>
              <a:spcAft>
                <a:spcPts val="0"/>
              </a:spcAft>
              <a:buSzPts val="1400"/>
              <a:buChar char="●"/>
            </a:pPr>
            <a:r>
              <a:rPr lang="en"/>
              <a:t>void destroy(): To destroy the thread group and it’s sub group.</a:t>
            </a:r>
            <a:endParaRPr/>
          </a:p>
          <a:p>
            <a:pPr indent="-317500" lvl="0" marL="457200" rtl="0" algn="just">
              <a:spcBef>
                <a:spcPts val="0"/>
              </a:spcBef>
              <a:spcAft>
                <a:spcPts val="0"/>
              </a:spcAft>
              <a:buSzPts val="1400"/>
              <a:buChar char="●"/>
            </a:pPr>
            <a:r>
              <a:rPr lang="en"/>
              <a:t>void setDaemon(boolean on): To make a thread daemon thread.</a:t>
            </a:r>
            <a:endParaRPr/>
          </a:p>
          <a:p>
            <a:pPr indent="-317500" lvl="0" marL="457200" rtl="0" algn="just">
              <a:spcBef>
                <a:spcPts val="0"/>
              </a:spcBef>
              <a:spcAft>
                <a:spcPts val="0"/>
              </a:spcAft>
              <a:buSzPts val="1400"/>
              <a:buChar char="●"/>
            </a:pPr>
            <a:r>
              <a:rPr lang="en"/>
              <a:t>boolean isDaemon(): Returns if the thread is daemon thread.</a:t>
            </a:r>
            <a:endParaRPr/>
          </a:p>
          <a:p>
            <a:pPr indent="-317500" lvl="0" marL="457200" rtl="0" algn="just">
              <a:spcBef>
                <a:spcPts val="0"/>
              </a:spcBef>
              <a:spcAft>
                <a:spcPts val="0"/>
              </a:spcAft>
              <a:buSzPts val="1400"/>
              <a:buChar char="●"/>
            </a:pPr>
            <a:r>
              <a:rPr lang="en"/>
              <a:t>void interrupt(): To interrupt the thread.</a:t>
            </a:r>
            <a:endParaRPr/>
          </a:p>
          <a:p>
            <a:pPr indent="-317500" lvl="0" marL="457200" rtl="0" algn="just">
              <a:spcBef>
                <a:spcPts val="0"/>
              </a:spcBef>
              <a:spcAft>
                <a:spcPts val="0"/>
              </a:spcAft>
              <a:buSzPts val="1400"/>
              <a:buChar char="●"/>
            </a:pPr>
            <a:r>
              <a:rPr lang="en"/>
              <a:t>boolean isinterrupted(): Returns if the thread is interrupted.</a:t>
            </a:r>
            <a:endParaRPr/>
          </a:p>
          <a:p>
            <a:pPr indent="-317500" lvl="0" marL="457200" rtl="0" algn="just">
              <a:spcBef>
                <a:spcPts val="0"/>
              </a:spcBef>
              <a:spcAft>
                <a:spcPts val="0"/>
              </a:spcAft>
              <a:buSzPts val="1400"/>
              <a:buChar char="●"/>
            </a:pPr>
            <a:r>
              <a:rPr lang="en"/>
              <a:t>void checkAccess(): Executes if current thread can modify the thread else throw security exception.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9"/>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Volatile Keyword</a:t>
            </a:r>
            <a:endParaRPr/>
          </a:p>
        </p:txBody>
      </p:sp>
      <p:sp>
        <p:nvSpPr>
          <p:cNvPr id="377" name="Google Shape;377;p19"/>
          <p:cNvSpPr txBox="1"/>
          <p:nvPr>
            <p:ph idx="1" type="body"/>
          </p:nvPr>
        </p:nvSpPr>
        <p:spPr>
          <a:xfrm>
            <a:off x="213325" y="941525"/>
            <a:ext cx="8016300" cy="19956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None/>
            </a:pPr>
            <a:r>
              <a:rPr b="1" lang="en"/>
              <a:t>Problem</a:t>
            </a:r>
            <a:endParaRPr/>
          </a:p>
          <a:p>
            <a:pPr indent="0" lvl="0" marL="0" rtl="0" algn="just">
              <a:spcBef>
                <a:spcPts val="750"/>
              </a:spcBef>
              <a:spcAft>
                <a:spcPts val="0"/>
              </a:spcAft>
              <a:buNone/>
            </a:pPr>
            <a:r>
              <a:rPr lang="en"/>
              <a:t>When a thread is reading/writing value from/on common resource repeatedly, CPU caches the object to optimize the process. So variable being read/written by one thread will not be visible to other threads.</a:t>
            </a:r>
            <a:endParaRPr/>
          </a:p>
          <a:p>
            <a:pPr indent="0" lvl="0" marL="0" rtl="0" algn="just">
              <a:spcBef>
                <a:spcPts val="750"/>
              </a:spcBef>
              <a:spcAft>
                <a:spcPts val="0"/>
              </a:spcAft>
              <a:buNone/>
            </a:pPr>
            <a:r>
              <a:t/>
            </a:r>
            <a:endParaRPr/>
          </a:p>
          <a:p>
            <a:pPr indent="0" lvl="0" marL="0" rtl="0" algn="just">
              <a:spcBef>
                <a:spcPts val="750"/>
              </a:spcBef>
              <a:spcAft>
                <a:spcPts val="0"/>
              </a:spcAft>
              <a:buNone/>
            </a:pPr>
            <a:r>
              <a:rPr b="1" lang="en"/>
              <a:t>Solution</a:t>
            </a:r>
            <a:endParaRPr b="1"/>
          </a:p>
          <a:p>
            <a:pPr indent="0" lvl="0" marL="0" rtl="0" algn="just">
              <a:spcBef>
                <a:spcPts val="750"/>
              </a:spcBef>
              <a:spcAft>
                <a:spcPts val="0"/>
              </a:spcAft>
              <a:buNone/>
            </a:pPr>
            <a:r>
              <a:rPr lang="en"/>
              <a:t>The Java volatile keyword is used to mark a Java variable as "being stored in main memory". More precisely, every process that read/write of a volatile variable will read from the computer's main memory and not from the CPU cache.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0"/>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Synchronization in Threads</a:t>
            </a:r>
            <a:endParaRPr/>
          </a:p>
        </p:txBody>
      </p:sp>
      <p:sp>
        <p:nvSpPr>
          <p:cNvPr id="383" name="Google Shape;383;p20"/>
          <p:cNvSpPr txBox="1"/>
          <p:nvPr>
            <p:ph idx="1" type="body"/>
          </p:nvPr>
        </p:nvSpPr>
        <p:spPr>
          <a:xfrm>
            <a:off x="213325" y="941525"/>
            <a:ext cx="8016300" cy="30888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None/>
            </a:pPr>
            <a:r>
              <a:rPr b="1" lang="en"/>
              <a:t>Problem</a:t>
            </a:r>
            <a:endParaRPr b="1"/>
          </a:p>
          <a:p>
            <a:pPr indent="-317500" lvl="0" marL="457200" rtl="0" algn="just">
              <a:spcBef>
                <a:spcPts val="750"/>
              </a:spcBef>
              <a:spcAft>
                <a:spcPts val="0"/>
              </a:spcAft>
              <a:buSzPts val="1400"/>
              <a:buChar char="●"/>
            </a:pPr>
            <a:r>
              <a:rPr lang="en"/>
              <a:t>Data Consistency</a:t>
            </a:r>
            <a:endParaRPr/>
          </a:p>
          <a:p>
            <a:pPr indent="-317500" lvl="0" marL="457200" rtl="0" algn="just">
              <a:spcBef>
                <a:spcPts val="0"/>
              </a:spcBef>
              <a:spcAft>
                <a:spcPts val="0"/>
              </a:spcAft>
              <a:buSzPts val="1400"/>
              <a:buChar char="●"/>
            </a:pPr>
            <a:r>
              <a:rPr lang="en"/>
              <a:t>Thread Interference</a:t>
            </a:r>
            <a:endParaRPr/>
          </a:p>
          <a:p>
            <a:pPr indent="0" lvl="0" marL="0" rtl="0" algn="just">
              <a:spcBef>
                <a:spcPts val="750"/>
              </a:spcBef>
              <a:spcAft>
                <a:spcPts val="0"/>
              </a:spcAft>
              <a:buNone/>
            </a:pPr>
            <a:r>
              <a:t/>
            </a:r>
            <a:endParaRPr/>
          </a:p>
          <a:p>
            <a:pPr indent="0" lvl="0" marL="0" rtl="0" algn="just">
              <a:spcBef>
                <a:spcPts val="750"/>
              </a:spcBef>
              <a:spcAft>
                <a:spcPts val="0"/>
              </a:spcAft>
              <a:buNone/>
            </a:pPr>
            <a:r>
              <a:rPr b="1" lang="en"/>
              <a:t>Solution</a:t>
            </a:r>
            <a:endParaRPr b="1"/>
          </a:p>
          <a:p>
            <a:pPr indent="0" lvl="0" marL="0" rtl="0" algn="just">
              <a:spcBef>
                <a:spcPts val="750"/>
              </a:spcBef>
              <a:spcAft>
                <a:spcPts val="0"/>
              </a:spcAft>
              <a:buNone/>
            </a:pPr>
            <a:r>
              <a:rPr lang="en"/>
              <a:t>Synchronization in Java is the capability to control the access of multiple threads to any shared resource. Synchronization is used to prevent thread interference and consistency problem. </a:t>
            </a:r>
            <a:endParaRPr/>
          </a:p>
          <a:p>
            <a:pPr indent="0" lvl="0" marL="0" rtl="0" algn="just">
              <a:spcBef>
                <a:spcPts val="750"/>
              </a:spcBef>
              <a:spcAft>
                <a:spcPts val="0"/>
              </a:spcAft>
              <a:buNone/>
            </a:pPr>
            <a:r>
              <a:rPr lang="en"/>
              <a:t>Types of </a:t>
            </a:r>
            <a:r>
              <a:rPr lang="en"/>
              <a:t>Synchronization</a:t>
            </a:r>
            <a:r>
              <a:rPr lang="en"/>
              <a:t>:</a:t>
            </a:r>
            <a:endParaRPr/>
          </a:p>
          <a:p>
            <a:pPr indent="-317500" lvl="0" marL="457200" rtl="0" algn="just">
              <a:spcBef>
                <a:spcPts val="750"/>
              </a:spcBef>
              <a:spcAft>
                <a:spcPts val="0"/>
              </a:spcAft>
              <a:buSzPts val="1400"/>
              <a:buChar char="●"/>
            </a:pPr>
            <a:r>
              <a:rPr lang="en"/>
              <a:t>Mutual Exclusion</a:t>
            </a:r>
            <a:endParaRPr/>
          </a:p>
          <a:p>
            <a:pPr indent="-317500" lvl="0" marL="457200" rtl="0" algn="just">
              <a:spcBef>
                <a:spcPts val="0"/>
              </a:spcBef>
              <a:spcAft>
                <a:spcPts val="0"/>
              </a:spcAft>
              <a:buSzPts val="1400"/>
              <a:buChar char="●"/>
            </a:pPr>
            <a:r>
              <a:rPr lang="en"/>
              <a:t>Inter-Thread Communication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1"/>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Mutual Exclusion</a:t>
            </a:r>
            <a:endParaRPr/>
          </a:p>
        </p:txBody>
      </p:sp>
      <p:sp>
        <p:nvSpPr>
          <p:cNvPr id="389" name="Google Shape;389;p21"/>
          <p:cNvSpPr txBox="1"/>
          <p:nvPr>
            <p:ph idx="1" type="body"/>
          </p:nvPr>
        </p:nvSpPr>
        <p:spPr>
          <a:xfrm>
            <a:off x="213325" y="941525"/>
            <a:ext cx="8016300" cy="3088800"/>
          </a:xfrm>
          <a:prstGeom prst="rect">
            <a:avLst/>
          </a:prstGeom>
        </p:spPr>
        <p:txBody>
          <a:bodyPr anchorCtr="0" anchor="t" bIns="91425" lIns="91425" spcFirstLastPara="1" rIns="91425" wrap="square" tIns="91425">
            <a:noAutofit/>
          </a:bodyPr>
          <a:lstStyle/>
          <a:p>
            <a:pPr indent="0" lvl="0" marL="0" rtl="0" algn="just">
              <a:spcBef>
                <a:spcPts val="750"/>
              </a:spcBef>
              <a:spcAft>
                <a:spcPts val="0"/>
              </a:spcAft>
              <a:buNone/>
            </a:pPr>
            <a:r>
              <a:rPr lang="en"/>
              <a:t>Mutual Exclusion helps keep threads from interfering with one another while sharing data. It can be achieved by using the following three ways:</a:t>
            </a:r>
            <a:endParaRPr/>
          </a:p>
          <a:p>
            <a:pPr indent="-317500" lvl="0" marL="457200" rtl="0" algn="just">
              <a:spcBef>
                <a:spcPts val="750"/>
              </a:spcBef>
              <a:spcAft>
                <a:spcPts val="0"/>
              </a:spcAft>
              <a:buSzPts val="1400"/>
              <a:buChar char="●"/>
            </a:pPr>
            <a:r>
              <a:rPr lang="en"/>
              <a:t>By Using Synchronized Method</a:t>
            </a:r>
            <a:endParaRPr/>
          </a:p>
          <a:p>
            <a:pPr indent="-317500" lvl="0" marL="457200" rtl="0" algn="just">
              <a:spcBef>
                <a:spcPts val="0"/>
              </a:spcBef>
              <a:spcAft>
                <a:spcPts val="0"/>
              </a:spcAft>
              <a:buSzPts val="1400"/>
              <a:buChar char="●"/>
            </a:pPr>
            <a:r>
              <a:rPr lang="en"/>
              <a:t>By Using Synchronized Block</a:t>
            </a:r>
            <a:endParaRPr/>
          </a:p>
          <a:p>
            <a:pPr indent="-317500" lvl="0" marL="457200" rtl="0" algn="just">
              <a:spcBef>
                <a:spcPts val="0"/>
              </a:spcBef>
              <a:spcAft>
                <a:spcPts val="0"/>
              </a:spcAft>
              <a:buSzPts val="1400"/>
              <a:buChar char="●"/>
            </a:pPr>
            <a:r>
              <a:rPr lang="en"/>
              <a:t>By Using Static Synchronization</a:t>
            </a:r>
            <a:endParaRPr b="1"/>
          </a:p>
          <a:p>
            <a:pPr indent="0" lvl="0" marL="0" rtl="0" algn="just">
              <a:spcBef>
                <a:spcPts val="750"/>
              </a:spcBef>
              <a:spcAft>
                <a:spcPts val="0"/>
              </a:spcAft>
              <a:buNone/>
            </a:pPr>
            <a:r>
              <a:rPr lang="en"/>
              <a:t>Synchronization is built around an internal entity known as the lock. Every object has a lock associated with it. A thread needing consistent access to an object's fields has to acquire the object's lock before accessing them and then release the lock when it's done.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