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36A0-0DCC-75FD-1F17-D6353DB7BD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92D05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8" y="-66522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13798" y="3244113"/>
            <a:ext cx="4492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890505" y="3244113"/>
            <a:ext cx="14729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enter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00FF0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4602769" y="3288303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6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10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8" y="792655"/>
            <a:ext cx="53283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#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3" y="1089754"/>
            <a:ext cx="9882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1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88675" y="2811954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FFFF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563787" y="3244111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489163" y="1831972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39" y="2827300"/>
            <a:ext cx="7105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pgDown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979485" y="2048586"/>
            <a:ext cx="258763" cy="319326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6028179" y="2771626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3295647" y="3606071"/>
            <a:ext cx="466724" cy="41765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418021084" name=""/>
          <p:cNvSpPr/>
          <p:nvPr/>
        </p:nvSpPr>
        <p:spPr bwMode="auto">
          <a:xfrm flipH="0" flipV="0">
            <a:off x="6886563" y="2913286"/>
            <a:ext cx="513455" cy="2468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  <a:highlight>
                  <a:srgbClr val="FF00FF"/>
                </a:highlight>
              </a:rPr>
              <a:t>dark</a:t>
            </a:r>
            <a:endParaRPr sz="1000"/>
          </a:p>
        </p:txBody>
      </p:sp>
      <p:sp>
        <p:nvSpPr>
          <p:cNvPr id="1407299542" name=""/>
          <p:cNvSpPr/>
          <p:nvPr/>
        </p:nvSpPr>
        <p:spPr bwMode="auto">
          <a:xfrm flipH="0" flipV="0">
            <a:off x="8718203" y="3042951"/>
            <a:ext cx="350748" cy="20116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or</a:t>
            </a:r>
            <a:endParaRPr sz="1000"/>
          </a:p>
        </p:txBody>
      </p:sp>
      <p:sp>
        <p:nvSpPr>
          <p:cNvPr id="1784644944" name=""/>
          <p:cNvSpPr txBox="1"/>
          <p:nvPr/>
        </p:nvSpPr>
        <p:spPr bwMode="auto">
          <a:xfrm flipH="0" flipV="0">
            <a:off x="7543830" y="2811952"/>
            <a:ext cx="70841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pgUp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618556961" name=""/>
          <p:cNvSpPr txBox="1"/>
          <p:nvPr/>
        </p:nvSpPr>
        <p:spPr bwMode="auto">
          <a:xfrm flipH="0" flipV="0">
            <a:off x="9068951" y="2237508"/>
            <a:ext cx="999754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688086698" name=""/>
          <p:cNvSpPr/>
          <p:nvPr/>
        </p:nvSpPr>
        <p:spPr bwMode="auto">
          <a:xfrm flipH="0" flipV="0">
            <a:off x="6392106" y="2946538"/>
            <a:ext cx="475935" cy="2136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tx1"/>
                </a:solidFill>
                <a:highlight>
                  <a:srgbClr val="FF00FF"/>
                </a:highlight>
              </a:rPr>
              <a:t>bright</a:t>
            </a:r>
            <a:endParaRPr sz="1000"/>
          </a:p>
        </p:txBody>
      </p:sp>
      <p:sp>
        <p:nvSpPr>
          <p:cNvPr id="2133536052" name=""/>
          <p:cNvSpPr txBox="1"/>
          <p:nvPr/>
        </p:nvSpPr>
        <p:spPr bwMode="auto">
          <a:xfrm flipH="0" flipV="0">
            <a:off x="9609127" y="2964639"/>
            <a:ext cx="715970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>
                <a:highlight>
                  <a:srgbClr val="FFFF00"/>
                </a:highlight>
              </a:rPr>
              <a:t>hold:</a:t>
            </a:r>
            <a:r>
              <a:rPr sz="800">
                <a:highlight>
                  <a:srgbClr val="FFFF00"/>
                </a:highlight>
              </a:rPr>
              <a:t>shift</a:t>
            </a:r>
            <a:endParaRPr sz="800">
              <a:highlight>
                <a:srgbClr val="00FF00"/>
              </a:highlight>
            </a:endParaRPr>
          </a:p>
        </p:txBody>
      </p:sp>
      <p:sp>
        <p:nvSpPr>
          <p:cNvPr id="967088040" name=""/>
          <p:cNvSpPr txBox="1"/>
          <p:nvPr/>
        </p:nvSpPr>
        <p:spPr bwMode="auto">
          <a:xfrm flipH="0" flipV="0">
            <a:off x="7772395" y="2999913"/>
            <a:ext cx="716331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00FF"/>
                </a:highlight>
              </a:rPr>
              <a:t>whi</a:t>
            </a:r>
            <a:r>
              <a:rPr sz="1000">
                <a:highlight>
                  <a:srgbClr val="FF00FF"/>
                </a:highlight>
              </a:rPr>
              <a:t>t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1923260758" name=""/>
          <p:cNvSpPr txBox="1"/>
          <p:nvPr/>
        </p:nvSpPr>
        <p:spPr bwMode="auto">
          <a:xfrm flipH="0" flipV="0">
            <a:off x="6725412" y="2762067"/>
            <a:ext cx="1000113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1030023750" name=""/>
          <p:cNvSpPr txBox="1"/>
          <p:nvPr/>
        </p:nvSpPr>
        <p:spPr bwMode="auto">
          <a:xfrm flipH="0" flipV="0">
            <a:off x="2476496" y="3383099"/>
            <a:ext cx="973726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</a:t>
            </a:r>
            <a:endParaRPr/>
          </a:p>
        </p:txBody>
      </p:sp>
      <p:sp>
        <p:nvSpPr>
          <p:cNvPr id="1852436078" name=""/>
          <p:cNvSpPr txBox="1"/>
          <p:nvPr/>
        </p:nvSpPr>
        <p:spPr bwMode="auto">
          <a:xfrm flipH="0" flipV="0">
            <a:off x="9681363" y="2689959"/>
            <a:ext cx="30848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1103816745" name=""/>
          <p:cNvSpPr/>
          <p:nvPr/>
        </p:nvSpPr>
        <p:spPr bwMode="auto">
          <a:xfrm flipH="0" flipV="0">
            <a:off x="114297" y="3768517"/>
            <a:ext cx="247650" cy="305158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35512101" name=""/>
          <p:cNvSpPr/>
          <p:nvPr/>
        </p:nvSpPr>
        <p:spPr bwMode="auto">
          <a:xfrm flipH="0" flipV="0">
            <a:off x="6324140" y="3077703"/>
            <a:ext cx="475934" cy="2136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bg1"/>
                </a:solidFill>
                <a:highlight>
                  <a:srgbClr val="0000FF"/>
                </a:highlight>
              </a:rPr>
              <a:t>top</a:t>
            </a:r>
            <a:endParaRPr sz="1000"/>
          </a:p>
        </p:txBody>
      </p:sp>
      <p:sp>
        <p:nvSpPr>
          <p:cNvPr id="2069699847" name=""/>
          <p:cNvSpPr/>
          <p:nvPr/>
        </p:nvSpPr>
        <p:spPr bwMode="auto">
          <a:xfrm flipH="0" flipV="0">
            <a:off x="6800076" y="3077703"/>
            <a:ext cx="553316" cy="2136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bg1"/>
                </a:solidFill>
                <a:highlight>
                  <a:srgbClr val="0000FF"/>
                </a:highlight>
              </a:rPr>
              <a:t>bottom</a:t>
            </a:r>
            <a:endParaRPr sz="1000"/>
          </a:p>
        </p:txBody>
      </p:sp>
      <p:sp>
        <p:nvSpPr>
          <p:cNvPr id="1722521422" name=""/>
          <p:cNvSpPr/>
          <p:nvPr/>
        </p:nvSpPr>
        <p:spPr bwMode="auto">
          <a:xfrm flipH="0" flipV="0">
            <a:off x="2580303" y="3714022"/>
            <a:ext cx="258142" cy="309699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01108121" name=""/>
          <p:cNvSpPr/>
          <p:nvPr/>
        </p:nvSpPr>
        <p:spPr bwMode="auto">
          <a:xfrm flipH="0" flipV="0">
            <a:off x="412749" y="2055671"/>
            <a:ext cx="247649" cy="305157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0559104" name=""/>
          <p:cNvSpPr txBox="1"/>
          <p:nvPr/>
        </p:nvSpPr>
        <p:spPr bwMode="auto">
          <a:xfrm flipH="0" flipV="0">
            <a:off x="4005099" y="3657602"/>
            <a:ext cx="4161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</a:t>
            </a:r>
            <a:endParaRPr/>
          </a:p>
        </p:txBody>
      </p:sp>
      <p:sp>
        <p:nvSpPr>
          <p:cNvPr id="723604673" name=""/>
          <p:cNvSpPr txBox="1"/>
          <p:nvPr/>
        </p:nvSpPr>
        <p:spPr bwMode="auto">
          <a:xfrm flipH="0" flipV="0">
            <a:off x="5186021" y="3657602"/>
            <a:ext cx="41655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</a:t>
            </a:r>
            <a:endParaRPr/>
          </a:p>
        </p:txBody>
      </p:sp>
      <p:sp>
        <p:nvSpPr>
          <p:cNvPr id="1261689815" name=""/>
          <p:cNvSpPr txBox="1"/>
          <p:nvPr/>
        </p:nvSpPr>
        <p:spPr bwMode="auto">
          <a:xfrm flipH="0" flipV="0">
            <a:off x="4262596" y="2905976"/>
            <a:ext cx="876316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00FF"/>
                </a:highlight>
              </a:rPr>
              <a:t>paste_plain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2136870639" name=""/>
          <p:cNvSpPr txBox="1"/>
          <p:nvPr/>
        </p:nvSpPr>
        <p:spPr bwMode="auto">
          <a:xfrm flipH="0" flipV="0">
            <a:off x="7143291" y="1317621"/>
            <a:ext cx="966047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kitty_swap</a:t>
            </a:r>
            <a:endParaRPr sz="1100">
              <a:highlight>
                <a:srgbClr val="FF0000"/>
              </a:highlight>
            </a:endParaRPr>
          </a:p>
        </p:txBody>
      </p:sp>
      <p:sp>
        <p:nvSpPr>
          <p:cNvPr id="892635096" name=""/>
          <p:cNvSpPr txBox="1"/>
          <p:nvPr/>
        </p:nvSpPr>
        <p:spPr bwMode="auto">
          <a:xfrm flipH="0" flipV="0">
            <a:off x="282083" y="395876"/>
            <a:ext cx="777349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quit</a:t>
            </a:r>
            <a:endParaRPr/>
          </a:p>
        </p:txBody>
      </p:sp>
      <p:sp>
        <p:nvSpPr>
          <p:cNvPr id="1819087995" name=""/>
          <p:cNvSpPr txBox="1"/>
          <p:nvPr/>
        </p:nvSpPr>
        <p:spPr bwMode="auto">
          <a:xfrm flipH="0" flipV="0">
            <a:off x="1926141" y="1253030"/>
            <a:ext cx="1139557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process_stop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881421149" name=""/>
          <p:cNvSpPr txBox="1"/>
          <p:nvPr/>
        </p:nvSpPr>
        <p:spPr bwMode="auto">
          <a:xfrm flipH="0" flipV="0">
            <a:off x="2572843" y="2857851"/>
            <a:ext cx="105634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00FF"/>
                </a:highlight>
              </a:rPr>
              <a:t>paste_resized_img</a:t>
            </a:r>
            <a:endParaRPr sz="1000">
              <a:highlight>
                <a:srgbClr val="00FF00"/>
              </a:highlight>
            </a:endParaRPr>
          </a:p>
        </p:txBody>
      </p:sp>
      <p:pic>
        <p:nvPicPr>
          <p:cNvPr id="705466077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8275635" y="3409221"/>
            <a:ext cx="378788" cy="367309"/>
          </a:xfrm>
          <a:prstGeom prst="rect">
            <a:avLst/>
          </a:prstGeom>
        </p:spPr>
      </p:pic>
      <p:sp>
        <p:nvSpPr>
          <p:cNvPr id="1938889559" name=""/>
          <p:cNvSpPr txBox="1"/>
          <p:nvPr/>
        </p:nvSpPr>
        <p:spPr bwMode="auto">
          <a:xfrm flipH="0" flipV="0">
            <a:off x="8237728" y="3471362"/>
            <a:ext cx="14744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enter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22</cp:revision>
  <dcterms:modified xsi:type="dcterms:W3CDTF">2024-10-16T07:36:41Z</dcterms:modified>
  <cp:category/>
  <cp:contentStatus/>
  <cp:version/>
</cp:coreProperties>
</file>