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3200" cy="4064400"/>
  <p:notesSz cx="12193200" cy="4064400"/>
  <p:defaultTextStyle>
    <a:defPPr>
      <a:defRPr lang="af-ZA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114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FE36A0-0DCC-75FD-1F17-D6353DB7BD3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150" y="665169"/>
            <a:ext cx="9144900" cy="1415013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150" y="2134751"/>
            <a:ext cx="9144900" cy="98128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5758" y="216391"/>
            <a:ext cx="2629158" cy="3444391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82" y="216391"/>
            <a:ext cx="7735061" cy="3444391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931" y="1013277"/>
            <a:ext cx="10516635" cy="169067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931" y="2719949"/>
            <a:ext cx="10516635" cy="8890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82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807" y="1081958"/>
            <a:ext cx="5182110" cy="257882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16391"/>
            <a:ext cx="10516635" cy="785596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870" y="996342"/>
            <a:ext cx="5158294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870" y="1484633"/>
            <a:ext cx="5158294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807" y="996342"/>
            <a:ext cx="5183697" cy="48829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807" y="1484633"/>
            <a:ext cx="5183697" cy="2183674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697" y="585198"/>
            <a:ext cx="6172807" cy="288835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870" y="270960"/>
            <a:ext cx="3932624" cy="94836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697" y="585198"/>
            <a:ext cx="6172807" cy="288835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870" y="1219319"/>
            <a:ext cx="3932624" cy="225894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82" y="216391"/>
            <a:ext cx="10516635" cy="785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82" y="1081958"/>
            <a:ext cx="10516635" cy="2578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82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997" y="3767096"/>
            <a:ext cx="4115204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1447" y="3767096"/>
            <a:ext cx="2743470" cy="216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92D05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09401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8098" y="-66522"/>
            <a:ext cx="12420599" cy="4140199"/>
          </a:xfrm>
          <a:prstGeom prst="rect">
            <a:avLst/>
          </a:prstGeom>
        </p:spPr>
      </p:pic>
      <p:sp>
        <p:nvSpPr>
          <p:cNvPr id="385819524" name=""/>
          <p:cNvSpPr txBox="1"/>
          <p:nvPr/>
        </p:nvSpPr>
        <p:spPr bwMode="auto">
          <a:xfrm flipH="0" flipV="0">
            <a:off x="3313798" y="3244113"/>
            <a:ext cx="4492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_</a:t>
            </a:r>
            <a:endParaRPr/>
          </a:p>
        </p:txBody>
      </p:sp>
      <p:sp>
        <p:nvSpPr>
          <p:cNvPr id="13832272" name=""/>
          <p:cNvSpPr txBox="1"/>
          <p:nvPr/>
        </p:nvSpPr>
        <p:spPr bwMode="auto">
          <a:xfrm flipH="0" flipV="0">
            <a:off x="3890505" y="3244113"/>
            <a:ext cx="147296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FFFF00"/>
                </a:highlight>
              </a:rPr>
              <a:t>enter</a:t>
            </a:r>
            <a:endParaRPr/>
          </a:p>
        </p:txBody>
      </p:sp>
      <p:sp>
        <p:nvSpPr>
          <p:cNvPr id="1565769947" name=""/>
          <p:cNvSpPr/>
          <p:nvPr/>
        </p:nvSpPr>
        <p:spPr bwMode="auto">
          <a:xfrm flipH="0" flipV="0">
            <a:off x="-25399" y="2428874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58269549" name=""/>
          <p:cNvSpPr/>
          <p:nvPr/>
        </p:nvSpPr>
        <p:spPr bwMode="auto">
          <a:xfrm flipH="0" flipV="0">
            <a:off x="1269999" y="3343273"/>
            <a:ext cx="628650" cy="622300"/>
          </a:xfrm>
          <a:prstGeom prst="rect">
            <a:avLst/>
          </a:prstGeom>
          <a:solidFill>
            <a:srgbClr val="00FF00">
              <a:alpha val="55999"/>
            </a:srgbClr>
          </a:solidFill>
          <a:ln w="12699" cap="flat" cmpd="sng" algn="ctr">
            <a:solidFill>
              <a:srgbClr val="92D05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1708981" name=""/>
          <p:cNvSpPr txBox="1"/>
          <p:nvPr/>
        </p:nvSpPr>
        <p:spPr bwMode="auto">
          <a:xfrm flipH="0" flipV="0">
            <a:off x="4602769" y="3288303"/>
            <a:ext cx="189835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00"/>
                </a:highlight>
              </a:rPr>
              <a:t>monitorSwitch</a:t>
            </a:r>
            <a:endParaRPr>
              <a:highlight>
                <a:srgbClr val="00FF00"/>
              </a:highlight>
            </a:endParaRPr>
          </a:p>
        </p:txBody>
      </p:sp>
      <p:pic>
        <p:nvPicPr>
          <p:cNvPr id="36044603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363474" y="796924"/>
            <a:ext cx="495299" cy="447674"/>
          </a:xfrm>
          <a:prstGeom prst="rect">
            <a:avLst/>
          </a:prstGeom>
        </p:spPr>
      </p:pic>
      <p:pic>
        <p:nvPicPr>
          <p:cNvPr id="19519901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47849" y="2438399"/>
            <a:ext cx="476249" cy="438149"/>
          </a:xfrm>
          <a:prstGeom prst="rect">
            <a:avLst/>
          </a:prstGeom>
        </p:spPr>
      </p:pic>
      <p:sp>
        <p:nvSpPr>
          <p:cNvPr id="888374187" name=""/>
          <p:cNvSpPr txBox="1"/>
          <p:nvPr/>
        </p:nvSpPr>
        <p:spPr bwMode="auto">
          <a:xfrm flipH="0" flipV="0">
            <a:off x="8420099" y="1619249"/>
            <a:ext cx="404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→</a:t>
            </a:r>
            <a:endParaRPr/>
          </a:p>
        </p:txBody>
      </p:sp>
      <p:sp>
        <p:nvSpPr>
          <p:cNvPr id="286097192" name=""/>
          <p:cNvSpPr txBox="1"/>
          <p:nvPr/>
        </p:nvSpPr>
        <p:spPr bwMode="auto">
          <a:xfrm flipH="0" flipV="0">
            <a:off x="10039349" y="1600198"/>
            <a:ext cx="4076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à</a:t>
            </a:r>
            <a:endParaRPr/>
          </a:p>
        </p:txBody>
      </p:sp>
      <p:sp>
        <p:nvSpPr>
          <p:cNvPr id="504085575" name=""/>
          <p:cNvSpPr txBox="1"/>
          <p:nvPr/>
        </p:nvSpPr>
        <p:spPr bwMode="auto">
          <a:xfrm flipH="0" flipV="0">
            <a:off x="9798049" y="1241423"/>
            <a:ext cx="6341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2x: </a:t>
            </a:r>
            <a:r>
              <a:rPr sz="1400">
                <a:highlight>
                  <a:srgbClr val="00FFFF"/>
                </a:highlight>
              </a:rPr>
              <a:t>ê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1006702396" name=""/>
          <p:cNvSpPr txBox="1"/>
          <p:nvPr/>
        </p:nvSpPr>
        <p:spPr bwMode="auto">
          <a:xfrm flipH="0" flipV="0">
            <a:off x="9867899" y="781048"/>
            <a:ext cx="4072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è</a:t>
            </a:r>
            <a:endParaRPr/>
          </a:p>
        </p:txBody>
      </p:sp>
      <p:pic>
        <p:nvPicPr>
          <p:cNvPr id="802563558" name=""/>
          <p:cNvPicPr>
            <a:picLocks noChangeAspect="1"/>
          </p:cNvPicPr>
          <p:nvPr/>
        </p:nvPicPr>
        <p:blipFill>
          <a:blip r:embed="rId6"/>
          <a:srcRect l="0" t="5913" r="0" b="0"/>
          <a:stretch/>
        </p:blipFill>
        <p:spPr bwMode="auto">
          <a:xfrm flipH="0" flipV="0">
            <a:off x="10482678" y="1600198"/>
            <a:ext cx="996647" cy="806757"/>
          </a:xfrm>
          <a:prstGeom prst="rect">
            <a:avLst/>
          </a:prstGeom>
        </p:spPr>
      </p:pic>
      <p:pic>
        <p:nvPicPr>
          <p:cNvPr id="153079848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1147849" y="726080"/>
            <a:ext cx="1149584" cy="895348"/>
          </a:xfrm>
          <a:prstGeom prst="rect">
            <a:avLst/>
          </a:prstGeom>
        </p:spPr>
      </p:pic>
      <p:pic>
        <p:nvPicPr>
          <p:cNvPr id="9328643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1527379" y="1539874"/>
            <a:ext cx="855120" cy="792550"/>
          </a:xfrm>
          <a:prstGeom prst="rect">
            <a:avLst/>
          </a:prstGeom>
        </p:spPr>
      </p:pic>
      <p:pic>
        <p:nvPicPr>
          <p:cNvPr id="29637604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2156028" y="747324"/>
            <a:ext cx="226470" cy="792549"/>
          </a:xfrm>
          <a:prstGeom prst="rect">
            <a:avLst/>
          </a:prstGeom>
        </p:spPr>
      </p:pic>
      <p:sp>
        <p:nvSpPr>
          <p:cNvPr id="1664565281" name=""/>
          <p:cNvSpPr txBox="1"/>
          <p:nvPr/>
        </p:nvSpPr>
        <p:spPr bwMode="auto">
          <a:xfrm flipH="0" flipV="0">
            <a:off x="5927270" y="1630858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← </a:t>
            </a:r>
            <a:endParaRPr/>
          </a:p>
        </p:txBody>
      </p:sp>
      <p:sp>
        <p:nvSpPr>
          <p:cNvPr id="1139779256" name=""/>
          <p:cNvSpPr txBox="1"/>
          <p:nvPr/>
        </p:nvSpPr>
        <p:spPr bwMode="auto">
          <a:xfrm flipH="0" flipV="0">
            <a:off x="6664777" y="1611807"/>
            <a:ext cx="4065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↓</a:t>
            </a:r>
            <a:endParaRPr/>
          </a:p>
        </p:txBody>
      </p:sp>
      <p:sp>
        <p:nvSpPr>
          <p:cNvPr id="2083295091" name=""/>
          <p:cNvSpPr txBox="1"/>
          <p:nvPr/>
        </p:nvSpPr>
        <p:spPr bwMode="auto">
          <a:xfrm flipH="0" flipV="0">
            <a:off x="7674427" y="1611807"/>
            <a:ext cx="40760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↑</a:t>
            </a:r>
            <a:endParaRPr/>
          </a:p>
        </p:txBody>
      </p:sp>
      <p:sp>
        <p:nvSpPr>
          <p:cNvPr id="1022172198" name=""/>
          <p:cNvSpPr txBox="1"/>
          <p:nvPr/>
        </p:nvSpPr>
        <p:spPr bwMode="auto">
          <a:xfrm flipH="0" flipV="0">
            <a:off x="5602581" y="2146354"/>
            <a:ext cx="986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16741522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9043724" y="2131037"/>
            <a:ext cx="321068" cy="275918"/>
          </a:xfrm>
          <a:prstGeom prst="rect">
            <a:avLst/>
          </a:prstGeom>
        </p:spPr>
      </p:pic>
      <p:sp>
        <p:nvSpPr>
          <p:cNvPr id="1092444167" name=""/>
          <p:cNvSpPr txBox="1"/>
          <p:nvPr/>
        </p:nvSpPr>
        <p:spPr bwMode="auto">
          <a:xfrm flipH="0" flipV="0">
            <a:off x="8162106" y="2076795"/>
            <a:ext cx="98463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pic>
        <p:nvPicPr>
          <p:cNvPr id="346993943" name=""/>
          <p:cNvPicPr>
            <a:picLocks noChangeAspect="1"/>
          </p:cNvPicPr>
          <p:nvPr/>
        </p:nvPicPr>
        <p:blipFill>
          <a:blip r:embed="rId10"/>
          <a:srcRect l="21513" t="0" r="24988" b="0"/>
          <a:stretch/>
        </p:blipFill>
        <p:spPr bwMode="auto">
          <a:xfrm flipH="0" flipV="0">
            <a:off x="8906141" y="2102155"/>
            <a:ext cx="137583" cy="304799"/>
          </a:xfrm>
          <a:prstGeom prst="rect">
            <a:avLst/>
          </a:prstGeom>
        </p:spPr>
      </p:pic>
      <p:sp>
        <p:nvSpPr>
          <p:cNvPr id="1196215516" name=""/>
          <p:cNvSpPr txBox="1"/>
          <p:nvPr/>
        </p:nvSpPr>
        <p:spPr bwMode="auto">
          <a:xfrm flipH="0" flipV="0">
            <a:off x="6476530" y="2076795"/>
            <a:ext cx="99507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switchWin</a:t>
            </a:r>
            <a:endParaRPr sz="1100"/>
          </a:p>
        </p:txBody>
      </p:sp>
      <p:sp>
        <p:nvSpPr>
          <p:cNvPr id="159342243" name=""/>
          <p:cNvSpPr txBox="1"/>
          <p:nvPr/>
        </p:nvSpPr>
        <p:spPr bwMode="auto">
          <a:xfrm flipH="0" flipV="0">
            <a:off x="7306188" y="2092670"/>
            <a:ext cx="99435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witch</a:t>
            </a: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707294194" name=""/>
          <p:cNvSpPr txBox="1"/>
          <p:nvPr/>
        </p:nvSpPr>
        <p:spPr bwMode="auto">
          <a:xfrm flipH="0" flipV="0">
            <a:off x="10858498" y="1600197"/>
            <a:ext cx="40832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22883638" name=""/>
          <p:cNvSpPr txBox="1"/>
          <p:nvPr/>
        </p:nvSpPr>
        <p:spPr bwMode="auto">
          <a:xfrm flipH="0" flipV="0">
            <a:off x="9252365" y="1573130"/>
            <a:ext cx="41192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highlight>
                  <a:srgbClr val="00FFFF"/>
                </a:highlight>
              </a:rPr>
              <a:t>é</a:t>
            </a:r>
            <a:endParaRPr/>
          </a:p>
        </p:txBody>
      </p:sp>
      <p:sp>
        <p:nvSpPr>
          <p:cNvPr id="1223691744" name=""/>
          <p:cNvSpPr txBox="1"/>
          <p:nvPr/>
        </p:nvSpPr>
        <p:spPr bwMode="auto">
          <a:xfrm flipH="0" flipV="0">
            <a:off x="9165984" y="1808302"/>
            <a:ext cx="79381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2x: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ç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663298741" name=""/>
          <p:cNvSpPr txBox="1"/>
          <p:nvPr/>
        </p:nvSpPr>
        <p:spPr bwMode="auto">
          <a:xfrm flipH="0" flipV="0">
            <a:off x="9957912" y="2021479"/>
            <a:ext cx="79489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highlight>
                  <a:srgbClr val="00FFFF"/>
                </a:highlight>
              </a:rPr>
              <a:t>2x: </a:t>
            </a: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â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667269619" name=""/>
          <p:cNvSpPr txBox="1"/>
          <p:nvPr/>
        </p:nvSpPr>
        <p:spPr bwMode="auto">
          <a:xfrm flipH="0" flipV="0">
            <a:off x="6253676" y="1240607"/>
            <a:ext cx="9842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moveWin</a:t>
            </a:r>
            <a:endParaRPr sz="1200"/>
          </a:p>
        </p:txBody>
      </p:sp>
      <p:sp>
        <p:nvSpPr>
          <p:cNvPr id="774633629" name=""/>
          <p:cNvSpPr txBox="1"/>
          <p:nvPr/>
        </p:nvSpPr>
        <p:spPr bwMode="auto">
          <a:xfrm flipH="0" flipV="0">
            <a:off x="6517819" y="811707"/>
            <a:ext cx="4090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-</a:t>
            </a:r>
            <a:endParaRPr/>
          </a:p>
        </p:txBody>
      </p:sp>
      <p:sp>
        <p:nvSpPr>
          <p:cNvPr id="734613237" name=""/>
          <p:cNvSpPr txBox="1"/>
          <p:nvPr/>
        </p:nvSpPr>
        <p:spPr bwMode="auto">
          <a:xfrm flipH="0" flipV="0">
            <a:off x="7317919" y="792656"/>
            <a:ext cx="40760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+</a:t>
            </a:r>
            <a:endParaRPr/>
          </a:p>
        </p:txBody>
      </p:sp>
      <p:sp>
        <p:nvSpPr>
          <p:cNvPr id="1672539388" name=""/>
          <p:cNvSpPr txBox="1"/>
          <p:nvPr/>
        </p:nvSpPr>
        <p:spPr bwMode="auto">
          <a:xfrm flipH="0" flipV="0">
            <a:off x="8213269" y="773606"/>
            <a:ext cx="40868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highlight>
                  <a:srgbClr val="00FFFF"/>
                </a:highlight>
              </a:rPr>
              <a:t>=</a:t>
            </a:r>
            <a:endParaRPr/>
          </a:p>
        </p:txBody>
      </p:sp>
      <p:sp>
        <p:nvSpPr>
          <p:cNvPr id="1365639019" name=""/>
          <p:cNvSpPr txBox="1"/>
          <p:nvPr/>
        </p:nvSpPr>
        <p:spPr bwMode="auto">
          <a:xfrm flipH="0" flipV="0">
            <a:off x="8994318" y="792655"/>
            <a:ext cx="53283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#</a:t>
            </a:r>
            <a:endParaRPr/>
          </a:p>
        </p:txBody>
      </p:sp>
      <p:sp>
        <p:nvSpPr>
          <p:cNvPr id="424445387" name=""/>
          <p:cNvSpPr/>
          <p:nvPr/>
        </p:nvSpPr>
        <p:spPr bwMode="auto">
          <a:xfrm flipH="0" flipV="0">
            <a:off x="876299" y="0"/>
            <a:ext cx="361950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83284304" name=""/>
          <p:cNvSpPr/>
          <p:nvPr/>
        </p:nvSpPr>
        <p:spPr bwMode="auto">
          <a:xfrm flipH="0" flipV="0">
            <a:off x="0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877089110" name=""/>
          <p:cNvSpPr/>
          <p:nvPr/>
        </p:nvSpPr>
        <p:spPr bwMode="auto">
          <a:xfrm flipH="0" flipV="0">
            <a:off x="1638298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3725359" name=""/>
          <p:cNvSpPr/>
          <p:nvPr/>
        </p:nvSpPr>
        <p:spPr bwMode="auto">
          <a:xfrm flipH="0" flipV="0">
            <a:off x="2476498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28077396" name=""/>
          <p:cNvSpPr/>
          <p:nvPr/>
        </p:nvSpPr>
        <p:spPr bwMode="auto">
          <a:xfrm flipH="0" flipV="0">
            <a:off x="3295648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42075773" name=""/>
          <p:cNvSpPr/>
          <p:nvPr/>
        </p:nvSpPr>
        <p:spPr bwMode="auto">
          <a:xfrm flipH="0" flipV="0">
            <a:off x="4114797" y="-5715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15728034" name=""/>
          <p:cNvSpPr/>
          <p:nvPr/>
        </p:nvSpPr>
        <p:spPr bwMode="auto">
          <a:xfrm flipH="0" flipV="0">
            <a:off x="493394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7990008" name=""/>
          <p:cNvSpPr/>
          <p:nvPr/>
        </p:nvSpPr>
        <p:spPr bwMode="auto">
          <a:xfrm flipH="0" flipV="0">
            <a:off x="5753096" y="-761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579283" name=""/>
          <p:cNvSpPr/>
          <p:nvPr/>
        </p:nvSpPr>
        <p:spPr bwMode="auto">
          <a:xfrm flipH="0" flipV="0">
            <a:off x="6591296" y="-1904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0661730" name=""/>
          <p:cNvSpPr/>
          <p:nvPr/>
        </p:nvSpPr>
        <p:spPr bwMode="auto">
          <a:xfrm flipH="0" flipV="0">
            <a:off x="7410447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1013049" name=""/>
          <p:cNvSpPr/>
          <p:nvPr/>
        </p:nvSpPr>
        <p:spPr bwMode="auto">
          <a:xfrm flipH="0" flipV="0">
            <a:off x="824864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55344458" name=""/>
          <p:cNvSpPr/>
          <p:nvPr/>
        </p:nvSpPr>
        <p:spPr bwMode="auto">
          <a:xfrm flipH="0" flipV="0">
            <a:off x="9067797" y="0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09682922" name=""/>
          <p:cNvSpPr/>
          <p:nvPr/>
        </p:nvSpPr>
        <p:spPr bwMode="auto">
          <a:xfrm flipH="0" flipV="0">
            <a:off x="9905996" y="-38099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75906325" name=""/>
          <p:cNvSpPr txBox="1"/>
          <p:nvPr/>
        </p:nvSpPr>
        <p:spPr bwMode="auto">
          <a:xfrm flipH="0" flipV="0">
            <a:off x="6346369" y="2450007"/>
            <a:ext cx="41120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(</a:t>
            </a:r>
            <a:endParaRPr sz="2000"/>
          </a:p>
        </p:txBody>
      </p:sp>
      <p:sp>
        <p:nvSpPr>
          <p:cNvPr id="1651824106" name=""/>
          <p:cNvSpPr txBox="1"/>
          <p:nvPr/>
        </p:nvSpPr>
        <p:spPr bwMode="auto">
          <a:xfrm flipH="0" flipV="0">
            <a:off x="7317919" y="2430956"/>
            <a:ext cx="2987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)</a:t>
            </a:r>
            <a:endParaRPr/>
          </a:p>
        </p:txBody>
      </p:sp>
      <p:sp>
        <p:nvSpPr>
          <p:cNvPr id="570669188" name=""/>
          <p:cNvSpPr txBox="1"/>
          <p:nvPr/>
        </p:nvSpPr>
        <p:spPr bwMode="auto">
          <a:xfrm flipH="0" flipV="0">
            <a:off x="7209904" y="1227094"/>
            <a:ext cx="987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quit</a:t>
            </a: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Win</a:t>
            </a:r>
            <a:endParaRPr sz="1200"/>
          </a:p>
        </p:txBody>
      </p:sp>
      <p:sp>
        <p:nvSpPr>
          <p:cNvPr id="273934253" name=""/>
          <p:cNvSpPr txBox="1"/>
          <p:nvPr/>
        </p:nvSpPr>
        <p:spPr bwMode="auto">
          <a:xfrm flipH="0" flipV="0">
            <a:off x="7288675" y="2811954"/>
            <a:ext cx="41516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1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53191767" name=""/>
          <p:cNvSpPr txBox="1"/>
          <p:nvPr/>
        </p:nvSpPr>
        <p:spPr bwMode="auto">
          <a:xfrm flipH="0" flipV="0">
            <a:off x="8035467" y="2811956"/>
            <a:ext cx="41660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2</a:t>
            </a:r>
            <a:endParaRPr sz="2000">
              <a:highlight>
                <a:srgbClr val="FF0000"/>
              </a:highlight>
            </a:endParaRPr>
          </a:p>
        </p:txBody>
      </p:sp>
      <p:pic>
        <p:nvPicPr>
          <p:cNvPr id="1322890045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3499" y="1642619"/>
            <a:ext cx="1250948" cy="727960"/>
          </a:xfrm>
          <a:prstGeom prst="rect">
            <a:avLst/>
          </a:prstGeom>
        </p:spPr>
      </p:pic>
      <p:sp>
        <p:nvSpPr>
          <p:cNvPr id="769628624" name=""/>
          <p:cNvSpPr txBox="1"/>
          <p:nvPr/>
        </p:nvSpPr>
        <p:spPr bwMode="auto">
          <a:xfrm flipH="0" flipV="0">
            <a:off x="135430" y="1722105"/>
            <a:ext cx="986436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Esc</a:t>
            </a:r>
            <a:endParaRPr sz="1200"/>
          </a:p>
        </p:txBody>
      </p:sp>
      <p:sp>
        <p:nvSpPr>
          <p:cNvPr id="1003512847" name=""/>
          <p:cNvSpPr/>
          <p:nvPr/>
        </p:nvSpPr>
        <p:spPr bwMode="auto">
          <a:xfrm flipH="0" flipV="0">
            <a:off x="0" y="1625599"/>
            <a:ext cx="1371599" cy="761999"/>
          </a:xfrm>
          <a:prstGeom prst="rect">
            <a:avLst/>
          </a:prstGeom>
          <a:solidFill>
            <a:srgbClr val="00FFFF">
              <a:alpha val="67999"/>
            </a:srgbClr>
          </a:solidFill>
          <a:ln w="12700" cap="flat" cmpd="sng" algn="ctr">
            <a:solidFill>
              <a:schemeClr val="accent1">
                <a:shade val="50000"/>
                <a:alpha val="6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358372365" name=""/>
          <p:cNvSpPr txBox="1"/>
          <p:nvPr/>
        </p:nvSpPr>
        <p:spPr bwMode="auto">
          <a:xfrm flipH="0" flipV="0">
            <a:off x="9003657" y="2847515"/>
            <a:ext cx="30028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3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761235842" name=""/>
          <p:cNvSpPr txBox="1"/>
          <p:nvPr/>
        </p:nvSpPr>
        <p:spPr bwMode="auto">
          <a:xfrm flipH="0" flipV="0">
            <a:off x="7997367" y="2030906"/>
            <a:ext cx="42020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6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141115448" name=""/>
          <p:cNvSpPr txBox="1"/>
          <p:nvPr/>
        </p:nvSpPr>
        <p:spPr bwMode="auto">
          <a:xfrm flipH="0" flipV="0">
            <a:off x="6324141" y="2040431"/>
            <a:ext cx="42056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4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614831966" name=""/>
          <p:cNvSpPr txBox="1"/>
          <p:nvPr/>
        </p:nvSpPr>
        <p:spPr bwMode="auto">
          <a:xfrm flipH="0" flipV="0">
            <a:off x="7143291" y="2034080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5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616383545" name=""/>
          <p:cNvSpPr txBox="1"/>
          <p:nvPr/>
        </p:nvSpPr>
        <p:spPr bwMode="auto">
          <a:xfrm flipH="0" flipV="0">
            <a:off x="6117766" y="1214931"/>
            <a:ext cx="42092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7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271690191" name=""/>
          <p:cNvSpPr txBox="1"/>
          <p:nvPr/>
        </p:nvSpPr>
        <p:spPr bwMode="auto">
          <a:xfrm flipH="0" flipV="0">
            <a:off x="7000416" y="1224455"/>
            <a:ext cx="4220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8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916934372" name=""/>
          <p:cNvSpPr txBox="1"/>
          <p:nvPr/>
        </p:nvSpPr>
        <p:spPr bwMode="auto">
          <a:xfrm flipH="0" flipV="0">
            <a:off x="7835441" y="1218105"/>
            <a:ext cx="42020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9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392894983" name=""/>
          <p:cNvSpPr txBox="1"/>
          <p:nvPr/>
        </p:nvSpPr>
        <p:spPr bwMode="auto">
          <a:xfrm flipH="0" flipV="0">
            <a:off x="6563787" y="3244111"/>
            <a:ext cx="416965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0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491227829" name=""/>
          <p:cNvSpPr txBox="1"/>
          <p:nvPr/>
        </p:nvSpPr>
        <p:spPr bwMode="auto">
          <a:xfrm flipH="0" flipV="0">
            <a:off x="9489163" y="1831972"/>
            <a:ext cx="350257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400" b="1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.</a:t>
            </a:r>
            <a:endParaRPr sz="2000">
              <a:highlight>
                <a:srgbClr val="FF0000"/>
              </a:highlight>
            </a:endParaRPr>
          </a:p>
        </p:txBody>
      </p:sp>
      <p:sp>
        <p:nvSpPr>
          <p:cNvPr id="121623158" name=""/>
          <p:cNvSpPr/>
          <p:nvPr/>
        </p:nvSpPr>
        <p:spPr bwMode="auto">
          <a:xfrm flipH="0" flipV="0">
            <a:off x="7661273" y="244792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2342637" name=""/>
          <p:cNvSpPr/>
          <p:nvPr/>
        </p:nvSpPr>
        <p:spPr bwMode="auto">
          <a:xfrm flipH="0" flipV="0">
            <a:off x="843279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529558745" name=""/>
          <p:cNvSpPr/>
          <p:nvPr/>
        </p:nvSpPr>
        <p:spPr bwMode="auto">
          <a:xfrm flipH="0" flipV="0">
            <a:off x="9290048" y="2441574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4572284" name=""/>
          <p:cNvSpPr/>
          <p:nvPr/>
        </p:nvSpPr>
        <p:spPr bwMode="auto">
          <a:xfrm flipH="0" flipV="0">
            <a:off x="10109199" y="2422523"/>
            <a:ext cx="1371598" cy="761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78537185" name=""/>
          <p:cNvSpPr/>
          <p:nvPr/>
        </p:nvSpPr>
        <p:spPr bwMode="auto">
          <a:xfrm flipH="0" flipV="0">
            <a:off x="9521823" y="768348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6652373" name=""/>
          <p:cNvSpPr/>
          <p:nvPr/>
        </p:nvSpPr>
        <p:spPr bwMode="auto">
          <a:xfrm flipH="0" flipV="0">
            <a:off x="10325098" y="761997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808002" name=""/>
          <p:cNvSpPr/>
          <p:nvPr/>
        </p:nvSpPr>
        <p:spPr bwMode="auto">
          <a:xfrm flipH="0" flipV="0">
            <a:off x="8886823" y="1641473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327989263" name=""/>
          <p:cNvSpPr/>
          <p:nvPr/>
        </p:nvSpPr>
        <p:spPr bwMode="auto">
          <a:xfrm flipH="0" flipV="0">
            <a:off x="9690098" y="157162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41618531" name=""/>
          <p:cNvSpPr/>
          <p:nvPr/>
        </p:nvSpPr>
        <p:spPr bwMode="auto">
          <a:xfrm flipH="0" flipV="0">
            <a:off x="10547348" y="1603372"/>
            <a:ext cx="361949" cy="380999"/>
          </a:xfrm>
          <a:prstGeom prst="rect">
            <a:avLst/>
          </a:prstGeom>
          <a:solidFill>
            <a:srgbClr val="FFFF00">
              <a:alpha val="31998"/>
            </a:srgbClr>
          </a:solidFill>
          <a:ln w="12699" cap="flat" cmpd="sng" algn="ctr">
            <a:solidFill>
              <a:srgbClr val="FFFF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54519002" name=""/>
          <p:cNvSpPr/>
          <p:nvPr/>
        </p:nvSpPr>
        <p:spPr bwMode="auto">
          <a:xfrm flipH="0" flipV="0">
            <a:off x="0" y="805356"/>
            <a:ext cx="1174750" cy="761999"/>
          </a:xfrm>
          <a:prstGeom prst="rect">
            <a:avLst/>
          </a:prstGeom>
          <a:solidFill>
            <a:srgbClr val="FF0000">
              <a:alpha val="31998"/>
            </a:srgbClr>
          </a:solidFill>
          <a:ln w="12699" cap="flat" cmpd="sng" algn="ctr">
            <a:solidFill>
              <a:srgbClr val="FF0000">
                <a:alpha val="52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95713197" name=""/>
          <p:cNvSpPr txBox="1"/>
          <p:nvPr/>
        </p:nvSpPr>
        <p:spPr bwMode="auto">
          <a:xfrm flipH="0" flipV="0">
            <a:off x="10687046" y="2092669"/>
            <a:ext cx="1086207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>
                <a:highlight>
                  <a:srgbClr val="00FFFF"/>
                </a:highlight>
              </a:rPr>
              <a:t>cheat sheet</a:t>
            </a:r>
            <a:endParaRPr sz="1000" b="1">
              <a:highlight>
                <a:srgbClr val="00FFFF"/>
              </a:highlight>
            </a:endParaRPr>
          </a:p>
        </p:txBody>
      </p:sp>
      <p:sp>
        <p:nvSpPr>
          <p:cNvPr id="238417076" name=""/>
          <p:cNvSpPr txBox="1"/>
          <p:nvPr/>
        </p:nvSpPr>
        <p:spPr bwMode="auto">
          <a:xfrm flipH="0" flipV="0">
            <a:off x="3511342" y="2831006"/>
            <a:ext cx="98751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lock</a:t>
            </a:r>
            <a:endParaRPr sz="1200"/>
          </a:p>
        </p:txBody>
      </p:sp>
      <p:sp>
        <p:nvSpPr>
          <p:cNvPr id="375537900" name=""/>
          <p:cNvSpPr txBox="1"/>
          <p:nvPr/>
        </p:nvSpPr>
        <p:spPr bwMode="auto">
          <a:xfrm flipH="0" flipV="0">
            <a:off x="2368342" y="2049957"/>
            <a:ext cx="99075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2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suspend</a:t>
            </a:r>
            <a:endParaRPr sz="1200"/>
          </a:p>
        </p:txBody>
      </p:sp>
      <p:sp>
        <p:nvSpPr>
          <p:cNvPr id="663460119" name=""/>
          <p:cNvSpPr txBox="1"/>
          <p:nvPr/>
        </p:nvSpPr>
        <p:spPr bwMode="auto">
          <a:xfrm flipH="0" flipV="0">
            <a:off x="7965772" y="2479851"/>
            <a:ext cx="9975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home</a:t>
            </a:r>
            <a:endParaRPr sz="1100"/>
          </a:p>
        </p:txBody>
      </p:sp>
      <p:sp>
        <p:nvSpPr>
          <p:cNvPr id="1354527172" name=""/>
          <p:cNvSpPr txBox="1"/>
          <p:nvPr/>
        </p:nvSpPr>
        <p:spPr bwMode="auto">
          <a:xfrm flipH="0" flipV="0">
            <a:off x="8786593" y="2481856"/>
            <a:ext cx="99939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end</a:t>
            </a:r>
            <a:endParaRPr sz="1100"/>
          </a:p>
        </p:txBody>
      </p:sp>
      <p:sp>
        <p:nvSpPr>
          <p:cNvPr id="1737748550" name=""/>
          <p:cNvSpPr txBox="1"/>
          <p:nvPr/>
        </p:nvSpPr>
        <p:spPr bwMode="auto">
          <a:xfrm flipH="0" flipV="0">
            <a:off x="8426739" y="2827300"/>
            <a:ext cx="71057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pgDown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701922206" name=""/>
          <p:cNvSpPr txBox="1"/>
          <p:nvPr/>
        </p:nvSpPr>
        <p:spPr bwMode="auto">
          <a:xfrm flipH="0" flipV="0">
            <a:off x="9702797" y="2512188"/>
            <a:ext cx="30776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2146998327" name=""/>
          <p:cNvSpPr txBox="1"/>
          <p:nvPr/>
        </p:nvSpPr>
        <p:spPr bwMode="auto">
          <a:xfrm flipH="0" flipV="0">
            <a:off x="3142149" y="2046145"/>
            <a:ext cx="972647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ctrl_L</a:t>
            </a:r>
            <a:endParaRPr/>
          </a:p>
        </p:txBody>
      </p:sp>
      <p:sp>
        <p:nvSpPr>
          <p:cNvPr id="932696318" name=""/>
          <p:cNvSpPr/>
          <p:nvPr/>
        </p:nvSpPr>
        <p:spPr bwMode="auto">
          <a:xfrm flipH="0" flipV="0">
            <a:off x="979485" y="2048586"/>
            <a:ext cx="258763" cy="319326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50169284" name=""/>
          <p:cNvSpPr txBox="1"/>
          <p:nvPr/>
        </p:nvSpPr>
        <p:spPr bwMode="auto">
          <a:xfrm flipH="0" flipV="0">
            <a:off x="5533160" y="1936148"/>
            <a:ext cx="94336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vol_up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951882347" name=""/>
          <p:cNvSpPr txBox="1"/>
          <p:nvPr/>
        </p:nvSpPr>
        <p:spPr bwMode="auto">
          <a:xfrm flipH="0" flipV="0">
            <a:off x="6028179" y="2771626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vol_down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252321169" name=""/>
          <p:cNvSpPr txBox="1"/>
          <p:nvPr/>
        </p:nvSpPr>
        <p:spPr bwMode="auto">
          <a:xfrm flipH="0" flipV="0">
            <a:off x="5983137" y="1945098"/>
            <a:ext cx="9458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back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1474675657" name=""/>
          <p:cNvSpPr/>
          <p:nvPr/>
        </p:nvSpPr>
        <p:spPr bwMode="auto">
          <a:xfrm flipH="0" flipV="0">
            <a:off x="3295647" y="3606071"/>
            <a:ext cx="466724" cy="417650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265959" name=""/>
          <p:cNvSpPr txBox="1"/>
          <p:nvPr/>
        </p:nvSpPr>
        <p:spPr bwMode="auto">
          <a:xfrm flipH="0" flipV="0">
            <a:off x="8420098" y="1916424"/>
            <a:ext cx="94768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del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1929603" name=""/>
          <p:cNvSpPr txBox="1"/>
          <p:nvPr/>
        </p:nvSpPr>
        <p:spPr bwMode="auto">
          <a:xfrm flipH="0" flipV="0">
            <a:off x="7504022" y="1920236"/>
            <a:ext cx="9509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nxt_tab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2034788539" name=""/>
          <p:cNvSpPr txBox="1"/>
          <p:nvPr/>
        </p:nvSpPr>
        <p:spPr bwMode="auto">
          <a:xfrm flipH="0" flipV="0">
            <a:off x="6542351" y="1891468"/>
            <a:ext cx="958128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FF"/>
                </a:highlight>
                <a:latin typeface="Arial"/>
                <a:ea typeface="Arial"/>
                <a:cs typeface="Arial"/>
              </a:rPr>
              <a:t>prev_tab</a:t>
            </a:r>
            <a:endParaRPr sz="1400">
              <a:highlight>
                <a:srgbClr val="FF0000"/>
              </a:highlight>
            </a:endParaRPr>
          </a:p>
        </p:txBody>
      </p:sp>
      <p:sp>
        <p:nvSpPr>
          <p:cNvPr id="387306465" name=""/>
          <p:cNvSpPr txBox="1"/>
          <p:nvPr/>
        </p:nvSpPr>
        <p:spPr bwMode="auto">
          <a:xfrm flipH="0" flipV="0">
            <a:off x="9145202" y="2047292"/>
            <a:ext cx="802454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3</a:t>
            </a:r>
            <a:r>
              <a:rPr sz="1000">
                <a:highlight>
                  <a:srgbClr val="00FFFF"/>
                </a:highlight>
              </a:rPr>
              <a:t>x:</a:t>
            </a:r>
            <a:r>
              <a:rPr sz="1400">
                <a:highlight>
                  <a:srgbClr val="00FFFF"/>
                </a:highlight>
              </a:rPr>
              <a:t> </a:t>
            </a:r>
            <a:r>
              <a:rPr lang="af-ZA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ô</a:t>
            </a:r>
            <a:endParaRPr sz="1400">
              <a:highlight>
                <a:srgbClr val="00FFFF"/>
              </a:highlight>
            </a:endParaRPr>
          </a:p>
        </p:txBody>
      </p:sp>
      <p:sp>
        <p:nvSpPr>
          <p:cNvPr id="418021084" name=""/>
          <p:cNvSpPr/>
          <p:nvPr/>
        </p:nvSpPr>
        <p:spPr bwMode="auto">
          <a:xfrm flipH="0" flipV="0">
            <a:off x="6886563" y="2913286"/>
            <a:ext cx="513455" cy="2468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  <a:highlight>
                  <a:srgbClr val="FF00FF"/>
                </a:highlight>
              </a:rPr>
              <a:t>dark</a:t>
            </a:r>
            <a:endParaRPr sz="1000"/>
          </a:p>
        </p:txBody>
      </p:sp>
      <p:sp>
        <p:nvSpPr>
          <p:cNvPr id="1407299542" name=""/>
          <p:cNvSpPr/>
          <p:nvPr/>
        </p:nvSpPr>
        <p:spPr bwMode="auto">
          <a:xfrm flipH="0" flipV="0">
            <a:off x="8718203" y="3042951"/>
            <a:ext cx="350748" cy="201161"/>
          </a:xfrm>
          <a:prstGeom prst="rect">
            <a:avLst/>
          </a:prstGeom>
          <a:solidFill>
            <a:srgbClr val="E532EB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1000">
                <a:solidFill>
                  <a:schemeClr val="tx1"/>
                </a:solidFill>
              </a:rPr>
              <a:t>or</a:t>
            </a:r>
            <a:endParaRPr sz="1000"/>
          </a:p>
        </p:txBody>
      </p:sp>
      <p:sp>
        <p:nvSpPr>
          <p:cNvPr id="1784644944" name=""/>
          <p:cNvSpPr txBox="1"/>
          <p:nvPr/>
        </p:nvSpPr>
        <p:spPr bwMode="auto">
          <a:xfrm flipH="0" flipV="0">
            <a:off x="7543830" y="2811952"/>
            <a:ext cx="708412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00"/>
                </a:highlight>
              </a:rPr>
              <a:t>pgUp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618556961" name=""/>
          <p:cNvSpPr txBox="1"/>
          <p:nvPr/>
        </p:nvSpPr>
        <p:spPr bwMode="auto">
          <a:xfrm flipH="0" flipV="0">
            <a:off x="9068951" y="2237508"/>
            <a:ext cx="999754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688086698" name=""/>
          <p:cNvSpPr/>
          <p:nvPr/>
        </p:nvSpPr>
        <p:spPr bwMode="auto">
          <a:xfrm flipH="0" flipV="0">
            <a:off x="6392106" y="2946538"/>
            <a:ext cx="475935" cy="21363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tx1"/>
                </a:solidFill>
                <a:highlight>
                  <a:srgbClr val="FF00FF"/>
                </a:highlight>
              </a:rPr>
              <a:t>bright</a:t>
            </a:r>
            <a:endParaRPr sz="1000"/>
          </a:p>
        </p:txBody>
      </p:sp>
      <p:sp>
        <p:nvSpPr>
          <p:cNvPr id="2133536052" name=""/>
          <p:cNvSpPr txBox="1"/>
          <p:nvPr/>
        </p:nvSpPr>
        <p:spPr bwMode="auto">
          <a:xfrm flipH="0" flipV="0">
            <a:off x="9609127" y="2964639"/>
            <a:ext cx="715970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>
                <a:highlight>
                  <a:srgbClr val="FFFF00"/>
                </a:highlight>
              </a:rPr>
              <a:t>hold:</a:t>
            </a:r>
            <a:r>
              <a:rPr sz="800">
                <a:highlight>
                  <a:srgbClr val="FFFF00"/>
                </a:highlight>
              </a:rPr>
              <a:t>shift</a:t>
            </a:r>
            <a:endParaRPr sz="800">
              <a:highlight>
                <a:srgbClr val="00FF00"/>
              </a:highlight>
            </a:endParaRPr>
          </a:p>
        </p:txBody>
      </p:sp>
      <p:sp>
        <p:nvSpPr>
          <p:cNvPr id="967088040" name=""/>
          <p:cNvSpPr txBox="1"/>
          <p:nvPr/>
        </p:nvSpPr>
        <p:spPr bwMode="auto">
          <a:xfrm flipH="0" flipV="0">
            <a:off x="7772395" y="2999913"/>
            <a:ext cx="716331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whi</a:t>
            </a:r>
            <a:r>
              <a:rPr sz="1000">
                <a:highlight>
                  <a:srgbClr val="FF00FF"/>
                </a:highlight>
              </a:rPr>
              <a:t>t</a:t>
            </a:r>
            <a:endParaRPr sz="1000">
              <a:highlight>
                <a:srgbClr val="00FF00"/>
              </a:highlight>
            </a:endParaRPr>
          </a:p>
        </p:txBody>
      </p:sp>
      <p:sp>
        <p:nvSpPr>
          <p:cNvPr id="1923260758" name=""/>
          <p:cNvSpPr txBox="1"/>
          <p:nvPr/>
        </p:nvSpPr>
        <p:spPr bwMode="auto">
          <a:xfrm flipH="0" flipV="0">
            <a:off x="6725412" y="2762067"/>
            <a:ext cx="1000113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9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gpt_click</a:t>
            </a:r>
            <a:endParaRPr sz="900"/>
          </a:p>
        </p:txBody>
      </p:sp>
      <p:sp>
        <p:nvSpPr>
          <p:cNvPr id="1030023750" name=""/>
          <p:cNvSpPr txBox="1"/>
          <p:nvPr/>
        </p:nvSpPr>
        <p:spPr bwMode="auto">
          <a:xfrm flipH="0" flipV="0">
            <a:off x="2476496" y="3383099"/>
            <a:ext cx="973726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ctrl</a:t>
            </a:r>
            <a:endParaRPr/>
          </a:p>
        </p:txBody>
      </p:sp>
      <p:sp>
        <p:nvSpPr>
          <p:cNvPr id="1852436078" name=""/>
          <p:cNvSpPr txBox="1"/>
          <p:nvPr/>
        </p:nvSpPr>
        <p:spPr bwMode="auto">
          <a:xfrm flipH="0" flipV="0">
            <a:off x="9681363" y="2689959"/>
            <a:ext cx="308484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100" b="0" i="0" u="none" strike="noStrike" cap="none" spc="0">
                <a:solidFill>
                  <a:schemeClr val="tx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</a:rPr>
              <a:t>*</a:t>
            </a:r>
            <a:endParaRPr sz="1100"/>
          </a:p>
        </p:txBody>
      </p:sp>
      <p:sp>
        <p:nvSpPr>
          <p:cNvPr id="1103816745" name=""/>
          <p:cNvSpPr/>
          <p:nvPr/>
        </p:nvSpPr>
        <p:spPr bwMode="auto">
          <a:xfrm flipH="0" flipV="0">
            <a:off x="114297" y="3768517"/>
            <a:ext cx="247650" cy="305158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35512101" name=""/>
          <p:cNvSpPr/>
          <p:nvPr/>
        </p:nvSpPr>
        <p:spPr bwMode="auto">
          <a:xfrm flipH="0" flipV="0">
            <a:off x="6324140" y="3077703"/>
            <a:ext cx="475934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top</a:t>
            </a:r>
            <a:endParaRPr sz="1000"/>
          </a:p>
        </p:txBody>
      </p:sp>
      <p:sp>
        <p:nvSpPr>
          <p:cNvPr id="2069699847" name=""/>
          <p:cNvSpPr/>
          <p:nvPr/>
        </p:nvSpPr>
        <p:spPr bwMode="auto">
          <a:xfrm flipH="0" flipV="0">
            <a:off x="6800076" y="3077703"/>
            <a:ext cx="553316" cy="21363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sz="800">
                <a:solidFill>
                  <a:schemeClr val="bg1"/>
                </a:solidFill>
                <a:highlight>
                  <a:srgbClr val="0000FF"/>
                </a:highlight>
              </a:rPr>
              <a:t>bottom</a:t>
            </a:r>
            <a:endParaRPr sz="1000"/>
          </a:p>
        </p:txBody>
      </p:sp>
      <p:sp>
        <p:nvSpPr>
          <p:cNvPr id="1722521422" name=""/>
          <p:cNvSpPr/>
          <p:nvPr/>
        </p:nvSpPr>
        <p:spPr bwMode="auto">
          <a:xfrm flipH="0" flipV="0">
            <a:off x="2580303" y="3714022"/>
            <a:ext cx="258142" cy="309699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01108121" name=""/>
          <p:cNvSpPr/>
          <p:nvPr/>
        </p:nvSpPr>
        <p:spPr bwMode="auto">
          <a:xfrm flipH="0" flipV="0">
            <a:off x="412749" y="2055671"/>
            <a:ext cx="247649" cy="305157"/>
          </a:xfrm>
          <a:prstGeom prst="rect">
            <a:avLst/>
          </a:prstGeom>
          <a:solidFill>
            <a:srgbClr val="0000FF">
              <a:alpha val="99999"/>
            </a:srgb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0559104" name=""/>
          <p:cNvSpPr txBox="1"/>
          <p:nvPr/>
        </p:nvSpPr>
        <p:spPr bwMode="auto">
          <a:xfrm flipH="0" flipV="0">
            <a:off x="4005099" y="3657602"/>
            <a:ext cx="41619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723604673" name=""/>
          <p:cNvSpPr txBox="1"/>
          <p:nvPr/>
        </p:nvSpPr>
        <p:spPr bwMode="auto">
          <a:xfrm flipH="0" flipV="0">
            <a:off x="5186021" y="3657602"/>
            <a:ext cx="41655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...</a:t>
            </a:r>
            <a:endParaRPr/>
          </a:p>
        </p:txBody>
      </p:sp>
      <p:sp>
        <p:nvSpPr>
          <p:cNvPr id="1261689815" name=""/>
          <p:cNvSpPr txBox="1"/>
          <p:nvPr/>
        </p:nvSpPr>
        <p:spPr bwMode="auto">
          <a:xfrm flipH="0" flipV="0">
            <a:off x="4262596" y="2905976"/>
            <a:ext cx="876316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FF00FF"/>
                </a:highlight>
              </a:rPr>
              <a:t>paste_plain</a:t>
            </a:r>
            <a:endParaRPr sz="1000">
              <a:highlight>
                <a:srgbClr val="00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18</cp:revision>
  <dcterms:modified xsi:type="dcterms:W3CDTF">2024-09-01T12:36:31Z</dcterms:modified>
  <cp:category/>
  <cp:contentStatus/>
  <cp:version/>
</cp:coreProperties>
</file>