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2373" y="3505198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533514" y="280352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130534" y="3036713"/>
            <a:ext cx="475935" cy="213638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82803" y="2934051"/>
            <a:ext cx="71309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FF00"/>
                </a:highlight>
              </a:rPr>
              <a:t>shift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2024-07-23T11:29:26Z</dcterms:modified>
  <cp:category/>
  <cp:contentStatus/>
  <cp:version/>
</cp:coreProperties>
</file>