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3094" y="3505199"/>
            <a:ext cx="14679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backspace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5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9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04259" y="1640479"/>
            <a:ext cx="4112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077324" y="2040836"/>
            <a:ext cx="7930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</a:t>
            </a:r>
            <a:r>
              <a:rPr>
                <a:highlight>
                  <a:srgbClr val="00FFFF"/>
                </a:highlight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9" y="792656"/>
            <a:ext cx="53139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del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14836" y="2811955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7330618" y="3440606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664698" y="2786555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1480798" y="1493518"/>
            <a:ext cx="1084408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cheat sheet</a:t>
            </a:r>
            <a:endParaRPr sz="1200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2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672335544" name=""/>
          <p:cNvSpPr txBox="1"/>
          <p:nvPr/>
        </p:nvSpPr>
        <p:spPr bwMode="auto">
          <a:xfrm flipH="0" flipV="0">
            <a:off x="7625122" y="2809201"/>
            <a:ext cx="5508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pgUp</a:t>
            </a:r>
            <a:endParaRPr sz="12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41" y="2827302"/>
            <a:ext cx="68897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pgD</a:t>
            </a:r>
            <a:r>
              <a:rPr sz="1200">
                <a:highlight>
                  <a:srgbClr val="00FF00"/>
                </a:highlight>
              </a:rPr>
              <a:t>wn</a:t>
            </a:r>
            <a:endParaRPr sz="12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2023-08-27T13:23:56Z</dcterms:modified>
  <cp:category/>
  <cp:contentStatus/>
  <cp:version/>
</cp:coreProperties>
</file>