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8" y="-66522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13798" y="3244113"/>
            <a:ext cx="4492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890505" y="3244113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00FF0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4602769" y="3288303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FFFF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563787" y="3244111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489163" y="183197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979485" y="2048586"/>
            <a:ext cx="258763" cy="319326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6028179" y="2771626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3295647" y="3606071"/>
            <a:ext cx="466724" cy="41765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86563" y="2913286"/>
            <a:ext cx="513455" cy="246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  <a:highlight>
                  <a:srgbClr val="FF00FF"/>
                </a:highlight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392106" y="2946538"/>
            <a:ext cx="475935" cy="2136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  <a:highlight>
                  <a:srgbClr val="FF00FF"/>
                </a:highlight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09127" y="2964639"/>
            <a:ext cx="71597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>
                <a:highlight>
                  <a:srgbClr val="FFFF00"/>
                </a:highlight>
              </a:rPr>
              <a:t>hold:</a:t>
            </a:r>
            <a:r>
              <a:rPr sz="800">
                <a:highlight>
                  <a:srgbClr val="FFFF00"/>
                </a:highlight>
              </a:rPr>
              <a:t>shift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5412" y="2762067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1030023750" name=""/>
          <p:cNvSpPr txBox="1"/>
          <p:nvPr/>
        </p:nvSpPr>
        <p:spPr bwMode="auto">
          <a:xfrm flipH="0" flipV="0">
            <a:off x="2476496" y="3383099"/>
            <a:ext cx="97372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</a:t>
            </a:r>
            <a:endParaRPr/>
          </a:p>
        </p:txBody>
      </p:sp>
      <p:sp>
        <p:nvSpPr>
          <p:cNvPr id="1852436078" name=""/>
          <p:cNvSpPr txBox="1"/>
          <p:nvPr/>
        </p:nvSpPr>
        <p:spPr bwMode="auto">
          <a:xfrm flipH="0" flipV="0">
            <a:off x="9681363" y="2689959"/>
            <a:ext cx="30848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1103816745" name=""/>
          <p:cNvSpPr/>
          <p:nvPr/>
        </p:nvSpPr>
        <p:spPr bwMode="auto">
          <a:xfrm flipH="0" flipV="0">
            <a:off x="114297" y="3768517"/>
            <a:ext cx="247650" cy="305158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5512101" name=""/>
          <p:cNvSpPr/>
          <p:nvPr/>
        </p:nvSpPr>
        <p:spPr bwMode="auto">
          <a:xfrm flipH="0" flipV="0">
            <a:off x="6324140" y="3077703"/>
            <a:ext cx="475934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top</a:t>
            </a:r>
            <a:endParaRPr sz="1000"/>
          </a:p>
        </p:txBody>
      </p:sp>
      <p:sp>
        <p:nvSpPr>
          <p:cNvPr id="2069699847" name=""/>
          <p:cNvSpPr/>
          <p:nvPr/>
        </p:nvSpPr>
        <p:spPr bwMode="auto">
          <a:xfrm flipH="0" flipV="0">
            <a:off x="6800076" y="3077703"/>
            <a:ext cx="553316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endParaRPr sz="1000"/>
          </a:p>
        </p:txBody>
      </p:sp>
      <p:sp>
        <p:nvSpPr>
          <p:cNvPr id="1722521422" name=""/>
          <p:cNvSpPr/>
          <p:nvPr/>
        </p:nvSpPr>
        <p:spPr bwMode="auto">
          <a:xfrm flipH="0" flipV="0">
            <a:off x="2580303" y="3714022"/>
            <a:ext cx="258142" cy="309699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1108121" name=""/>
          <p:cNvSpPr/>
          <p:nvPr/>
        </p:nvSpPr>
        <p:spPr bwMode="auto">
          <a:xfrm flipH="0" flipV="0">
            <a:off x="412749" y="2055671"/>
            <a:ext cx="247649" cy="305157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0559104" name=""/>
          <p:cNvSpPr txBox="1"/>
          <p:nvPr/>
        </p:nvSpPr>
        <p:spPr bwMode="auto">
          <a:xfrm flipH="0" flipV="0">
            <a:off x="4005099" y="3657602"/>
            <a:ext cx="4161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723604673" name=""/>
          <p:cNvSpPr txBox="1"/>
          <p:nvPr/>
        </p:nvSpPr>
        <p:spPr bwMode="auto">
          <a:xfrm flipH="0" flipV="0">
            <a:off x="5186021" y="3657602"/>
            <a:ext cx="4165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modified xsi:type="dcterms:W3CDTF">2024-08-28T19:46:27Z</dcterms:modified>
  <cp:category/>
  <cp:contentStatus/>
  <cp:version/>
</cp:coreProperties>
</file>