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5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9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14836" y="2811955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672335544" name=""/>
          <p:cNvSpPr txBox="1"/>
          <p:nvPr/>
        </p:nvSpPr>
        <p:spPr bwMode="auto">
          <a:xfrm flipH="0" flipV="0">
            <a:off x="7625122" y="2809201"/>
            <a:ext cx="5508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pgUp</a:t>
            </a:r>
            <a:endParaRPr sz="12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41" y="2827302"/>
            <a:ext cx="6889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pgD</a:t>
            </a:r>
            <a:r>
              <a:rPr sz="1200">
                <a:highlight>
                  <a:srgbClr val="00FF00"/>
                </a:highlight>
              </a:rPr>
              <a:t>wn</a:t>
            </a:r>
            <a:endParaRPr sz="12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85614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57239" y="3505198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2023-10-13T15:09:31Z</dcterms:modified>
  <cp:category/>
  <cp:contentStatus/>
  <cp:version/>
</cp:coreProperties>
</file>