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3200" cy="4064400"/>
  <p:notesSz cx="12193200" cy="4064400"/>
  <p:defaultTextStyle>
    <a:defPPr>
      <a:defRPr lang="af-ZA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114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FE36A0-0DCC-75FD-1F17-D6353DB7BD3A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150" y="665169"/>
            <a:ext cx="9144900" cy="1415013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150" y="2134751"/>
            <a:ext cx="9144900" cy="98128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5758" y="216391"/>
            <a:ext cx="2629158" cy="3444391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82" y="216391"/>
            <a:ext cx="7735061" cy="3444391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931" y="1013277"/>
            <a:ext cx="10516635" cy="169067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931" y="2719949"/>
            <a:ext cx="10516635" cy="8890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82" y="1081958"/>
            <a:ext cx="5182110" cy="25788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807" y="1081958"/>
            <a:ext cx="5182110" cy="25788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16391"/>
            <a:ext cx="10516635" cy="78559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870" y="996342"/>
            <a:ext cx="5158294" cy="488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870" y="1484633"/>
            <a:ext cx="5158294" cy="218367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807" y="996342"/>
            <a:ext cx="5183697" cy="488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807" y="1484633"/>
            <a:ext cx="5183697" cy="218367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70960"/>
            <a:ext cx="3932624" cy="94836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697" y="585198"/>
            <a:ext cx="6172807" cy="28883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870" y="1219319"/>
            <a:ext cx="3932624" cy="22589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70960"/>
            <a:ext cx="3932624" cy="94836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697" y="585198"/>
            <a:ext cx="6172807" cy="288835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870" y="1219319"/>
            <a:ext cx="3932624" cy="22589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82" y="216391"/>
            <a:ext cx="10516635" cy="785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82" y="1081958"/>
            <a:ext cx="10516635" cy="257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82" y="3767096"/>
            <a:ext cx="2743470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997" y="3767096"/>
            <a:ext cx="4115204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1447" y="3767096"/>
            <a:ext cx="2743470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92D05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509401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38099" y="-63499"/>
            <a:ext cx="12420599" cy="4140199"/>
          </a:xfrm>
          <a:prstGeom prst="rect">
            <a:avLst/>
          </a:prstGeom>
        </p:spPr>
      </p:pic>
      <p:sp>
        <p:nvSpPr>
          <p:cNvPr id="385819524" name=""/>
          <p:cNvSpPr txBox="1"/>
          <p:nvPr/>
        </p:nvSpPr>
        <p:spPr bwMode="auto">
          <a:xfrm flipH="0" flipV="0">
            <a:off x="3390899" y="3505199"/>
            <a:ext cx="8971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_</a:t>
            </a:r>
            <a:endParaRPr/>
          </a:p>
        </p:txBody>
      </p:sp>
      <p:sp>
        <p:nvSpPr>
          <p:cNvPr id="13832272" name=""/>
          <p:cNvSpPr txBox="1"/>
          <p:nvPr/>
        </p:nvSpPr>
        <p:spPr bwMode="auto">
          <a:xfrm flipH="0" flipV="0">
            <a:off x="3762373" y="3505198"/>
            <a:ext cx="147296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FFFF00"/>
                </a:highlight>
              </a:rPr>
              <a:t>enter</a:t>
            </a:r>
            <a:endParaRPr/>
          </a:p>
        </p:txBody>
      </p:sp>
      <p:sp>
        <p:nvSpPr>
          <p:cNvPr id="1565769947" name=""/>
          <p:cNvSpPr/>
          <p:nvPr/>
        </p:nvSpPr>
        <p:spPr bwMode="auto">
          <a:xfrm flipH="0" flipV="0">
            <a:off x="-25399" y="2428874"/>
            <a:ext cx="1371598" cy="761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58269549" name=""/>
          <p:cNvSpPr/>
          <p:nvPr/>
        </p:nvSpPr>
        <p:spPr bwMode="auto">
          <a:xfrm flipH="0" flipV="0">
            <a:off x="1269999" y="3343273"/>
            <a:ext cx="628650" cy="622300"/>
          </a:xfrm>
          <a:prstGeom prst="rect">
            <a:avLst/>
          </a:prstGeom>
          <a:solidFill>
            <a:srgbClr val="92D050">
              <a:alpha val="55999"/>
            </a:srgbClr>
          </a:solidFill>
          <a:ln w="12699" cap="flat" cmpd="sng" algn="ctr">
            <a:solidFill>
              <a:srgbClr val="92D05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81708981" name=""/>
          <p:cNvSpPr txBox="1"/>
          <p:nvPr/>
        </p:nvSpPr>
        <p:spPr bwMode="auto">
          <a:xfrm flipH="0" flipV="0">
            <a:off x="5153744" y="3505199"/>
            <a:ext cx="189835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00"/>
                </a:highlight>
              </a:rPr>
              <a:t>monitorSwitch</a:t>
            </a:r>
            <a:endParaRPr>
              <a:highlight>
                <a:srgbClr val="00FF00"/>
              </a:highlight>
            </a:endParaRPr>
          </a:p>
        </p:txBody>
      </p:sp>
      <p:pic>
        <p:nvPicPr>
          <p:cNvPr id="36044603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363474" y="796924"/>
            <a:ext cx="495299" cy="447674"/>
          </a:xfrm>
          <a:prstGeom prst="rect">
            <a:avLst/>
          </a:prstGeom>
        </p:spPr>
      </p:pic>
      <p:pic>
        <p:nvPicPr>
          <p:cNvPr id="195199019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847849" y="2438399"/>
            <a:ext cx="476249" cy="438149"/>
          </a:xfrm>
          <a:prstGeom prst="rect">
            <a:avLst/>
          </a:prstGeom>
        </p:spPr>
      </p:pic>
      <p:sp>
        <p:nvSpPr>
          <p:cNvPr id="888374187" name=""/>
          <p:cNvSpPr txBox="1"/>
          <p:nvPr/>
        </p:nvSpPr>
        <p:spPr bwMode="auto">
          <a:xfrm flipH="0" flipV="0">
            <a:off x="8420099" y="1619249"/>
            <a:ext cx="4047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→</a:t>
            </a:r>
            <a:endParaRPr/>
          </a:p>
        </p:txBody>
      </p:sp>
      <p:sp>
        <p:nvSpPr>
          <p:cNvPr id="286097192" name=""/>
          <p:cNvSpPr txBox="1"/>
          <p:nvPr/>
        </p:nvSpPr>
        <p:spPr bwMode="auto">
          <a:xfrm flipH="0" flipV="0">
            <a:off x="10039349" y="1600198"/>
            <a:ext cx="40760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à</a:t>
            </a:r>
            <a:endParaRPr/>
          </a:p>
        </p:txBody>
      </p:sp>
      <p:sp>
        <p:nvSpPr>
          <p:cNvPr id="504085575" name=""/>
          <p:cNvSpPr txBox="1"/>
          <p:nvPr/>
        </p:nvSpPr>
        <p:spPr bwMode="auto">
          <a:xfrm flipH="0" flipV="0">
            <a:off x="9798049" y="1241423"/>
            <a:ext cx="63411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highlight>
                  <a:srgbClr val="00FFFF"/>
                </a:highlight>
              </a:rPr>
              <a:t>2x: </a:t>
            </a:r>
            <a:r>
              <a:rPr sz="1400">
                <a:highlight>
                  <a:srgbClr val="00FFFF"/>
                </a:highlight>
              </a:rPr>
              <a:t>ê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1006702396" name=""/>
          <p:cNvSpPr txBox="1"/>
          <p:nvPr/>
        </p:nvSpPr>
        <p:spPr bwMode="auto">
          <a:xfrm flipH="0" flipV="0">
            <a:off x="9867899" y="781048"/>
            <a:ext cx="4072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è</a:t>
            </a:r>
            <a:endParaRPr/>
          </a:p>
        </p:txBody>
      </p:sp>
      <p:pic>
        <p:nvPicPr>
          <p:cNvPr id="802563558" name=""/>
          <p:cNvPicPr>
            <a:picLocks noChangeAspect="1"/>
          </p:cNvPicPr>
          <p:nvPr/>
        </p:nvPicPr>
        <p:blipFill>
          <a:blip r:embed="rId6"/>
          <a:srcRect l="0" t="5913" r="0" b="0"/>
          <a:stretch/>
        </p:blipFill>
        <p:spPr bwMode="auto">
          <a:xfrm flipH="0" flipV="0">
            <a:off x="10482678" y="1600198"/>
            <a:ext cx="996647" cy="806757"/>
          </a:xfrm>
          <a:prstGeom prst="rect">
            <a:avLst/>
          </a:prstGeom>
        </p:spPr>
      </p:pic>
      <p:pic>
        <p:nvPicPr>
          <p:cNvPr id="1530798481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11147849" y="726080"/>
            <a:ext cx="1149584" cy="895348"/>
          </a:xfrm>
          <a:prstGeom prst="rect">
            <a:avLst/>
          </a:prstGeom>
        </p:spPr>
      </p:pic>
      <p:pic>
        <p:nvPicPr>
          <p:cNvPr id="932864390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1527379" y="1539874"/>
            <a:ext cx="855120" cy="792550"/>
          </a:xfrm>
          <a:prstGeom prst="rect">
            <a:avLst/>
          </a:prstGeom>
        </p:spPr>
      </p:pic>
      <p:pic>
        <p:nvPicPr>
          <p:cNvPr id="296376043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2156028" y="747324"/>
            <a:ext cx="226470" cy="792549"/>
          </a:xfrm>
          <a:prstGeom prst="rect">
            <a:avLst/>
          </a:prstGeom>
        </p:spPr>
      </p:pic>
      <p:sp>
        <p:nvSpPr>
          <p:cNvPr id="1664565281" name=""/>
          <p:cNvSpPr txBox="1"/>
          <p:nvPr/>
        </p:nvSpPr>
        <p:spPr bwMode="auto">
          <a:xfrm flipH="0" flipV="0">
            <a:off x="5927270" y="1630858"/>
            <a:ext cx="4065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← </a:t>
            </a:r>
            <a:endParaRPr/>
          </a:p>
        </p:txBody>
      </p:sp>
      <p:sp>
        <p:nvSpPr>
          <p:cNvPr id="1139779256" name=""/>
          <p:cNvSpPr txBox="1"/>
          <p:nvPr/>
        </p:nvSpPr>
        <p:spPr bwMode="auto">
          <a:xfrm flipH="0" flipV="0">
            <a:off x="6664777" y="1611807"/>
            <a:ext cx="4065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↓</a:t>
            </a:r>
            <a:endParaRPr/>
          </a:p>
        </p:txBody>
      </p:sp>
      <p:sp>
        <p:nvSpPr>
          <p:cNvPr id="2083295091" name=""/>
          <p:cNvSpPr txBox="1"/>
          <p:nvPr/>
        </p:nvSpPr>
        <p:spPr bwMode="auto">
          <a:xfrm flipH="0" flipV="0">
            <a:off x="7674427" y="1611807"/>
            <a:ext cx="40760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↑</a:t>
            </a:r>
            <a:endParaRPr/>
          </a:p>
        </p:txBody>
      </p:sp>
      <p:sp>
        <p:nvSpPr>
          <p:cNvPr id="1022172198" name=""/>
          <p:cNvSpPr txBox="1"/>
          <p:nvPr/>
        </p:nvSpPr>
        <p:spPr bwMode="auto">
          <a:xfrm flipH="0" flipV="0">
            <a:off x="5602581" y="2146354"/>
            <a:ext cx="986075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pic>
        <p:nvPicPr>
          <p:cNvPr id="1674152251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9043724" y="2131037"/>
            <a:ext cx="321068" cy="275918"/>
          </a:xfrm>
          <a:prstGeom prst="rect">
            <a:avLst/>
          </a:prstGeom>
        </p:spPr>
      </p:pic>
      <p:sp>
        <p:nvSpPr>
          <p:cNvPr id="1092444167" name=""/>
          <p:cNvSpPr txBox="1"/>
          <p:nvPr/>
        </p:nvSpPr>
        <p:spPr bwMode="auto">
          <a:xfrm flipH="0" flipV="0">
            <a:off x="8162106" y="2076795"/>
            <a:ext cx="98463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pic>
        <p:nvPicPr>
          <p:cNvPr id="346993943" name=""/>
          <p:cNvPicPr>
            <a:picLocks noChangeAspect="1"/>
          </p:cNvPicPr>
          <p:nvPr/>
        </p:nvPicPr>
        <p:blipFill>
          <a:blip r:embed="rId10"/>
          <a:srcRect l="21513" t="0" r="24988" b="0"/>
          <a:stretch/>
        </p:blipFill>
        <p:spPr bwMode="auto">
          <a:xfrm flipH="0" flipV="0">
            <a:off x="8906141" y="2102155"/>
            <a:ext cx="137583" cy="304799"/>
          </a:xfrm>
          <a:prstGeom prst="rect">
            <a:avLst/>
          </a:prstGeom>
        </p:spPr>
      </p:pic>
      <p:sp>
        <p:nvSpPr>
          <p:cNvPr id="1196215516" name=""/>
          <p:cNvSpPr txBox="1"/>
          <p:nvPr/>
        </p:nvSpPr>
        <p:spPr bwMode="auto">
          <a:xfrm flipH="0" flipV="0">
            <a:off x="6476530" y="2076795"/>
            <a:ext cx="995075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switchWin</a:t>
            </a:r>
            <a:endParaRPr sz="1100"/>
          </a:p>
        </p:txBody>
      </p:sp>
      <p:sp>
        <p:nvSpPr>
          <p:cNvPr id="159342243" name=""/>
          <p:cNvSpPr txBox="1"/>
          <p:nvPr/>
        </p:nvSpPr>
        <p:spPr bwMode="auto">
          <a:xfrm flipH="0" flipV="0">
            <a:off x="7306188" y="2092670"/>
            <a:ext cx="99435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</a:t>
            </a: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witch</a:t>
            </a: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Win</a:t>
            </a:r>
            <a:endParaRPr sz="1200"/>
          </a:p>
        </p:txBody>
      </p:sp>
      <p:sp>
        <p:nvSpPr>
          <p:cNvPr id="707294194" name=""/>
          <p:cNvSpPr txBox="1"/>
          <p:nvPr/>
        </p:nvSpPr>
        <p:spPr bwMode="auto">
          <a:xfrm flipH="0" flipV="0">
            <a:off x="10858498" y="1600197"/>
            <a:ext cx="40832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2883638" name=""/>
          <p:cNvSpPr txBox="1"/>
          <p:nvPr/>
        </p:nvSpPr>
        <p:spPr bwMode="auto">
          <a:xfrm flipH="0" flipV="0">
            <a:off x="9252365" y="1573130"/>
            <a:ext cx="41192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highlight>
                  <a:srgbClr val="00FFFF"/>
                </a:highlight>
              </a:rPr>
              <a:t>é</a:t>
            </a:r>
            <a:endParaRPr/>
          </a:p>
        </p:txBody>
      </p:sp>
      <p:sp>
        <p:nvSpPr>
          <p:cNvPr id="1223691744" name=""/>
          <p:cNvSpPr txBox="1"/>
          <p:nvPr/>
        </p:nvSpPr>
        <p:spPr bwMode="auto">
          <a:xfrm flipH="0" flipV="0">
            <a:off x="9165984" y="1808302"/>
            <a:ext cx="79381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2x:</a:t>
            </a:r>
            <a:r>
              <a:rPr sz="1400">
                <a:highlight>
                  <a:srgbClr val="00FFFF"/>
                </a:highlight>
              </a:rPr>
              <a:t>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+mn-lt"/>
                <a:ea typeface="+mn-ea"/>
                <a:cs typeface="+mn-cs"/>
              </a:rPr>
              <a:t>ç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663298741" name=""/>
          <p:cNvSpPr txBox="1"/>
          <p:nvPr/>
        </p:nvSpPr>
        <p:spPr bwMode="auto">
          <a:xfrm flipH="0" flipV="0">
            <a:off x="9957912" y="2021479"/>
            <a:ext cx="7948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highlight>
                  <a:srgbClr val="00FFFF"/>
                </a:highlight>
              </a:rPr>
              <a:t>2x: </a:t>
            </a: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â</a:t>
            </a:r>
            <a:r>
              <a:rPr>
                <a:highlight>
                  <a:srgbClr val="00FFFF"/>
                </a:highlight>
              </a:rPr>
              <a:t> </a:t>
            </a:r>
            <a:endParaRPr>
              <a:highlight>
                <a:srgbClr val="00FFFF"/>
              </a:highlight>
            </a:endParaRPr>
          </a:p>
        </p:txBody>
      </p:sp>
      <p:sp>
        <p:nvSpPr>
          <p:cNvPr id="667269619" name=""/>
          <p:cNvSpPr txBox="1"/>
          <p:nvPr/>
        </p:nvSpPr>
        <p:spPr bwMode="auto">
          <a:xfrm flipH="0" flipV="0">
            <a:off x="6253676" y="1240607"/>
            <a:ext cx="98427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sp>
        <p:nvSpPr>
          <p:cNvPr id="774633629" name=""/>
          <p:cNvSpPr txBox="1"/>
          <p:nvPr/>
        </p:nvSpPr>
        <p:spPr bwMode="auto">
          <a:xfrm flipH="0" flipV="0">
            <a:off x="6517819" y="811707"/>
            <a:ext cx="40904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-</a:t>
            </a:r>
            <a:endParaRPr/>
          </a:p>
        </p:txBody>
      </p:sp>
      <p:sp>
        <p:nvSpPr>
          <p:cNvPr id="734613237" name=""/>
          <p:cNvSpPr txBox="1"/>
          <p:nvPr/>
        </p:nvSpPr>
        <p:spPr bwMode="auto">
          <a:xfrm flipH="0" flipV="0">
            <a:off x="7317919" y="792656"/>
            <a:ext cx="40760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+</a:t>
            </a:r>
            <a:endParaRPr/>
          </a:p>
        </p:txBody>
      </p:sp>
      <p:sp>
        <p:nvSpPr>
          <p:cNvPr id="1672539388" name=""/>
          <p:cNvSpPr txBox="1"/>
          <p:nvPr/>
        </p:nvSpPr>
        <p:spPr bwMode="auto">
          <a:xfrm flipH="0" flipV="0">
            <a:off x="8213269" y="773606"/>
            <a:ext cx="40868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=</a:t>
            </a:r>
            <a:endParaRPr/>
          </a:p>
        </p:txBody>
      </p:sp>
      <p:sp>
        <p:nvSpPr>
          <p:cNvPr id="1365639019" name=""/>
          <p:cNvSpPr txBox="1"/>
          <p:nvPr/>
        </p:nvSpPr>
        <p:spPr bwMode="auto">
          <a:xfrm flipH="0" flipV="0">
            <a:off x="8994318" y="792655"/>
            <a:ext cx="53283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#</a:t>
            </a:r>
            <a:endParaRPr/>
          </a:p>
        </p:txBody>
      </p:sp>
      <p:sp>
        <p:nvSpPr>
          <p:cNvPr id="424445387" name=""/>
          <p:cNvSpPr/>
          <p:nvPr/>
        </p:nvSpPr>
        <p:spPr bwMode="auto">
          <a:xfrm flipH="0" flipV="0">
            <a:off x="876299" y="0"/>
            <a:ext cx="361950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83284304" name=""/>
          <p:cNvSpPr/>
          <p:nvPr/>
        </p:nvSpPr>
        <p:spPr bwMode="auto">
          <a:xfrm flipH="0" flipV="0">
            <a:off x="0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77089110" name=""/>
          <p:cNvSpPr/>
          <p:nvPr/>
        </p:nvSpPr>
        <p:spPr bwMode="auto">
          <a:xfrm flipH="0" flipV="0">
            <a:off x="1638298" y="-5715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3725359" name=""/>
          <p:cNvSpPr/>
          <p:nvPr/>
        </p:nvSpPr>
        <p:spPr bwMode="auto">
          <a:xfrm flipH="0" flipV="0">
            <a:off x="2476498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128077396" name=""/>
          <p:cNvSpPr/>
          <p:nvPr/>
        </p:nvSpPr>
        <p:spPr bwMode="auto">
          <a:xfrm flipH="0" flipV="0">
            <a:off x="3295648" y="-1904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42075773" name=""/>
          <p:cNvSpPr/>
          <p:nvPr/>
        </p:nvSpPr>
        <p:spPr bwMode="auto">
          <a:xfrm flipH="0" flipV="0">
            <a:off x="4114797" y="-5715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15728034" name=""/>
          <p:cNvSpPr/>
          <p:nvPr/>
        </p:nvSpPr>
        <p:spPr bwMode="auto">
          <a:xfrm flipH="0" flipV="0">
            <a:off x="4933946" y="-761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7990008" name=""/>
          <p:cNvSpPr/>
          <p:nvPr/>
        </p:nvSpPr>
        <p:spPr bwMode="auto">
          <a:xfrm flipH="0" flipV="0">
            <a:off x="5753096" y="-761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32579283" name=""/>
          <p:cNvSpPr/>
          <p:nvPr/>
        </p:nvSpPr>
        <p:spPr bwMode="auto">
          <a:xfrm flipH="0" flipV="0">
            <a:off x="6591296" y="-1904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0661730" name=""/>
          <p:cNvSpPr/>
          <p:nvPr/>
        </p:nvSpPr>
        <p:spPr bwMode="auto">
          <a:xfrm flipH="0" flipV="0">
            <a:off x="7410447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1013049" name=""/>
          <p:cNvSpPr/>
          <p:nvPr/>
        </p:nvSpPr>
        <p:spPr bwMode="auto">
          <a:xfrm flipH="0" flipV="0">
            <a:off x="8248646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55344458" name=""/>
          <p:cNvSpPr/>
          <p:nvPr/>
        </p:nvSpPr>
        <p:spPr bwMode="auto">
          <a:xfrm flipH="0" flipV="0">
            <a:off x="9067797" y="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09682922" name=""/>
          <p:cNvSpPr/>
          <p:nvPr/>
        </p:nvSpPr>
        <p:spPr bwMode="auto">
          <a:xfrm flipH="0" flipV="0">
            <a:off x="9905996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75906325" name=""/>
          <p:cNvSpPr txBox="1"/>
          <p:nvPr/>
        </p:nvSpPr>
        <p:spPr bwMode="auto">
          <a:xfrm flipH="0" flipV="0">
            <a:off x="6346369" y="2450007"/>
            <a:ext cx="411207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(</a:t>
            </a:r>
            <a:endParaRPr sz="2000"/>
          </a:p>
        </p:txBody>
      </p:sp>
      <p:sp>
        <p:nvSpPr>
          <p:cNvPr id="1651824106" name=""/>
          <p:cNvSpPr txBox="1"/>
          <p:nvPr/>
        </p:nvSpPr>
        <p:spPr bwMode="auto">
          <a:xfrm flipH="0" flipV="0">
            <a:off x="7317919" y="2430956"/>
            <a:ext cx="29870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)</a:t>
            </a:r>
            <a:endParaRPr/>
          </a:p>
        </p:txBody>
      </p:sp>
      <p:sp>
        <p:nvSpPr>
          <p:cNvPr id="570669188" name=""/>
          <p:cNvSpPr txBox="1"/>
          <p:nvPr/>
        </p:nvSpPr>
        <p:spPr bwMode="auto">
          <a:xfrm flipH="0" flipV="0">
            <a:off x="7209904" y="1227094"/>
            <a:ext cx="98787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quit</a:t>
            </a: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Win</a:t>
            </a:r>
            <a:endParaRPr sz="1200"/>
          </a:p>
        </p:txBody>
      </p:sp>
      <p:sp>
        <p:nvSpPr>
          <p:cNvPr id="273934253" name=""/>
          <p:cNvSpPr txBox="1"/>
          <p:nvPr/>
        </p:nvSpPr>
        <p:spPr bwMode="auto">
          <a:xfrm flipH="0" flipV="0">
            <a:off x="7288675" y="2811954"/>
            <a:ext cx="415166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1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453191767" name=""/>
          <p:cNvSpPr txBox="1"/>
          <p:nvPr/>
        </p:nvSpPr>
        <p:spPr bwMode="auto">
          <a:xfrm flipH="0" flipV="0">
            <a:off x="8035467" y="2811956"/>
            <a:ext cx="41660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2</a:t>
            </a:r>
            <a:endParaRPr sz="2000">
              <a:highlight>
                <a:srgbClr val="FF0000"/>
              </a:highlight>
            </a:endParaRPr>
          </a:p>
        </p:txBody>
      </p:sp>
      <p:pic>
        <p:nvPicPr>
          <p:cNvPr id="1322890045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63499" y="1642619"/>
            <a:ext cx="1250948" cy="727960"/>
          </a:xfrm>
          <a:prstGeom prst="rect">
            <a:avLst/>
          </a:prstGeom>
        </p:spPr>
      </p:pic>
      <p:sp>
        <p:nvSpPr>
          <p:cNvPr id="769628624" name=""/>
          <p:cNvSpPr txBox="1"/>
          <p:nvPr/>
        </p:nvSpPr>
        <p:spPr bwMode="auto">
          <a:xfrm flipH="0" flipV="0">
            <a:off x="135430" y="1722105"/>
            <a:ext cx="986436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Esc</a:t>
            </a:r>
            <a:endParaRPr sz="1200"/>
          </a:p>
        </p:txBody>
      </p:sp>
      <p:sp>
        <p:nvSpPr>
          <p:cNvPr id="1003512847" name=""/>
          <p:cNvSpPr/>
          <p:nvPr/>
        </p:nvSpPr>
        <p:spPr bwMode="auto">
          <a:xfrm flipH="0" flipV="0">
            <a:off x="0" y="1625599"/>
            <a:ext cx="1371599" cy="761999"/>
          </a:xfrm>
          <a:prstGeom prst="rect">
            <a:avLst/>
          </a:prstGeom>
          <a:solidFill>
            <a:srgbClr val="00B0F0">
              <a:alpha val="67999"/>
            </a:srgbClr>
          </a:solidFill>
          <a:ln w="12700" cap="flat" cmpd="sng" algn="ctr">
            <a:solidFill>
              <a:schemeClr val="accent1">
                <a:shade val="50000"/>
                <a:alpha val="6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58372365" name=""/>
          <p:cNvSpPr txBox="1"/>
          <p:nvPr/>
        </p:nvSpPr>
        <p:spPr bwMode="auto">
          <a:xfrm flipH="0" flipV="0">
            <a:off x="9003657" y="2847515"/>
            <a:ext cx="30028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3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761235842" name=""/>
          <p:cNvSpPr txBox="1"/>
          <p:nvPr/>
        </p:nvSpPr>
        <p:spPr bwMode="auto">
          <a:xfrm flipH="0" flipV="0">
            <a:off x="7997367" y="2030906"/>
            <a:ext cx="420205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6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141115448" name=""/>
          <p:cNvSpPr txBox="1"/>
          <p:nvPr/>
        </p:nvSpPr>
        <p:spPr bwMode="auto">
          <a:xfrm flipH="0" flipV="0">
            <a:off x="6324141" y="2040431"/>
            <a:ext cx="42056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4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614831966" name=""/>
          <p:cNvSpPr txBox="1"/>
          <p:nvPr/>
        </p:nvSpPr>
        <p:spPr bwMode="auto">
          <a:xfrm flipH="0" flipV="0">
            <a:off x="7143291" y="2034080"/>
            <a:ext cx="4202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5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616383545" name=""/>
          <p:cNvSpPr txBox="1"/>
          <p:nvPr/>
        </p:nvSpPr>
        <p:spPr bwMode="auto">
          <a:xfrm flipH="0" flipV="0">
            <a:off x="6117766" y="1214931"/>
            <a:ext cx="42092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7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271690191" name=""/>
          <p:cNvSpPr txBox="1"/>
          <p:nvPr/>
        </p:nvSpPr>
        <p:spPr bwMode="auto">
          <a:xfrm flipH="0" flipV="0">
            <a:off x="7000416" y="1224455"/>
            <a:ext cx="4220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8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916934372" name=""/>
          <p:cNvSpPr txBox="1"/>
          <p:nvPr/>
        </p:nvSpPr>
        <p:spPr bwMode="auto">
          <a:xfrm flipH="0" flipV="0">
            <a:off x="7835441" y="1218105"/>
            <a:ext cx="4202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9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392894983" name=""/>
          <p:cNvSpPr txBox="1"/>
          <p:nvPr/>
        </p:nvSpPr>
        <p:spPr bwMode="auto">
          <a:xfrm flipH="0" flipV="0">
            <a:off x="6993481" y="3474718"/>
            <a:ext cx="41696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0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491227829" name=""/>
          <p:cNvSpPr txBox="1"/>
          <p:nvPr/>
        </p:nvSpPr>
        <p:spPr bwMode="auto">
          <a:xfrm flipH="0" flipV="0">
            <a:off x="9533514" y="2803522"/>
            <a:ext cx="350257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.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21623158" name=""/>
          <p:cNvSpPr/>
          <p:nvPr/>
        </p:nvSpPr>
        <p:spPr bwMode="auto">
          <a:xfrm flipH="0" flipV="0">
            <a:off x="7661273" y="244792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92342637" name=""/>
          <p:cNvSpPr/>
          <p:nvPr/>
        </p:nvSpPr>
        <p:spPr bwMode="auto">
          <a:xfrm flipH="0" flipV="0">
            <a:off x="8432798" y="244157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29558745" name=""/>
          <p:cNvSpPr/>
          <p:nvPr/>
        </p:nvSpPr>
        <p:spPr bwMode="auto">
          <a:xfrm flipH="0" flipV="0">
            <a:off x="9290048" y="244157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44572284" name=""/>
          <p:cNvSpPr/>
          <p:nvPr/>
        </p:nvSpPr>
        <p:spPr bwMode="auto">
          <a:xfrm flipH="0" flipV="0">
            <a:off x="10109199" y="2422523"/>
            <a:ext cx="1371598" cy="761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78537185" name=""/>
          <p:cNvSpPr/>
          <p:nvPr/>
        </p:nvSpPr>
        <p:spPr bwMode="auto">
          <a:xfrm flipH="0" flipV="0">
            <a:off x="9521823" y="768348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6652373" name=""/>
          <p:cNvSpPr/>
          <p:nvPr/>
        </p:nvSpPr>
        <p:spPr bwMode="auto">
          <a:xfrm flipH="0" flipV="0">
            <a:off x="10325098" y="761997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26808002" name=""/>
          <p:cNvSpPr/>
          <p:nvPr/>
        </p:nvSpPr>
        <p:spPr bwMode="auto">
          <a:xfrm flipH="0" flipV="0">
            <a:off x="8886823" y="1641473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27989263" name=""/>
          <p:cNvSpPr/>
          <p:nvPr/>
        </p:nvSpPr>
        <p:spPr bwMode="auto">
          <a:xfrm flipH="0" flipV="0">
            <a:off x="9690098" y="1571622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41618531" name=""/>
          <p:cNvSpPr/>
          <p:nvPr/>
        </p:nvSpPr>
        <p:spPr bwMode="auto">
          <a:xfrm flipH="0" flipV="0">
            <a:off x="10547348" y="1603372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54519002" name=""/>
          <p:cNvSpPr/>
          <p:nvPr/>
        </p:nvSpPr>
        <p:spPr bwMode="auto">
          <a:xfrm flipH="0" flipV="0">
            <a:off x="0" y="805356"/>
            <a:ext cx="1174750" cy="761999"/>
          </a:xfrm>
          <a:prstGeom prst="rect">
            <a:avLst/>
          </a:prstGeom>
          <a:solidFill>
            <a:srgbClr val="FF0000">
              <a:alpha val="31998"/>
            </a:srgbClr>
          </a:solidFill>
          <a:ln w="12699" cap="flat" cmpd="sng" algn="ctr">
            <a:solidFill>
              <a:srgbClr val="FF00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95713197" name=""/>
          <p:cNvSpPr txBox="1"/>
          <p:nvPr/>
        </p:nvSpPr>
        <p:spPr bwMode="auto">
          <a:xfrm flipH="0" flipV="0">
            <a:off x="10687046" y="2092669"/>
            <a:ext cx="1086207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>
                <a:highlight>
                  <a:srgbClr val="00FFFF"/>
                </a:highlight>
              </a:rPr>
              <a:t>cheat sheet</a:t>
            </a:r>
            <a:endParaRPr sz="1000" b="1">
              <a:highlight>
                <a:srgbClr val="00FFFF"/>
              </a:highlight>
            </a:endParaRPr>
          </a:p>
        </p:txBody>
      </p:sp>
      <p:sp>
        <p:nvSpPr>
          <p:cNvPr id="238417076" name=""/>
          <p:cNvSpPr txBox="1"/>
          <p:nvPr/>
        </p:nvSpPr>
        <p:spPr bwMode="auto">
          <a:xfrm flipH="0" flipV="0">
            <a:off x="3511342" y="2831006"/>
            <a:ext cx="98751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lock</a:t>
            </a:r>
            <a:endParaRPr sz="1200"/>
          </a:p>
        </p:txBody>
      </p:sp>
      <p:sp>
        <p:nvSpPr>
          <p:cNvPr id="375537900" name=""/>
          <p:cNvSpPr txBox="1"/>
          <p:nvPr/>
        </p:nvSpPr>
        <p:spPr bwMode="auto">
          <a:xfrm flipH="0" flipV="0">
            <a:off x="2368342" y="2049957"/>
            <a:ext cx="99075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suspend</a:t>
            </a:r>
            <a:endParaRPr sz="1200"/>
          </a:p>
        </p:txBody>
      </p:sp>
      <p:sp>
        <p:nvSpPr>
          <p:cNvPr id="663460119" name=""/>
          <p:cNvSpPr txBox="1"/>
          <p:nvPr/>
        </p:nvSpPr>
        <p:spPr bwMode="auto">
          <a:xfrm flipH="0" flipV="0">
            <a:off x="7965772" y="2479851"/>
            <a:ext cx="997594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home</a:t>
            </a:r>
            <a:endParaRPr sz="1100"/>
          </a:p>
        </p:txBody>
      </p:sp>
      <p:sp>
        <p:nvSpPr>
          <p:cNvPr id="1354527172" name=""/>
          <p:cNvSpPr txBox="1"/>
          <p:nvPr/>
        </p:nvSpPr>
        <p:spPr bwMode="auto">
          <a:xfrm flipH="0" flipV="0">
            <a:off x="8786593" y="2481856"/>
            <a:ext cx="999394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end</a:t>
            </a:r>
            <a:endParaRPr sz="1100"/>
          </a:p>
        </p:txBody>
      </p:sp>
      <p:sp>
        <p:nvSpPr>
          <p:cNvPr id="1737748550" name=""/>
          <p:cNvSpPr txBox="1"/>
          <p:nvPr/>
        </p:nvSpPr>
        <p:spPr bwMode="auto">
          <a:xfrm flipH="0" flipV="0">
            <a:off x="8426739" y="2827300"/>
            <a:ext cx="710572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00"/>
                </a:highlight>
              </a:rPr>
              <a:t>pgDown</a:t>
            </a:r>
            <a:endParaRPr sz="1000">
              <a:highlight>
                <a:srgbClr val="00FF00"/>
              </a:highlight>
            </a:endParaRPr>
          </a:p>
        </p:txBody>
      </p:sp>
      <p:sp>
        <p:nvSpPr>
          <p:cNvPr id="701922206" name=""/>
          <p:cNvSpPr txBox="1"/>
          <p:nvPr/>
        </p:nvSpPr>
        <p:spPr bwMode="auto">
          <a:xfrm flipH="0" flipV="0">
            <a:off x="9702797" y="2512188"/>
            <a:ext cx="307765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*</a:t>
            </a:r>
            <a:endParaRPr sz="1100"/>
          </a:p>
        </p:txBody>
      </p:sp>
      <p:sp>
        <p:nvSpPr>
          <p:cNvPr id="2146998327" name=""/>
          <p:cNvSpPr txBox="1"/>
          <p:nvPr/>
        </p:nvSpPr>
        <p:spPr bwMode="auto">
          <a:xfrm flipH="0" flipV="0">
            <a:off x="3142149" y="2046145"/>
            <a:ext cx="97264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ctrl_L</a:t>
            </a:r>
            <a:endParaRPr/>
          </a:p>
        </p:txBody>
      </p:sp>
      <p:sp>
        <p:nvSpPr>
          <p:cNvPr id="932696318" name=""/>
          <p:cNvSpPr/>
          <p:nvPr/>
        </p:nvSpPr>
        <p:spPr bwMode="auto">
          <a:xfrm flipH="0" flipV="0">
            <a:off x="835025" y="1978470"/>
            <a:ext cx="536572" cy="417652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50169284" name=""/>
          <p:cNvSpPr txBox="1"/>
          <p:nvPr/>
        </p:nvSpPr>
        <p:spPr bwMode="auto">
          <a:xfrm flipH="0" flipV="0">
            <a:off x="5533160" y="1936148"/>
            <a:ext cx="94336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vol_up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951882347" name=""/>
          <p:cNvSpPr txBox="1"/>
          <p:nvPr/>
        </p:nvSpPr>
        <p:spPr bwMode="auto">
          <a:xfrm flipH="0" flipV="0">
            <a:off x="5934070" y="2816820"/>
            <a:ext cx="9458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vol_down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1252321169" name=""/>
          <p:cNvSpPr txBox="1"/>
          <p:nvPr/>
        </p:nvSpPr>
        <p:spPr bwMode="auto">
          <a:xfrm flipH="0" flipV="0">
            <a:off x="5983137" y="1945098"/>
            <a:ext cx="9458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back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1474675657" name=""/>
          <p:cNvSpPr/>
          <p:nvPr/>
        </p:nvSpPr>
        <p:spPr bwMode="auto">
          <a:xfrm flipH="0" flipV="0">
            <a:off x="7442913" y="3505197"/>
            <a:ext cx="536572" cy="417651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51265959" name=""/>
          <p:cNvSpPr txBox="1"/>
          <p:nvPr/>
        </p:nvSpPr>
        <p:spPr bwMode="auto">
          <a:xfrm flipH="0" flipV="0">
            <a:off x="8420098" y="1916424"/>
            <a:ext cx="9476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del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381929603" name=""/>
          <p:cNvSpPr txBox="1"/>
          <p:nvPr/>
        </p:nvSpPr>
        <p:spPr bwMode="auto">
          <a:xfrm flipH="0" flipV="0">
            <a:off x="7504022" y="1920236"/>
            <a:ext cx="95092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nxt_tab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2034788539" name=""/>
          <p:cNvSpPr txBox="1"/>
          <p:nvPr/>
        </p:nvSpPr>
        <p:spPr bwMode="auto">
          <a:xfrm flipH="0" flipV="0">
            <a:off x="6542351" y="1891468"/>
            <a:ext cx="95812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prev_tab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387306465" name=""/>
          <p:cNvSpPr txBox="1"/>
          <p:nvPr/>
        </p:nvSpPr>
        <p:spPr bwMode="auto">
          <a:xfrm flipH="0" flipV="0">
            <a:off x="9145202" y="2047292"/>
            <a:ext cx="80245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3</a:t>
            </a:r>
            <a:r>
              <a:rPr sz="1000">
                <a:highlight>
                  <a:srgbClr val="00FFFF"/>
                </a:highlight>
              </a:rPr>
              <a:t>x:</a:t>
            </a:r>
            <a:r>
              <a:rPr sz="1400">
                <a:highlight>
                  <a:srgbClr val="00FFFF"/>
                </a:highlight>
              </a:rPr>
              <a:t> </a:t>
            </a:r>
            <a:r>
              <a:rPr lang="af-ZA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ô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418021084" name=""/>
          <p:cNvSpPr/>
          <p:nvPr/>
        </p:nvSpPr>
        <p:spPr bwMode="auto">
          <a:xfrm flipH="0" flipV="0">
            <a:off x="6814577" y="2977234"/>
            <a:ext cx="513455" cy="246890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000">
                <a:solidFill>
                  <a:schemeClr val="tx1"/>
                </a:solidFill>
              </a:rPr>
              <a:t>dark</a:t>
            </a:r>
            <a:endParaRPr sz="1000"/>
          </a:p>
        </p:txBody>
      </p:sp>
      <p:sp>
        <p:nvSpPr>
          <p:cNvPr id="1407299542" name=""/>
          <p:cNvSpPr/>
          <p:nvPr/>
        </p:nvSpPr>
        <p:spPr bwMode="auto">
          <a:xfrm flipH="0" flipV="0">
            <a:off x="8718203" y="3042951"/>
            <a:ext cx="350748" cy="201161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000">
                <a:solidFill>
                  <a:schemeClr val="tx1"/>
                </a:solidFill>
              </a:rPr>
              <a:t>or</a:t>
            </a:r>
            <a:endParaRPr sz="1000"/>
          </a:p>
        </p:txBody>
      </p:sp>
      <p:sp>
        <p:nvSpPr>
          <p:cNvPr id="1784644944" name=""/>
          <p:cNvSpPr txBox="1"/>
          <p:nvPr/>
        </p:nvSpPr>
        <p:spPr bwMode="auto">
          <a:xfrm flipH="0" flipV="0">
            <a:off x="7543830" y="2811952"/>
            <a:ext cx="708412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00"/>
                </a:highlight>
              </a:rPr>
              <a:t>pgUp</a:t>
            </a:r>
            <a:endParaRPr sz="1000">
              <a:highlight>
                <a:srgbClr val="00FF00"/>
              </a:highlight>
            </a:endParaRPr>
          </a:p>
        </p:txBody>
      </p:sp>
      <p:sp>
        <p:nvSpPr>
          <p:cNvPr id="618556961" name=""/>
          <p:cNvSpPr txBox="1"/>
          <p:nvPr/>
        </p:nvSpPr>
        <p:spPr bwMode="auto">
          <a:xfrm flipH="0" flipV="0">
            <a:off x="9068951" y="2237508"/>
            <a:ext cx="999754" cy="228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9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gpt_click</a:t>
            </a:r>
            <a:endParaRPr sz="900"/>
          </a:p>
        </p:txBody>
      </p:sp>
      <p:sp>
        <p:nvSpPr>
          <p:cNvPr id="688086698" name=""/>
          <p:cNvSpPr/>
          <p:nvPr/>
        </p:nvSpPr>
        <p:spPr bwMode="auto">
          <a:xfrm flipH="0" flipV="0">
            <a:off x="6130534" y="3036713"/>
            <a:ext cx="475935" cy="213638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800">
                <a:solidFill>
                  <a:schemeClr val="tx1"/>
                </a:solidFill>
              </a:rPr>
              <a:t>bright</a:t>
            </a:r>
            <a:endParaRPr sz="1000"/>
          </a:p>
        </p:txBody>
      </p:sp>
      <p:sp>
        <p:nvSpPr>
          <p:cNvPr id="2133536052" name=""/>
          <p:cNvSpPr txBox="1"/>
          <p:nvPr/>
        </p:nvSpPr>
        <p:spPr bwMode="auto">
          <a:xfrm flipH="0" flipV="0">
            <a:off x="9682803" y="2934051"/>
            <a:ext cx="713091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FFFF00"/>
                </a:highlight>
              </a:rPr>
              <a:t>shift</a:t>
            </a:r>
            <a:endParaRPr sz="1000">
              <a:highlight>
                <a:srgbClr val="00FF00"/>
              </a:highlight>
            </a:endParaRPr>
          </a:p>
        </p:txBody>
      </p:sp>
      <p:sp>
        <p:nvSpPr>
          <p:cNvPr id="967088040" name=""/>
          <p:cNvSpPr txBox="1"/>
          <p:nvPr/>
        </p:nvSpPr>
        <p:spPr bwMode="auto">
          <a:xfrm flipH="0" flipV="0">
            <a:off x="7772395" y="2999913"/>
            <a:ext cx="716331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FF00FF"/>
                </a:highlight>
              </a:rPr>
              <a:t>whi</a:t>
            </a:r>
            <a:r>
              <a:rPr sz="1000">
                <a:highlight>
                  <a:srgbClr val="FF00FF"/>
                </a:highlight>
              </a:rPr>
              <a:t>t</a:t>
            </a:r>
            <a:endParaRPr sz="1000">
              <a:highlight>
                <a:srgbClr val="00FF00"/>
              </a:highlight>
            </a:endParaRPr>
          </a:p>
        </p:txBody>
      </p:sp>
      <p:sp>
        <p:nvSpPr>
          <p:cNvPr id="1923260758" name=""/>
          <p:cNvSpPr txBox="1"/>
          <p:nvPr/>
        </p:nvSpPr>
        <p:spPr bwMode="auto">
          <a:xfrm flipH="0" flipV="0">
            <a:off x="6722343" y="2781295"/>
            <a:ext cx="1000113" cy="228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9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gpt_click</a:t>
            </a:r>
            <a:endParaRPr sz="9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15</cp:revision>
  <dcterms:modified xsi:type="dcterms:W3CDTF">2024-08-05T08:27:14Z</dcterms:modified>
  <cp:category/>
  <cp:contentStatus/>
  <cp:version/>
</cp:coreProperties>
</file>