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4" y="3505199"/>
            <a:ext cx="14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backspace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40" y="2827301"/>
            <a:ext cx="704453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WorkSp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1068246948" name=""/>
          <p:cNvSpPr/>
          <p:nvPr/>
        </p:nvSpPr>
        <p:spPr bwMode="auto">
          <a:xfrm flipH="0" flipV="0">
            <a:off x="6095999" y="3045814"/>
            <a:ext cx="513454" cy="16274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248453251" name=""/>
          <p:cNvSpPr/>
          <p:nvPr/>
        </p:nvSpPr>
        <p:spPr bwMode="auto">
          <a:xfrm flipH="0" flipV="0">
            <a:off x="7874094" y="3042952"/>
            <a:ext cx="123271" cy="162739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4" y="3042952"/>
            <a:ext cx="325518" cy="20116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1" y="2811953"/>
            <a:ext cx="704813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WorkSp</a:t>
            </a:r>
            <a:endParaRPr sz="1000">
              <a:highlight>
                <a:srgbClr val="00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2024-05-02T10:05:30Z</dcterms:modified>
  <cp:category/>
  <cp:contentStatus/>
  <cp:version/>
</cp:coreProperties>
</file>