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3094" y="3505199"/>
            <a:ext cx="14679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backspace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9" y="792656"/>
            <a:ext cx="53139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del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993481" y="3474718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664698" y="2786555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835025" y="1978470"/>
            <a:ext cx="536572" cy="41765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5934070" y="2816820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7442913" y="3505197"/>
            <a:ext cx="536572" cy="41765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14577" y="2977234"/>
            <a:ext cx="513455" cy="24689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dark</a:t>
            </a:r>
            <a:endParaRPr sz="1000"/>
          </a:p>
        </p:txBody>
      </p:sp>
      <p:sp>
        <p:nvSpPr>
          <p:cNvPr id="1068246948" name=""/>
          <p:cNvSpPr/>
          <p:nvPr/>
        </p:nvSpPr>
        <p:spPr bwMode="auto">
          <a:xfrm flipH="0" flipV="0">
            <a:off x="6095999" y="3045814"/>
            <a:ext cx="513454" cy="16274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000"/>
          </a:p>
        </p:txBody>
      </p:sp>
      <p:sp>
        <p:nvSpPr>
          <p:cNvPr id="248453251" name=""/>
          <p:cNvSpPr/>
          <p:nvPr/>
        </p:nvSpPr>
        <p:spPr bwMode="auto">
          <a:xfrm flipH="0" flipV="0">
            <a:off x="7874094" y="3042952"/>
            <a:ext cx="123271" cy="162739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4" y="3042952"/>
            <a:ext cx="325518" cy="20116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modified xsi:type="dcterms:W3CDTF">2024-06-26T14:31:20Z</dcterms:modified>
  <cp:category/>
  <cp:contentStatus/>
  <cp:version/>
</cp:coreProperties>
</file>