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FC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3093" y="3505198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9" y="792656"/>
            <a:ext cx="53139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del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664698" y="2786555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16820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42913" y="3505197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14577" y="2977234"/>
            <a:ext cx="513455" cy="24689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dark</a:t>
            </a:r>
            <a:endParaRPr sz="1000"/>
          </a:p>
        </p:txBody>
      </p:sp>
      <p:sp>
        <p:nvSpPr>
          <p:cNvPr id="248453251" name=""/>
          <p:cNvSpPr/>
          <p:nvPr/>
        </p:nvSpPr>
        <p:spPr bwMode="auto">
          <a:xfrm flipH="0" flipV="0">
            <a:off x="7874094" y="3042952"/>
            <a:ext cx="123271" cy="162739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2" y="2237508"/>
            <a:ext cx="991835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menu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130534" y="3036713"/>
            <a:ext cx="475935" cy="213638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</a:rPr>
              <a:t>bright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modified xsi:type="dcterms:W3CDTF">2024-07-06T14:39:22Z</dcterms:modified>
  <cp:category/>
  <cp:contentStatus/>
  <cp:version/>
</cp:coreProperties>
</file>