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2" r:id="rId7"/>
    <p:sldId id="315" r:id="rId8"/>
    <p:sldId id="317" r:id="rId9"/>
    <p:sldId id="318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0F7D5-9621-4473-500B-8C56C9F66F5C}" v="977" dt="2024-04-20T16:03:43.76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3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77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42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903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631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62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042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368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2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8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22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51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6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70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0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Sprint review and retrospective</a:t>
            </a:r>
            <a:br>
              <a:rPr lang="en-US" dirty="0"/>
            </a:br>
            <a:r>
              <a:rPr lang="en-US" dirty="0"/>
              <a:t>by: John Bell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189207"/>
            <a:ext cx="12047074" cy="5838400"/>
          </a:xfrm>
        </p:spPr>
        <p:txBody>
          <a:bodyPr/>
          <a:lstStyle/>
          <a:p>
            <a:r>
              <a:rPr lang="en-US" dirty="0"/>
              <a:t>Scrum master:              product owner:           Tester                                   </a:t>
            </a:r>
            <a:r>
              <a:rPr lang="en-US" dirty="0" err="1"/>
              <a:t>Devoloper</a:t>
            </a:r>
            <a:r>
              <a:rPr lang="en-US" dirty="0"/>
              <a:t>                                </a:t>
            </a:r>
          </a:p>
          <a:p>
            <a:r>
              <a:rPr lang="en-US" dirty="0"/>
              <a:t>The coach                       represents the             creates test code            </a:t>
            </a:r>
            <a:r>
              <a:rPr lang="en-US" dirty="0" err="1"/>
              <a:t>deveplopes</a:t>
            </a:r>
            <a:r>
              <a:rPr lang="en-US" dirty="0"/>
              <a:t> sustainable </a:t>
            </a:r>
          </a:p>
          <a:p>
            <a:r>
              <a:rPr lang="en-US" dirty="0"/>
              <a:t>Leader                              customer                       performs testing             software. </a:t>
            </a:r>
          </a:p>
          <a:p>
            <a:r>
              <a:rPr lang="en-US" dirty="0"/>
              <a:t>Optimizes the team    manages the               resolves defects               delivers features with quality</a:t>
            </a:r>
          </a:p>
          <a:p>
            <a:r>
              <a:rPr lang="en-US" dirty="0"/>
              <a:t>                                             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7F802E-5C6E-153E-009F-708E51E7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" y="453425"/>
            <a:ext cx="6583680" cy="1531357"/>
          </a:xfrm>
        </p:spPr>
        <p:txBody>
          <a:bodyPr/>
          <a:lstStyle/>
          <a:p>
            <a:r>
              <a:rPr lang="en-US" dirty="0"/>
              <a:t>Agile roles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4378" y="2653"/>
            <a:ext cx="12034252" cy="683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Agile phases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Product backlog       Sprint planning     Sprint     Sprint review     Retrospective</a:t>
            </a:r>
          </a:p>
          <a:p>
            <a:pPr marL="0" indent="0">
              <a:buNone/>
            </a:pPr>
            <a:r>
              <a:rPr lang="en-US" sz="2800" dirty="0"/>
              <a:t>creation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320BA-8321-7F21-1E0A-824374A0C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8929751" y="2652"/>
            <a:ext cx="3184861" cy="602071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21BC8B-2B4D-E238-7B61-7B4213C5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533" y="17029"/>
            <a:ext cx="11895155" cy="6825845"/>
          </a:xfrm>
        </p:spPr>
        <p:txBody>
          <a:bodyPr/>
          <a:lstStyle/>
          <a:p>
            <a:r>
              <a:rPr lang="en-US" sz="2400" dirty="0" err="1"/>
              <a:t>Feasabillity</a:t>
            </a:r>
            <a:r>
              <a:rPr lang="en-US" sz="2400" dirty="0"/>
              <a:t> study: determine if the project is  possible.</a:t>
            </a:r>
          </a:p>
          <a:p>
            <a:endParaRPr lang="en-US" sz="2400" dirty="0"/>
          </a:p>
          <a:p>
            <a:r>
              <a:rPr lang="en-US" sz="2400" dirty="0"/>
              <a:t>Requirements analysis: </a:t>
            </a:r>
            <a:r>
              <a:rPr lang="en-US" sz="2400" dirty="0" err="1"/>
              <a:t>analyse</a:t>
            </a:r>
            <a:r>
              <a:rPr lang="en-US" sz="2400" dirty="0"/>
              <a:t> all </a:t>
            </a:r>
            <a:r>
              <a:rPr lang="en-US" sz="2400" dirty="0" err="1"/>
              <a:t>requiered</a:t>
            </a:r>
            <a:r>
              <a:rPr lang="en-US" sz="2400" dirty="0"/>
              <a:t> elements</a:t>
            </a:r>
          </a:p>
          <a:p>
            <a:endParaRPr lang="en-US" sz="2400" dirty="0"/>
          </a:p>
          <a:p>
            <a:r>
              <a:rPr lang="en-US" sz="2400" dirty="0"/>
              <a:t>Design, coding and testing: create, write code and test finished product</a:t>
            </a:r>
          </a:p>
          <a:p>
            <a:endParaRPr lang="en-US" sz="2400" dirty="0"/>
          </a:p>
          <a:p>
            <a:r>
              <a:rPr lang="en-US" sz="2400" dirty="0" err="1"/>
              <a:t>Maintnance</a:t>
            </a:r>
            <a:r>
              <a:rPr lang="en-US" sz="2400" dirty="0"/>
              <a:t>: find, fix  and correct errors in product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Agile:</a:t>
            </a:r>
          </a:p>
          <a:p>
            <a:r>
              <a:rPr lang="en-US" sz="2800" err="1"/>
              <a:t>Flexibillity</a:t>
            </a:r>
            <a:r>
              <a:rPr lang="en-US" sz="2800" dirty="0"/>
              <a:t> </a:t>
            </a:r>
          </a:p>
          <a:p>
            <a:r>
              <a:rPr lang="en-US" sz="2800" dirty="0"/>
              <a:t>Deliver small working pieces of software to the customer.</a:t>
            </a:r>
          </a:p>
          <a:p>
            <a:r>
              <a:rPr lang="en-US" sz="2800" dirty="0" err="1"/>
              <a:t>Requiers</a:t>
            </a:r>
            <a:r>
              <a:rPr lang="en-US" sz="2800" dirty="0"/>
              <a:t> a </a:t>
            </a:r>
            <a:r>
              <a:rPr lang="en-US" sz="2800" dirty="0" err="1"/>
              <a:t>consistant</a:t>
            </a:r>
            <a:r>
              <a:rPr lang="en-US" sz="2800" dirty="0"/>
              <a:t> team.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90DD5-F0E5-73E1-897D-0045208F881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Waterfall: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Simple to use and understand.</a:t>
            </a:r>
          </a:p>
          <a:p>
            <a:pPr marL="0" indent="0">
              <a:buNone/>
            </a:pPr>
            <a:r>
              <a:rPr lang="en-US" sz="2800" dirty="0"/>
              <a:t>Clearly defined product scope.</a:t>
            </a:r>
          </a:p>
          <a:p>
            <a:pPr marL="0" indent="0">
              <a:buNone/>
            </a:pPr>
            <a:r>
              <a:rPr lang="en-US" sz="2800" dirty="0"/>
              <a:t>One phase at a time no overlap.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AD8E0-4536-2724-F4DA-AA6099FC25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/>
              <a:t>PPal</a:t>
            </a:r>
            <a:r>
              <a:rPr lang="en-US" sz="2800" dirty="0"/>
              <a:t>, </a:t>
            </a:r>
            <a:r>
              <a:rPr lang="en-US" sz="2800" dirty="0" err="1"/>
              <a:t>s,k</a:t>
            </a:r>
            <a:r>
              <a:rPr lang="en-US" sz="2800" dirty="0"/>
              <a:t> (2019, </a:t>
            </a:r>
            <a:r>
              <a:rPr lang="en-US" sz="2800" dirty="0" err="1"/>
              <a:t>september</a:t>
            </a:r>
            <a:r>
              <a:rPr lang="en-US" sz="2800" dirty="0"/>
              <a:t> 9). </a:t>
            </a:r>
            <a:r>
              <a:rPr lang="en-US" sz="2800" dirty="0" err="1"/>
              <a:t>Softeare</a:t>
            </a:r>
            <a:r>
              <a:rPr lang="en-US" sz="2800" dirty="0"/>
              <a:t> engineering: classical waterfall model/ </a:t>
            </a:r>
            <a:r>
              <a:rPr lang="en-US" sz="2800" dirty="0" err="1"/>
              <a:t>geeksforgeeks.https</a:t>
            </a:r>
            <a:r>
              <a:rPr lang="en-US" sz="2800" dirty="0"/>
              <a:t>//:www.geeksfofgeeks.org/software-engineering-classical-waterfall-model</a:t>
            </a:r>
          </a:p>
          <a:p>
            <a:endParaRPr lang="en-US" sz="2800" dirty="0"/>
          </a:p>
          <a:p>
            <a:r>
              <a:rPr lang="en-US" sz="2800" dirty="0" err="1"/>
              <a:t>Schabwer,k</a:t>
            </a:r>
            <a:r>
              <a:rPr lang="en-US" sz="2800" dirty="0"/>
              <a:t>,&amp; </a:t>
            </a:r>
            <a:r>
              <a:rPr lang="en-US" sz="2800" dirty="0" err="1"/>
              <a:t>sutherland</a:t>
            </a:r>
            <a:r>
              <a:rPr lang="en-US" sz="2800" dirty="0"/>
              <a:t>, j (2020), the 2020 scrum guide, scrum guide\scrum guidre.http://scrumguides.org\srum-guide.html#scrum-events.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  Sprint review and retrospective by: John Bell</vt:lpstr>
      <vt:lpstr>Agile roles   </vt:lpstr>
      <vt:lpstr>PowerPoint Presentation</vt:lpstr>
      <vt:lpstr>PowerPoint Presentation</vt:lpstr>
      <vt:lpstr>PowerPoint Presentation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301</cp:revision>
  <dcterms:created xsi:type="dcterms:W3CDTF">2024-04-20T15:02:01Z</dcterms:created>
  <dcterms:modified xsi:type="dcterms:W3CDTF">2024-04-20T16:05:01Z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