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6E598-D43E-2965-068F-3C4B8ED41AFC}" v="562" dt="2024-12-15T17:59:3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student should have the </a:t>
            </a:r>
            <a:r>
              <a:rPr lang="en-US" err="1">
                <a:ea typeface="Calibri"/>
                <a:cs typeface="Calibri"/>
              </a:rPr>
              <a:t>abillity</a:t>
            </a:r>
            <a:r>
              <a:rPr lang="en-US" dirty="0">
                <a:ea typeface="Calibri"/>
                <a:cs typeface="Calibri"/>
              </a:rPr>
              <a:t> to </a:t>
            </a:r>
            <a:r>
              <a:rPr lang="en-US" err="1">
                <a:ea typeface="Calibri"/>
                <a:cs typeface="Calibri"/>
              </a:rPr>
              <a:t>acsess</a:t>
            </a:r>
            <a:r>
              <a:rPr lang="en-US" dirty="0">
                <a:ea typeface="Calibri"/>
                <a:cs typeface="Calibri"/>
              </a:rPr>
              <a:t> to study materials and practice tests. </a:t>
            </a:r>
          </a:p>
          <a:p>
            <a:r>
              <a:rPr lang="en-US" dirty="0">
                <a:ea typeface="Calibri"/>
                <a:cs typeface="Calibri"/>
              </a:rPr>
              <a:t>The student should be able to view appointment times and schedule appointments based on </a:t>
            </a:r>
            <a:r>
              <a:rPr lang="en-US" err="1">
                <a:ea typeface="Calibri"/>
                <a:cs typeface="Calibri"/>
              </a:rPr>
              <a:t>availabillity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The student should be able to </a:t>
            </a:r>
            <a:r>
              <a:rPr lang="en-US" dirty="0" err="1">
                <a:ea typeface="Calibri"/>
                <a:cs typeface="Calibri"/>
              </a:rPr>
              <a:t>lolg</a:t>
            </a:r>
            <a:r>
              <a:rPr lang="en-US" dirty="0">
                <a:ea typeface="Calibri"/>
                <a:cs typeface="Calibri"/>
              </a:rPr>
              <a:t> in with a unique case sensitive password that will be validated upon logging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The users of the system are student, admin, bank and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dmv</a:t>
            </a:r>
            <a:r>
              <a:rPr lang="en-US" dirty="0">
                <a:ea typeface="Calibri" panose="020F0502020204030204"/>
                <a:cs typeface="Calibri" panose="020F0502020204030204"/>
              </a:rPr>
              <a:t>. The student will be able to log in view tests and practice materials, view and select available packages, make a payment and schedule an appointment. The admin will be able to view details about all appointments, start or stop packages, delete user accounts and view all details of the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system.the</a:t>
            </a:r>
            <a:r>
              <a:rPr lang="en-US" dirty="0">
                <a:ea typeface="Calibri" panose="020F0502020204030204"/>
                <a:cs typeface="Calibri" panose="020F0502020204030204"/>
              </a:rPr>
              <a:t> bank will be able to receive and store payments, the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dmv</a:t>
            </a:r>
            <a:r>
              <a:rPr lang="en-US" dirty="0">
                <a:ea typeface="Calibri" panose="020F0502020204030204"/>
                <a:cs typeface="Calibri" panose="020F0502020204030204"/>
              </a:rPr>
              <a:t> will be able to keep study materials and student scores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Calibri"/>
                <a:cs typeface="Calibri"/>
              </a:rPr>
              <a:t>This is a diagram for purchasing a package. The student logs in, selects a package, the package is added to the cart. The student  adds their payment info </a:t>
            </a:r>
            <a:r>
              <a:rPr lang="en-US" dirty="0" err="1">
                <a:ea typeface="Calibri"/>
                <a:cs typeface="Calibri"/>
              </a:rPr>
              <a:t>makse</a:t>
            </a:r>
            <a:r>
              <a:rPr lang="en-US" dirty="0">
                <a:ea typeface="Calibri"/>
                <a:cs typeface="Calibri"/>
              </a:rPr>
              <a:t> the purchase, if the purchase is </a:t>
            </a:r>
            <a:r>
              <a:rPr lang="en-US" dirty="0" err="1">
                <a:ea typeface="Calibri"/>
                <a:cs typeface="Calibri"/>
              </a:rPr>
              <a:t>sucsessfull</a:t>
            </a:r>
            <a:r>
              <a:rPr lang="en-US" dirty="0">
                <a:ea typeface="Calibri"/>
                <a:cs typeface="Calibri"/>
              </a:rPr>
              <a:t> the purchase is complete if not the user is alerted about the failed transaction.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Each user will have a unique case sensitive password stored on a cloud for user privacy and </a:t>
            </a:r>
            <a:r>
              <a:rPr lang="en-US" dirty="0" err="1">
                <a:ea typeface="Calibri"/>
                <a:cs typeface="Calibri"/>
              </a:rPr>
              <a:t>security.if</a:t>
            </a:r>
            <a:r>
              <a:rPr lang="en-US" dirty="0">
                <a:ea typeface="Calibri"/>
                <a:cs typeface="Calibri"/>
              </a:rPr>
              <a:t> the user forgets their password the system admin will </a:t>
            </a:r>
            <a:r>
              <a:rPr lang="en-US" dirty="0" err="1">
                <a:ea typeface="Calibri"/>
                <a:cs typeface="Calibri"/>
              </a:rPr>
              <a:t>bed</a:t>
            </a:r>
            <a:r>
              <a:rPr lang="en-US" dirty="0">
                <a:ea typeface="Calibri"/>
                <a:cs typeface="Calibri"/>
              </a:rPr>
              <a:t> able to help them reset it. To protect user accounts </a:t>
            </a:r>
            <a:r>
              <a:rPr lang="en-US" dirty="0" err="1">
                <a:ea typeface="Calibri"/>
                <a:cs typeface="Calibri"/>
              </a:rPr>
              <a:t>accounts</a:t>
            </a:r>
            <a:r>
              <a:rPr lang="en-US" dirty="0">
                <a:ea typeface="Calibri"/>
                <a:cs typeface="Calibri"/>
              </a:rPr>
              <a:t> will be lock after 5 failed login attempts and the user will be alerted of the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Calibri"/>
                <a:cs typeface="Calibri"/>
              </a:rPr>
              <a:t>The system will require the help of a developer if it needs to </a:t>
            </a:r>
            <a:r>
              <a:rPr lang="en-US" dirty="0" err="1">
                <a:ea typeface="Calibri"/>
                <a:cs typeface="Calibri"/>
              </a:rPr>
              <a:t>to</a:t>
            </a:r>
            <a:r>
              <a:rPr lang="en-US" dirty="0">
                <a:ea typeface="Calibri"/>
                <a:cs typeface="Calibri"/>
              </a:rPr>
              <a:t> be changed and system </a:t>
            </a:r>
            <a:r>
              <a:rPr lang="en-US" dirty="0" err="1">
                <a:ea typeface="Calibri"/>
                <a:cs typeface="Calibri"/>
              </a:rPr>
              <a:t>testingn</a:t>
            </a:r>
            <a:r>
              <a:rPr lang="en-US" dirty="0">
                <a:ea typeface="Calibri"/>
                <a:cs typeface="Calibri"/>
              </a:rPr>
              <a:t> may not be able to be tested by admin alone requiring a </a:t>
            </a:r>
            <a:r>
              <a:rPr lang="en-US" dirty="0" err="1">
                <a:ea typeface="Calibri"/>
                <a:cs typeface="Calibri"/>
              </a:rPr>
              <a:t>develper</a:t>
            </a:r>
            <a:r>
              <a:rPr lang="en-US" dirty="0">
                <a:ea typeface="Calibri"/>
                <a:cs typeface="Calibri"/>
              </a:rPr>
              <a:t> to fix problems. Financial transactions will not be handled by the system but rather by the bank for user </a:t>
            </a:r>
            <a:r>
              <a:rPr lang="en-US" dirty="0" err="1">
                <a:ea typeface="Calibri"/>
                <a:cs typeface="Calibri"/>
              </a:rPr>
              <a:t>privscy</a:t>
            </a:r>
            <a:r>
              <a:rPr lang="en-US" dirty="0">
                <a:ea typeface="Calibri"/>
                <a:cs typeface="Calibri"/>
              </a:rPr>
              <a:t> and security. The system may need to be updated to work on all devices and </a:t>
            </a:r>
            <a:r>
              <a:rPr lang="en-US" dirty="0" err="1">
                <a:ea typeface="Calibri"/>
                <a:cs typeface="Calibri"/>
              </a:rPr>
              <a:t>plstforms</a:t>
            </a:r>
            <a:r>
              <a:rPr lang="en-US" dirty="0">
                <a:ea typeface="Calibri"/>
                <a:cs typeface="Calibri"/>
              </a:rPr>
              <a:t> or to be synced with </a:t>
            </a:r>
            <a:r>
              <a:rPr lang="en-US" dirty="0" err="1">
                <a:ea typeface="Calibri"/>
                <a:cs typeface="Calibri"/>
              </a:rPr>
              <a:t>dmv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John Bell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Functional 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Students will  be able to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acsess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study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mateirials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and tests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Students will be able to schedule appointments and view packages</a:t>
            </a: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Non- functional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Students will have a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passwoed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to validate them before they log in.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This will be a cloud based web application.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your use case diagram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99275063-CDEC-1D62-90BA-2D58C0A1A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89" y="1431099"/>
            <a:ext cx="6096000" cy="3995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diagram of a student select package&#10;&#10;Description automatically generated">
            <a:extLst>
              <a:ext uri="{FF2B5EF4-FFF2-40B4-BE49-F238E27FC236}">
                <a16:creationId xmlns:a16="http://schemas.microsoft.com/office/drawing/2014/main" id="{BD5306DB-9D41-4D39-BCAC-F9780AC6D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330" y="1601637"/>
            <a:ext cx="1962962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User names and passwords are stored in a secure database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Each user will have a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uniqe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case sensitive password 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Accounts will be locked after 5 failed login attempts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Admins can help users reset passwords if needed.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The system will be hosted on a cloud service.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The system cannot be changed without the help of a developer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System testing may not be available to admin.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Financial transactions will be handled by a bank not the website.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 The site may need additional work if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its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not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acsessable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on all platforms and mobile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devces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The system may not automatically sync with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dmv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1342</TotalTime>
  <Words>308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Russo, Jordan</cp:lastModifiedBy>
  <cp:revision>328</cp:revision>
  <dcterms:created xsi:type="dcterms:W3CDTF">2019-10-14T02:36:52Z</dcterms:created>
  <dcterms:modified xsi:type="dcterms:W3CDTF">2024-12-15T18:04:35Z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