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c86c605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c86c605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Route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smart safe routing options for users.</a:t>
            </a:r>
            <a:br>
              <a:rPr lang="en"/>
            </a:br>
            <a:r>
              <a:rPr lang="en"/>
              <a:t>And creating a community driven for Women Safety.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Women Safety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propose a Safety Index ,which denotes the safety of any place by analysing various demographic features and user feedbacks. And then further use this to suggest safest route for women.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divide the suggested route into different points and for each point we calculate features. And further we club all the </a:t>
            </a:r>
            <a:r>
              <a:rPr lang="en"/>
              <a:t>calculated</a:t>
            </a:r>
            <a:r>
              <a:rPr lang="en"/>
              <a:t> features in a route and then our Model predicts the safest route or safest place near you.</a:t>
            </a:r>
            <a:br>
              <a:rPr lang="en"/>
            </a:b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16325" y="107425"/>
            <a:ext cx="8474100" cy="4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43144" r="17669" t="0"/>
          <a:stretch/>
        </p:blipFill>
        <p:spPr>
          <a:xfrm>
            <a:off x="5517900" y="138925"/>
            <a:ext cx="337252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37" y="1625925"/>
            <a:ext cx="5101576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939375" y="332300"/>
            <a:ext cx="4127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Scores and Best Route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57" y="0"/>
            <a:ext cx="84698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8410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Index Features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Number of Police Stations and distance from the proposed route .</a:t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Number of Hospitals , Petrol Pumps, Restaurants etc </a:t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Reviews of places nearby constituting the route.</a:t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Number of accidents on the routes.</a:t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Previously marked safety routes. Etc</a:t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People density using Social Handles.(Facebook , Twitter , Instagram)</a:t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lang="en" sz="18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633164" y="633098"/>
            <a:ext cx="5484900" cy="40947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2678964" y="167992"/>
            <a:ext cx="3393039" cy="2533137"/>
            <a:chOff x="3611776" y="414352"/>
            <a:chExt cx="2166000" cy="2166000"/>
          </a:xfrm>
        </p:grpSpPr>
        <p:sp>
          <p:nvSpPr>
            <p:cNvPr id="89" name="Google Shape;89;p18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8"/>
          <p:cNvGrpSpPr/>
          <p:nvPr/>
        </p:nvGrpSpPr>
        <p:grpSpPr>
          <a:xfrm>
            <a:off x="4167895" y="2060842"/>
            <a:ext cx="3393039" cy="2533137"/>
            <a:chOff x="4562258" y="2032864"/>
            <a:chExt cx="2166000" cy="2166000"/>
          </a:xfrm>
        </p:grpSpPr>
        <p:sp>
          <p:nvSpPr>
            <p:cNvPr id="92" name="Google Shape;92;p18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8"/>
          <p:cNvGrpSpPr/>
          <p:nvPr/>
        </p:nvGrpSpPr>
        <p:grpSpPr>
          <a:xfrm>
            <a:off x="1255173" y="2060842"/>
            <a:ext cx="3393039" cy="2533137"/>
            <a:chOff x="2702876" y="2032864"/>
            <a:chExt cx="2166000" cy="2166000"/>
          </a:xfrm>
        </p:grpSpPr>
        <p:sp>
          <p:nvSpPr>
            <p:cNvPr id="95" name="Google Shape;95;p18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Commute Services 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" name="Google Shape;97;p18"/>
          <p:cNvSpPr/>
          <p:nvPr/>
        </p:nvSpPr>
        <p:spPr>
          <a:xfrm>
            <a:off x="3419960" y="1959455"/>
            <a:ext cx="1920300" cy="14334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695925" y="2456825"/>
            <a:ext cx="1540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Safety Index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340250" y="2980913"/>
            <a:ext cx="24828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AFA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Government Authorities</a:t>
            </a:r>
            <a:endParaRPr sz="2400">
              <a:solidFill>
                <a:srgbClr val="FAFA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08000" y="286100"/>
            <a:ext cx="280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Business Model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23600" y="323400"/>
            <a:ext cx="2972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Go to Market Plan :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00775" y="1231975"/>
            <a:ext cx="79308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We plan to create a community of users where users can share their experience and knowledge of their surroundings.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Users can mark safe zones and also get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similar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 safe zone  recommendations.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As we start to create more user data our model will learn from the feedbacks provided and further we can monetize this data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Collaborate with different NGO’s and government bodies to create an impact 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55600"/>
            <a:ext cx="415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Financial Projection </a:t>
            </a:r>
            <a:r>
              <a:rPr lang="en"/>
              <a:t>: 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85200" y="1370575"/>
            <a:ext cx="82851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eriod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We intend to have the product free for users.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eriod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Revenue would be through ads, after we hit a userbase of 10000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3.  Financial projection for year 2 = (number of user trips * 200 working       days * Rs. 10)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4. The ads will be non-intrusive, and will be displayed at the end of the trip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