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48" r:id="rId3"/>
  </p:sldMasterIdLst>
  <p:sldIdLst>
    <p:sldId id="256" r:id="rId4"/>
    <p:sldId id="259" r:id="rId5"/>
    <p:sldId id="272" r:id="rId6"/>
    <p:sldId id="273" r:id="rId7"/>
    <p:sldId id="285" r:id="rId8"/>
    <p:sldId id="294" r:id="rId9"/>
    <p:sldId id="284" r:id="rId10"/>
    <p:sldId id="274" r:id="rId11"/>
    <p:sldId id="296" r:id="rId12"/>
    <p:sldId id="297" r:id="rId13"/>
    <p:sldId id="298" r:id="rId14"/>
    <p:sldId id="299" r:id="rId15"/>
    <p:sldId id="300" r:id="rId16"/>
    <p:sldId id="295" r:id="rId17"/>
    <p:sldId id="301" r:id="rId18"/>
    <p:sldId id="302" r:id="rId19"/>
    <p:sldId id="280" r:id="rId20"/>
    <p:sldId id="282" r:id="rId21"/>
    <p:sldId id="275" r:id="rId22"/>
    <p:sldId id="281" r:id="rId23"/>
    <p:sldId id="283" r:id="rId24"/>
    <p:sldId id="276" r:id="rId25"/>
    <p:sldId id="288" r:id="rId26"/>
    <p:sldId id="26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F366C29-510A-4643-B1AB-6922C0FBF701}">
          <p14:sldIdLst>
            <p14:sldId id="256"/>
            <p14:sldId id="259"/>
            <p14:sldId id="272"/>
            <p14:sldId id="273"/>
            <p14:sldId id="285"/>
            <p14:sldId id="294"/>
            <p14:sldId id="284"/>
            <p14:sldId id="274"/>
            <p14:sldId id="296"/>
            <p14:sldId id="297"/>
            <p14:sldId id="298"/>
            <p14:sldId id="299"/>
            <p14:sldId id="300"/>
            <p14:sldId id="295"/>
            <p14:sldId id="301"/>
            <p14:sldId id="302"/>
            <p14:sldId id="280"/>
            <p14:sldId id="282"/>
            <p14:sldId id="275"/>
            <p14:sldId id="281"/>
            <p14:sldId id="283"/>
            <p14:sldId id="276"/>
            <p14:sldId id="288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89E"/>
    <a:srgbClr val="294A5E"/>
    <a:srgbClr val="FFD73C"/>
    <a:srgbClr val="C1A84E"/>
    <a:srgbClr val="64675B"/>
    <a:srgbClr val="43A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04" autoAdjust="0"/>
  </p:normalViewPr>
  <p:slideViewPr>
    <p:cSldViewPr showGuides="1">
      <p:cViewPr varScale="1">
        <p:scale>
          <a:sx n="69" d="100"/>
          <a:sy n="69" d="100"/>
        </p:scale>
        <p:origin x="-1416" y="-114"/>
      </p:cViewPr>
      <p:guideLst>
        <p:guide orient="horz" pos="3430"/>
        <p:guide orient="horz" pos="1026"/>
        <p:guide orient="horz" pos="2478"/>
        <p:guide orient="horz" pos="164"/>
        <p:guide orient="horz" pos="2160"/>
        <p:guide pos="2880"/>
        <p:guide pos="34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794519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24" y="5732463"/>
            <a:ext cx="3095823" cy="3608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작성 일 </a:t>
            </a:r>
            <a:r>
              <a:rPr lang="en-US" altLang="ko-KR" dirty="0" smtClean="0"/>
              <a:t>: 2017.01.05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88" y="4940318"/>
            <a:ext cx="3312368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ko-KR" altLang="en-US" dirty="0" smtClean="0"/>
              <a:t>작성자 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8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9750" y="1340768"/>
            <a:ext cx="7992690" cy="410435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94A5E"/>
                </a:solidFill>
              </a:defRPr>
            </a:lvl1pPr>
            <a:lvl2pPr>
              <a:defRPr sz="2000" b="1">
                <a:solidFill>
                  <a:srgbClr val="294A5E"/>
                </a:solidFill>
              </a:defRPr>
            </a:lvl2pPr>
            <a:lvl3pPr>
              <a:defRPr sz="1800" b="0">
                <a:solidFill>
                  <a:srgbClr val="294A5E"/>
                </a:solidFill>
              </a:defRPr>
            </a:lvl3pPr>
            <a:lvl4pPr>
              <a:defRPr sz="1600" b="0"/>
            </a:lvl4pPr>
            <a:lvl5pPr marL="1828800" indent="0">
              <a:buNone/>
              <a:defRPr sz="1600"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43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78584"/>
            <a:ext cx="5544616" cy="360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소제목을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1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741384"/>
            <a:ext cx="9144000" cy="144000"/>
          </a:xfrm>
          <a:prstGeom prst="rect">
            <a:avLst/>
          </a:prstGeom>
          <a:solidFill>
            <a:srgbClr val="FFD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Administrator\Downloads\1483615818_plan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2" b="43891"/>
          <a:stretch/>
        </p:blipFill>
        <p:spPr bwMode="auto">
          <a:xfrm>
            <a:off x="0" y="4149080"/>
            <a:ext cx="282406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ownloads\1483615818_plan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0" r="35090"/>
          <a:stretch/>
        </p:blipFill>
        <p:spPr bwMode="auto">
          <a:xfrm>
            <a:off x="5978486" y="-1"/>
            <a:ext cx="3165514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07504" y="180400"/>
            <a:ext cx="84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43ADF1"/>
                </a:solidFill>
              </a:rPr>
              <a:t>J</a:t>
            </a:r>
            <a:r>
              <a:rPr lang="en-US" altLang="ko-KR" sz="3200" b="1" dirty="0" smtClean="0">
                <a:solidFill>
                  <a:srgbClr val="FFD73C"/>
                </a:solidFill>
              </a:rPr>
              <a:t>A</a:t>
            </a:r>
            <a:r>
              <a:rPr lang="en-US" altLang="ko-KR" sz="3200" b="1" dirty="0" smtClean="0">
                <a:solidFill>
                  <a:srgbClr val="43ADF1"/>
                </a:solidFill>
              </a:rPr>
              <a:t>L</a:t>
            </a:r>
            <a:endParaRPr lang="ko-KR" altLang="en-US" sz="3200" b="1" dirty="0">
              <a:solidFill>
                <a:srgbClr val="43AD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741384"/>
            <a:ext cx="9144000" cy="144000"/>
          </a:xfrm>
          <a:prstGeom prst="rect">
            <a:avLst/>
          </a:prstGeom>
          <a:solidFill>
            <a:srgbClr val="FFD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45686" y="602686"/>
            <a:ext cx="5652628" cy="5652628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23528" y="765175"/>
            <a:ext cx="1928466" cy="0"/>
          </a:xfrm>
          <a:prstGeom prst="line">
            <a:avLst/>
          </a:prstGeom>
          <a:ln w="31750">
            <a:solidFill>
              <a:srgbClr val="43A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21850" y="180400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294A5E"/>
                </a:solidFill>
              </a:rPr>
              <a:t>Contents</a:t>
            </a:r>
            <a:endParaRPr lang="ko-KR" altLang="en-US" sz="3200" b="1" dirty="0">
              <a:solidFill>
                <a:srgbClr val="294A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ownloads\1483615818_pla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30" y="-101699"/>
            <a:ext cx="793849" cy="79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120680" cy="252000"/>
          </a:xfrm>
          <a:custGeom>
            <a:avLst/>
            <a:gdLst>
              <a:gd name="connsiteX0" fmla="*/ 0 w 6120680"/>
              <a:gd name="connsiteY0" fmla="*/ 0 h 252000"/>
              <a:gd name="connsiteX1" fmla="*/ 6120680 w 6120680"/>
              <a:gd name="connsiteY1" fmla="*/ 0 h 252000"/>
              <a:gd name="connsiteX2" fmla="*/ 6120680 w 6120680"/>
              <a:gd name="connsiteY2" fmla="*/ 252000 h 252000"/>
              <a:gd name="connsiteX3" fmla="*/ 0 w 6120680"/>
              <a:gd name="connsiteY3" fmla="*/ 252000 h 252000"/>
              <a:gd name="connsiteX4" fmla="*/ 0 w 6120680"/>
              <a:gd name="connsiteY4" fmla="*/ 0 h 252000"/>
              <a:gd name="connsiteX0" fmla="*/ 0 w 6120680"/>
              <a:gd name="connsiteY0" fmla="*/ 0 h 252000"/>
              <a:gd name="connsiteX1" fmla="*/ 6120680 w 6120680"/>
              <a:gd name="connsiteY1" fmla="*/ 0 h 252000"/>
              <a:gd name="connsiteX2" fmla="*/ 5834077 w 6120680"/>
              <a:gd name="connsiteY2" fmla="*/ 252000 h 252000"/>
              <a:gd name="connsiteX3" fmla="*/ 0 w 6120680"/>
              <a:gd name="connsiteY3" fmla="*/ 252000 h 252000"/>
              <a:gd name="connsiteX4" fmla="*/ 0 w 612068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680" h="252000">
                <a:moveTo>
                  <a:pt x="0" y="0"/>
                </a:moveTo>
                <a:lnTo>
                  <a:pt x="6120680" y="0"/>
                </a:lnTo>
                <a:lnTo>
                  <a:pt x="583407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D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528" y="765175"/>
            <a:ext cx="8280000" cy="0"/>
          </a:xfrm>
          <a:prstGeom prst="line">
            <a:avLst/>
          </a:prstGeom>
          <a:ln w="31750">
            <a:solidFill>
              <a:srgbClr val="43A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708104" y="168930"/>
            <a:ext cx="765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3ADF1"/>
                </a:solidFill>
              </a:rPr>
              <a:t>J</a:t>
            </a:r>
            <a:r>
              <a:rPr lang="en-US" altLang="ko-KR" sz="2800" b="1" dirty="0" smtClean="0">
                <a:solidFill>
                  <a:srgbClr val="FFD73C"/>
                </a:solidFill>
              </a:rPr>
              <a:t>A</a:t>
            </a:r>
            <a:r>
              <a:rPr lang="en-US" altLang="ko-KR" sz="2800" b="1" dirty="0" smtClean="0">
                <a:solidFill>
                  <a:srgbClr val="43ADF1"/>
                </a:solidFill>
              </a:rPr>
              <a:t>L</a:t>
            </a:r>
            <a:endParaRPr lang="ko-KR" altLang="en-US" sz="2800" b="1" dirty="0">
              <a:solidFill>
                <a:srgbClr val="43ADF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741384"/>
            <a:ext cx="9144000" cy="144000"/>
          </a:xfrm>
          <a:prstGeom prst="rect">
            <a:avLst/>
          </a:prstGeom>
          <a:solidFill>
            <a:srgbClr val="43A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794519"/>
          </a:xfrm>
        </p:spPr>
        <p:txBody>
          <a:bodyPr/>
          <a:lstStyle/>
          <a:p>
            <a:r>
              <a:rPr lang="en-US" altLang="ko-KR" dirty="0" smtClean="0"/>
              <a:t>Mental of Us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2017. 02. 13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907704" y="4725144"/>
            <a:ext cx="6768752" cy="504056"/>
          </a:xfrm>
        </p:spPr>
        <p:txBody>
          <a:bodyPr/>
          <a:lstStyle/>
          <a:p>
            <a:r>
              <a:rPr lang="ko-KR" altLang="en-US" sz="2400" dirty="0" smtClean="0"/>
              <a:t>조인환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박찬준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라건주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윤장원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김서준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최민진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4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감성노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2960"/>
            <a:ext cx="73723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내 노트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감성노트</a:t>
            </a:r>
            <a:r>
              <a:rPr lang="en-US" altLang="ko-KR" sz="2400" b="1" dirty="0"/>
              <a:t>)</a:t>
            </a:r>
          </a:p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영화 추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78680"/>
            <a:ext cx="33623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영화 추천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48463"/>
            <a:ext cx="7506347" cy="24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영화 추천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11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맛집 추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268760"/>
            <a:ext cx="33623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맛집 추천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79105"/>
            <a:ext cx="8284989" cy="26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음식 추천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9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멘탈 클리닉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0" r="32661"/>
          <a:stretch/>
        </p:blipFill>
        <p:spPr bwMode="auto">
          <a:xfrm>
            <a:off x="925878" y="1510682"/>
            <a:ext cx="3755740" cy="16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상담 내역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/>
          <a:stretch/>
        </p:blipFill>
        <p:spPr bwMode="auto">
          <a:xfrm>
            <a:off x="4681618" y="1510682"/>
            <a:ext cx="3755737" cy="16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925876" y="3149061"/>
            <a:ext cx="7511479" cy="3371676"/>
            <a:chOff x="-1291773" y="1654629"/>
            <a:chExt cx="12079108" cy="5421948"/>
          </a:xfrm>
        </p:grpSpPr>
        <p:grpSp>
          <p:nvGrpSpPr>
            <p:cNvPr id="6" name="그룹 5"/>
            <p:cNvGrpSpPr/>
            <p:nvPr/>
          </p:nvGrpSpPr>
          <p:grpSpPr>
            <a:xfrm>
              <a:off x="-1291773" y="1654629"/>
              <a:ext cx="12079108" cy="5421948"/>
              <a:chOff x="-1291773" y="1654629"/>
              <a:chExt cx="12079108" cy="542194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21715" r="1" b="10000"/>
              <a:stretch/>
            </p:blipFill>
            <p:spPr bwMode="auto">
              <a:xfrm>
                <a:off x="-1291772" y="1654629"/>
                <a:ext cx="12079107" cy="520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39144" r="1" b="10000"/>
              <a:stretch/>
            </p:blipFill>
            <p:spPr bwMode="auto">
              <a:xfrm>
                <a:off x="-1291771" y="3201263"/>
                <a:ext cx="12079106" cy="3875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39144" r="1" b="59475"/>
              <a:stretch/>
            </p:blipFill>
            <p:spPr bwMode="auto">
              <a:xfrm>
                <a:off x="-1291772" y="3102181"/>
                <a:ext cx="12079107" cy="105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39144" r="1" b="59475"/>
              <a:stretch/>
            </p:blipFill>
            <p:spPr bwMode="auto">
              <a:xfrm>
                <a:off x="-1291773" y="3219421"/>
                <a:ext cx="12079107" cy="105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3" t="40740" r="6068" b="56688"/>
            <a:stretch/>
          </p:blipFill>
          <p:spPr bwMode="auto">
            <a:xfrm>
              <a:off x="-684584" y="2969457"/>
              <a:ext cx="2016224" cy="19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err="1"/>
              <a:t>멘탈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클리닉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57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Picture 2" descr="C:\Users\Administrator\Desktop\마이 페이지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/>
          <a:stretch/>
        </p:blipFill>
        <p:spPr bwMode="auto">
          <a:xfrm>
            <a:off x="611560" y="1844824"/>
            <a:ext cx="7992888" cy="35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마이 페이지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80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회원 정보 수정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" r="72457"/>
          <a:stretch/>
        </p:blipFill>
        <p:spPr bwMode="auto">
          <a:xfrm>
            <a:off x="749795" y="1844555"/>
            <a:ext cx="1682866" cy="36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내 감정 분석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6"/>
          <a:stretch/>
        </p:blipFill>
        <p:spPr bwMode="auto">
          <a:xfrm>
            <a:off x="2915816" y="1844557"/>
            <a:ext cx="5466828" cy="36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908720"/>
            <a:ext cx="6552728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회원 정보 수정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내 감정 분석</a:t>
            </a:r>
          </a:p>
        </p:txBody>
      </p:sp>
    </p:spTree>
    <p:extLst>
      <p:ext uri="{BB962C8B-B14F-4D97-AF65-F5344CB8AC3E}">
        <p14:creationId xmlns:p14="http://schemas.microsoft.com/office/powerpoint/2010/main" val="4273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5" descr="C:\Users\Administrator\Desktop\회원 탈퇴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t="43637" r="32525" b="4745"/>
          <a:stretch/>
        </p:blipFill>
        <p:spPr bwMode="auto">
          <a:xfrm>
            <a:off x="593223" y="1610699"/>
            <a:ext cx="3342456" cy="2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Desktop\회원 탈퇴 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46557" r="31028" b="8089"/>
          <a:stretch/>
        </p:blipFill>
        <p:spPr bwMode="auto">
          <a:xfrm>
            <a:off x="3345129" y="3081243"/>
            <a:ext cx="3303270" cy="194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회원 탈퇴 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t="44788" r="31798" b="5643"/>
          <a:stretch/>
        </p:blipFill>
        <p:spPr bwMode="auto">
          <a:xfrm>
            <a:off x="6056579" y="4414860"/>
            <a:ext cx="2763893" cy="21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67544" y="908720"/>
            <a:ext cx="6552728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11872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사용 기술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2" y="3429000"/>
            <a:ext cx="5766018" cy="2883009"/>
          </a:xfrm>
          <a:prstGeom prst="rect">
            <a:avLst/>
          </a:prstGeom>
        </p:spPr>
      </p:pic>
      <p:pic>
        <p:nvPicPr>
          <p:cNvPr id="6" name="Picture 2" descr="C:\Users\Administrator\Documents\카카오톡 받은 파일\images\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93" y="1862148"/>
            <a:ext cx="1554227" cy="12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 js jad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89" y="407707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18" y="1916832"/>
            <a:ext cx="2928803" cy="23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952328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페이지 동작 과정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-180528" y="2169954"/>
            <a:ext cx="4624309" cy="3015816"/>
            <a:chOff x="0" y="3302881"/>
            <a:chExt cx="4624309" cy="301581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3302881"/>
              <a:ext cx="4624309" cy="3015816"/>
              <a:chOff x="377667" y="3604378"/>
              <a:chExt cx="2160000" cy="1408678"/>
            </a:xfrm>
          </p:grpSpPr>
          <p:pic>
            <p:nvPicPr>
              <p:cNvPr id="5" name="Picture 2" descr="avatar, male, man, person, user, young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667" y="3604378"/>
                <a:ext cx="1080000" cy="1080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ompu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7667" y="3933056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node js jade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66" y="4095971"/>
              <a:ext cx="1241637" cy="93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0"/>
          <a:stretch/>
        </p:blipFill>
        <p:spPr>
          <a:xfrm>
            <a:off x="5660892" y="2679442"/>
            <a:ext cx="2583516" cy="199684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912113" y="2169954"/>
            <a:ext cx="4180167" cy="360000"/>
            <a:chOff x="2912113" y="2169954"/>
            <a:chExt cx="4180167" cy="360000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2912113" y="2169955"/>
              <a:ext cx="0" cy="3599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>
              <a:off x="6905136" y="2349954"/>
              <a:ext cx="36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912113" y="2169955"/>
              <a:ext cx="418016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H="1" flipV="1">
            <a:off x="2912113" y="4755898"/>
            <a:ext cx="4180167" cy="360000"/>
            <a:chOff x="2912113" y="2169954"/>
            <a:chExt cx="4180167" cy="360000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2912113" y="2169955"/>
              <a:ext cx="0" cy="3599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6905136" y="2349954"/>
              <a:ext cx="36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12113" y="2169955"/>
              <a:ext cx="418016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4401306" y="1844824"/>
            <a:ext cx="1201780" cy="505130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94A5E"/>
                </a:solidFill>
              </a:rPr>
              <a:t>Socket.io</a:t>
            </a:r>
            <a:endParaRPr lang="ko-KR" altLang="en-US" dirty="0">
              <a:solidFill>
                <a:srgbClr val="294A5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01306" y="4863332"/>
            <a:ext cx="1201780" cy="505130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94A5E"/>
                </a:solidFill>
              </a:rPr>
              <a:t>Socket.io</a:t>
            </a:r>
            <a:endParaRPr lang="ko-KR" altLang="en-US" dirty="0">
              <a:solidFill>
                <a:srgbClr val="294A5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5912" y="1380754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Load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45911" y="5445224"/>
            <a:ext cx="6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Save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02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 기술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감정분석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55618" y="3014276"/>
            <a:ext cx="8181502" cy="1206812"/>
            <a:chOff x="647564" y="3111471"/>
            <a:chExt cx="8181502" cy="1206812"/>
          </a:xfrm>
        </p:grpSpPr>
        <p:pic>
          <p:nvPicPr>
            <p:cNvPr id="4" name="Picture 2" descr="C:\Users\Administrator\Documents\카카오톡 받은 파일\images\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2" y="3111471"/>
              <a:ext cx="1554227" cy="120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Administrator\Documents\카카오톡 받은 파일\images\mongod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46" y="3288292"/>
              <a:ext cx="2132920" cy="85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nodej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3251215"/>
              <a:ext cx="1512168" cy="92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 flipH="1">
              <a:off x="5352878" y="3854622"/>
              <a:ext cx="1182078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335614" y="3494582"/>
              <a:ext cx="1216606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2303748" y="3854622"/>
              <a:ext cx="1182078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286484" y="3494582"/>
              <a:ext cx="1216606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5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20632" r="9013" b="20044"/>
          <a:stretch/>
        </p:blipFill>
        <p:spPr>
          <a:xfrm>
            <a:off x="1979712" y="1688597"/>
            <a:ext cx="4927743" cy="34087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3303" y="1268760"/>
            <a:ext cx="2520280" cy="4536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9515" y="1268760"/>
            <a:ext cx="2664296" cy="4536504"/>
          </a:xfrm>
          <a:prstGeom prst="rect">
            <a:avLst/>
          </a:prstGeom>
          <a:solidFill>
            <a:srgbClr val="43A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ko-KR" altLang="en-US" sz="3200" b="1" dirty="0">
              <a:solidFill>
                <a:srgbClr val="294A5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8028" y="1265242"/>
            <a:ext cx="2514212" cy="4530320"/>
          </a:xfrm>
          <a:prstGeom prst="rect">
            <a:avLst/>
          </a:prstGeom>
          <a:solidFill>
            <a:srgbClr val="43A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ko-KR" altLang="en-US" b="1" dirty="0">
              <a:solidFill>
                <a:srgbClr val="294A5E"/>
              </a:solidFill>
            </a:endParaRPr>
          </a:p>
        </p:txBody>
      </p:sp>
      <p:sp>
        <p:nvSpPr>
          <p:cNvPr id="2" name="직각 삼각형 1"/>
          <p:cNvSpPr/>
          <p:nvPr/>
        </p:nvSpPr>
        <p:spPr>
          <a:xfrm rot="10800000">
            <a:off x="4456120" y="1268760"/>
            <a:ext cx="2648697" cy="22682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xxxx</a:t>
            </a:r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 rot="5400000">
            <a:off x="1995311" y="1196755"/>
            <a:ext cx="2376264" cy="25202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7521" y="3238014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294A5E"/>
                </a:solidFill>
              </a:rPr>
              <a:t>1. </a:t>
            </a:r>
            <a:r>
              <a:rPr lang="ko-KR" altLang="en-US" sz="3200" b="1" dirty="0" smtClean="0">
                <a:solidFill>
                  <a:srgbClr val="294A5E"/>
                </a:solidFill>
              </a:rPr>
              <a:t>팀 소개</a:t>
            </a:r>
            <a:endParaRPr lang="ko-KR" altLang="en-US" sz="3200" b="1" dirty="0">
              <a:solidFill>
                <a:srgbClr val="294A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843" y="323801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2.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기획 의도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1868" y="323801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3.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사이트 </a:t>
            </a:r>
            <a:r>
              <a:rPr lang="ko-KR" altLang="en-US" sz="2800" b="1" dirty="0" err="1" smtClean="0">
                <a:solidFill>
                  <a:srgbClr val="294A5E"/>
                </a:solidFill>
              </a:rPr>
              <a:t>맵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6534" y="323801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4.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사용 기술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5455" y="3238014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5.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시연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9684" y="3824512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6. </a:t>
            </a:r>
            <a:r>
              <a:rPr lang="ko-KR" altLang="en-US" sz="2800" b="1" dirty="0" err="1" smtClean="0">
                <a:solidFill>
                  <a:srgbClr val="294A5E"/>
                </a:solidFill>
              </a:rPr>
              <a:t>느낀점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xit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6 L 0.13767 0.05827 C 0.16666 0.07122 0.20989 0.07885 0.25486 0.07885 C 0.30625 0.07885 0.34722 0.07122 0.37621 0.05827 L 0.51406 -4.04624E-6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4" y="39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7457E-6 L 0.14028 0.04485 C 0.17014 0.05572 0.21424 0.06289 0.26025 0.06289 C 0.31285 0.06289 0.35521 0.05572 0.38455 0.04485 L 0.52639 2.77457E-6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2" grpId="0" animBg="1"/>
      <p:bldP spid="2" grpId="1" animBg="1"/>
      <p:bldP spid="8" grpId="0" animBg="1"/>
      <p:bldP spid="8" grpId="1" animBg="1"/>
      <p:bldP spid="7" grpId="0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20610"/>
              </p:ext>
            </p:extLst>
          </p:nvPr>
        </p:nvGraphicFramePr>
        <p:xfrm>
          <a:off x="1187624" y="1484784"/>
          <a:ext cx="6984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  <a:gridCol w="1728192"/>
                <a:gridCol w="2347460"/>
                <a:gridCol w="13969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c_title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c_content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create_at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신나는 오늘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오늘은 수요일 너무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2017/2/8…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06528"/>
              </p:ext>
            </p:extLst>
          </p:nvPr>
        </p:nvGraphicFramePr>
        <p:xfrm>
          <a:off x="1187624" y="2840334"/>
          <a:ext cx="6984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3367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c_content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오늘은 수요일 기분이 좋다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너무 좋다 좋아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5544"/>
              </p:ext>
            </p:extLst>
          </p:nvPr>
        </p:nvGraphicFramePr>
        <p:xfrm>
          <a:off x="1187624" y="4195884"/>
          <a:ext cx="6984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3367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오늘은 수요일 기분이 좋다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너무 좋다 좋아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3390"/>
              </p:ext>
            </p:extLst>
          </p:nvPr>
        </p:nvGraphicFramePr>
        <p:xfrm>
          <a:off x="1187624" y="5180594"/>
          <a:ext cx="6984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오늘은 수요일 기분이 좋다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너무 좋다 좋아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희망차다 보람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68654"/>
              </p:ext>
            </p:extLst>
          </p:nvPr>
        </p:nvGraphicFramePr>
        <p:xfrm>
          <a:off x="1115616" y="6165304"/>
          <a:ext cx="6984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216248"/>
                <a:gridCol w="1080120"/>
                <a:gridCol w="1152128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수요일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기분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희망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보람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감정분석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58246" y="2312876"/>
            <a:ext cx="0" cy="468052"/>
          </a:xfrm>
          <a:prstGeom prst="straightConnector1">
            <a:avLst/>
          </a:prstGeom>
          <a:ln w="57150">
            <a:solidFill>
              <a:srgbClr val="294A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858246" y="3645024"/>
            <a:ext cx="0" cy="468052"/>
          </a:xfrm>
          <a:prstGeom prst="straightConnector1">
            <a:avLst/>
          </a:prstGeom>
          <a:ln w="57150">
            <a:solidFill>
              <a:srgbClr val="6467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858246" y="4617132"/>
            <a:ext cx="0" cy="468052"/>
          </a:xfrm>
          <a:prstGeom prst="straightConnector1">
            <a:avLst/>
          </a:prstGeom>
          <a:ln w="57150">
            <a:solidFill>
              <a:srgbClr val="C1A8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58246" y="5668900"/>
            <a:ext cx="0" cy="468052"/>
          </a:xfrm>
          <a:prstGeom prst="straightConnector1">
            <a:avLst/>
          </a:prstGeom>
          <a:ln w="57150">
            <a:solidFill>
              <a:srgbClr val="FFD7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166015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94A5E"/>
                </a:solidFill>
              </a:rPr>
              <a:t>Mongo</a:t>
            </a:r>
            <a:endParaRPr lang="ko-KR" altLang="en-US" b="1" dirty="0">
              <a:solidFill>
                <a:srgbClr val="294A5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918" y="613695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D73C"/>
                </a:solidFill>
              </a:rPr>
              <a:t>R</a:t>
            </a:r>
            <a:endParaRPr lang="ko-KR" altLang="en-US" b="1" dirty="0">
              <a:solidFill>
                <a:srgbClr val="FFD73C"/>
              </a:solidFill>
            </a:endParaRPr>
          </a:p>
        </p:txBody>
      </p:sp>
      <p:cxnSp>
        <p:nvCxnSpPr>
          <p:cNvPr id="22" name="직선 화살표 연결선 21"/>
          <p:cNvCxnSpPr>
            <a:stCxn id="18" idx="2"/>
            <a:endCxn id="19" idx="0"/>
          </p:cNvCxnSpPr>
          <p:nvPr/>
        </p:nvCxnSpPr>
        <p:spPr>
          <a:xfrm flipH="1">
            <a:off x="561592" y="2029490"/>
            <a:ext cx="34989" cy="4107462"/>
          </a:xfrm>
          <a:prstGeom prst="straightConnector1">
            <a:avLst/>
          </a:prstGeom>
          <a:ln w="57150">
            <a:gradFill>
              <a:gsLst>
                <a:gs pos="0">
                  <a:srgbClr val="294A5E"/>
                </a:gs>
                <a:gs pos="100000">
                  <a:srgbClr val="FFD73C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  <a:p>
            <a:endParaRPr lang="ko-KR" altLang="en-US" dirty="0"/>
          </a:p>
        </p:txBody>
      </p:sp>
      <p:cxnSp>
        <p:nvCxnSpPr>
          <p:cNvPr id="11" name="직선 화살표 연결선 10"/>
          <p:cNvCxnSpPr>
            <a:stCxn id="50" idx="2"/>
          </p:cNvCxnSpPr>
          <p:nvPr/>
        </p:nvCxnSpPr>
        <p:spPr>
          <a:xfrm>
            <a:off x="946168" y="2924944"/>
            <a:ext cx="1899665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4" idx="2"/>
          </p:cNvCxnSpPr>
          <p:nvPr/>
        </p:nvCxnSpPr>
        <p:spPr>
          <a:xfrm>
            <a:off x="2401294" y="2924944"/>
            <a:ext cx="444539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</p:cNvCxnSpPr>
          <p:nvPr/>
        </p:nvCxnSpPr>
        <p:spPr>
          <a:xfrm flipH="1">
            <a:off x="2845833" y="2924944"/>
            <a:ext cx="1010587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1" idx="2"/>
          </p:cNvCxnSpPr>
          <p:nvPr/>
        </p:nvCxnSpPr>
        <p:spPr>
          <a:xfrm flipH="1">
            <a:off x="2845833" y="2924944"/>
            <a:ext cx="2465713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4" idx="2"/>
          </p:cNvCxnSpPr>
          <p:nvPr/>
        </p:nvCxnSpPr>
        <p:spPr>
          <a:xfrm flipH="1">
            <a:off x="2845833" y="2924944"/>
            <a:ext cx="3920839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7" idx="2"/>
          </p:cNvCxnSpPr>
          <p:nvPr/>
        </p:nvCxnSpPr>
        <p:spPr>
          <a:xfrm flipH="1">
            <a:off x="2845833" y="2924944"/>
            <a:ext cx="5375967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감정분석</a:t>
            </a:r>
            <a:endParaRPr lang="ko-KR" altLang="en-US" sz="2400" b="1" dirty="0"/>
          </a:p>
        </p:txBody>
      </p:sp>
      <p:grpSp>
        <p:nvGrpSpPr>
          <p:cNvPr id="9224" name="그룹 9223"/>
          <p:cNvGrpSpPr/>
          <p:nvPr/>
        </p:nvGrpSpPr>
        <p:grpSpPr>
          <a:xfrm>
            <a:off x="292313" y="1908404"/>
            <a:ext cx="8583342" cy="1016540"/>
            <a:chOff x="292313" y="1627518"/>
            <a:chExt cx="8583342" cy="1016540"/>
          </a:xfrm>
        </p:grpSpPr>
        <p:pic>
          <p:nvPicPr>
            <p:cNvPr id="34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439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1908242" y="1820868"/>
              <a:ext cx="10315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depress</a:t>
              </a:r>
              <a:endParaRPr lang="ko-KR" altLang="en-US" b="1" dirty="0"/>
            </a:p>
          </p:txBody>
        </p:sp>
        <p:pic>
          <p:nvPicPr>
            <p:cNvPr id="38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65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3536621" y="1820868"/>
              <a:ext cx="6629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hate</a:t>
              </a:r>
              <a:endParaRPr lang="ko-KR" altLang="en-US" b="1" dirty="0"/>
            </a:p>
          </p:txBody>
        </p:sp>
        <p:pic>
          <p:nvPicPr>
            <p:cNvPr id="41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691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4920253" y="1820868"/>
              <a:ext cx="813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anger</a:t>
              </a:r>
              <a:endParaRPr lang="ko-KR" altLang="en-US" b="1" dirty="0"/>
            </a:p>
          </p:txBody>
        </p:sp>
        <p:pic>
          <p:nvPicPr>
            <p:cNvPr id="44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817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6474765" y="1820868"/>
              <a:ext cx="614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fear</a:t>
              </a:r>
              <a:endParaRPr lang="ko-KR" altLang="en-US" b="1" dirty="0"/>
            </a:p>
          </p:txBody>
        </p:sp>
        <p:pic>
          <p:nvPicPr>
            <p:cNvPr id="47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45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7886644" y="1820868"/>
              <a:ext cx="7157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relax</a:t>
              </a:r>
              <a:endParaRPr lang="ko-KR" altLang="en-US" b="1" dirty="0"/>
            </a:p>
          </p:txBody>
        </p:sp>
        <p:pic>
          <p:nvPicPr>
            <p:cNvPr id="50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13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510792" y="1820868"/>
              <a:ext cx="9131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boring</a:t>
              </a:r>
              <a:endParaRPr lang="ko-KR" altLang="en-US" b="1" dirty="0"/>
            </a:p>
          </p:txBody>
        </p:sp>
      </p:grpSp>
      <p:sp>
        <p:nvSpPr>
          <p:cNvPr id="9225" name="TextBox 9224"/>
          <p:cNvSpPr txBox="1"/>
          <p:nvPr/>
        </p:nvSpPr>
        <p:spPr>
          <a:xfrm>
            <a:off x="292313" y="141387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 </a:t>
            </a:r>
            <a:r>
              <a:rPr lang="ko-KR" altLang="en-US" b="1" dirty="0" smtClean="0"/>
              <a:t>감정 사전</a:t>
            </a:r>
            <a:endParaRPr lang="ko-KR" altLang="en-US" b="1" dirty="0"/>
          </a:p>
        </p:txBody>
      </p:sp>
      <p:grpSp>
        <p:nvGrpSpPr>
          <p:cNvPr id="9230" name="그룹 9229"/>
          <p:cNvGrpSpPr/>
          <p:nvPr/>
        </p:nvGrpSpPr>
        <p:grpSpPr>
          <a:xfrm>
            <a:off x="5460106" y="3371846"/>
            <a:ext cx="3415549" cy="3297514"/>
            <a:chOff x="5482804" y="3126176"/>
            <a:chExt cx="3415549" cy="3297514"/>
          </a:xfrm>
        </p:grpSpPr>
        <p:pic>
          <p:nvPicPr>
            <p:cNvPr id="63" name="Picture 10" descr="document, letter, note, page, paper, report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804" y="3198920"/>
              <a:ext cx="3224770" cy="322477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9" name="직사각형 9228"/>
            <p:cNvSpPr/>
            <p:nvPr/>
          </p:nvSpPr>
          <p:spPr>
            <a:xfrm>
              <a:off x="6217363" y="3634447"/>
              <a:ext cx="1621969" cy="1810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26" name="그룹 9225"/>
            <p:cNvGrpSpPr/>
            <p:nvPr/>
          </p:nvGrpSpPr>
          <p:grpSpPr>
            <a:xfrm>
              <a:off x="7590643" y="3126176"/>
              <a:ext cx="1307710" cy="1016540"/>
              <a:chOff x="7967744" y="3634446"/>
              <a:chExt cx="1307710" cy="1016540"/>
            </a:xfrm>
            <a:solidFill>
              <a:schemeClr val="bg1"/>
            </a:solidFill>
          </p:grpSpPr>
          <p:pic>
            <p:nvPicPr>
              <p:cNvPr id="60" name="Picture 4" descr="book, bookmark, bookmarks, read, reading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7744" y="3634446"/>
                <a:ext cx="1307710" cy="101654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8191033" y="3827796"/>
                <a:ext cx="86113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happy</a:t>
                </a:r>
                <a:endParaRPr lang="ko-KR" altLang="en-US" b="1" dirty="0"/>
              </a:p>
            </p:txBody>
          </p:sp>
        </p:grpSp>
        <p:sp>
          <p:nvSpPr>
            <p:cNvPr id="9228" name="직사각형 9227"/>
            <p:cNvSpPr/>
            <p:nvPr/>
          </p:nvSpPr>
          <p:spPr>
            <a:xfrm>
              <a:off x="6907545" y="3626186"/>
              <a:ext cx="65374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기쁜</a:t>
              </a:r>
              <a:endParaRPr lang="en-US" altLang="ko-KR" dirty="0"/>
            </a:p>
            <a:p>
              <a:r>
                <a:rPr lang="ko-KR" altLang="en-US" dirty="0"/>
                <a:t>상쾌</a:t>
              </a:r>
              <a:endParaRPr lang="en-US" altLang="ko-KR" dirty="0"/>
            </a:p>
            <a:p>
              <a:r>
                <a:rPr lang="ko-KR" altLang="en-US" dirty="0"/>
                <a:t>유쾌</a:t>
              </a:r>
              <a:endParaRPr lang="en-US" altLang="ko-KR" dirty="0"/>
            </a:p>
            <a:p>
              <a:r>
                <a:rPr lang="ko-KR" altLang="en-US" dirty="0"/>
                <a:t>재미</a:t>
              </a:r>
              <a:endParaRPr lang="en-US" altLang="ko-KR" dirty="0"/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9227" name="직사각형 9226"/>
            <p:cNvSpPr/>
            <p:nvPr/>
          </p:nvSpPr>
          <p:spPr>
            <a:xfrm>
              <a:off x="6191963" y="3626186"/>
              <a:ext cx="71558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신나</a:t>
              </a:r>
              <a:endParaRPr lang="en-US" altLang="ko-KR" dirty="0"/>
            </a:p>
            <a:p>
              <a:r>
                <a:rPr lang="ko-KR" altLang="en-US" dirty="0"/>
                <a:t>희망</a:t>
              </a:r>
              <a:endParaRPr lang="en-US" altLang="ko-KR" dirty="0"/>
            </a:p>
            <a:p>
              <a:r>
                <a:rPr lang="ko-KR" altLang="en-US" dirty="0"/>
                <a:t>열정</a:t>
              </a:r>
              <a:endParaRPr lang="en-US" altLang="ko-KR" dirty="0"/>
            </a:p>
            <a:p>
              <a:r>
                <a:rPr lang="ko-KR" altLang="en-US" dirty="0"/>
                <a:t>황홀</a:t>
              </a:r>
              <a:endParaRPr lang="en-US" altLang="ko-KR" dirty="0"/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>
            <a:off x="3868090" y="4984967"/>
            <a:ext cx="224472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47" name="Picture 6" descr="postit, sticki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98" y="3034400"/>
            <a:ext cx="3450993" cy="34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46194" y="38718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오늘</a:t>
            </a:r>
            <a:endParaRPr lang="en-US" altLang="ko-KR" dirty="0"/>
          </a:p>
          <a:p>
            <a:pPr algn="ctr"/>
            <a:r>
              <a:rPr lang="ko-KR" altLang="en-US" dirty="0"/>
              <a:t>수요일</a:t>
            </a:r>
            <a:endParaRPr lang="en-US" altLang="ko-KR" dirty="0"/>
          </a:p>
          <a:p>
            <a:pPr algn="ctr"/>
            <a:r>
              <a:rPr lang="ko-KR" altLang="en-US" dirty="0"/>
              <a:t>기분</a:t>
            </a:r>
            <a:endParaRPr lang="en-US" altLang="ko-KR" dirty="0"/>
          </a:p>
          <a:p>
            <a:pPr algn="ctr"/>
            <a:r>
              <a:rPr lang="ko-KR" altLang="en-US" dirty="0" err="1"/>
              <a:t>ㅋㅋㅋ</a:t>
            </a:r>
            <a:endParaRPr lang="en-US" altLang="ko-KR" dirty="0"/>
          </a:p>
          <a:p>
            <a:pPr algn="ctr"/>
            <a:r>
              <a:rPr lang="ko-KR" altLang="en-US" dirty="0"/>
              <a:t>희망</a:t>
            </a:r>
            <a:endParaRPr lang="en-US" altLang="ko-KR" dirty="0"/>
          </a:p>
          <a:p>
            <a:pPr algn="ctr"/>
            <a:r>
              <a:rPr lang="ko-KR" altLang="en-US" dirty="0"/>
              <a:t>보람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7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179512" y="3461257"/>
            <a:ext cx="2880000" cy="3280111"/>
            <a:chOff x="4079" y="928463"/>
            <a:chExt cx="4876800" cy="5554321"/>
          </a:xfrm>
        </p:grpSpPr>
        <p:pic>
          <p:nvPicPr>
            <p:cNvPr id="9" name="Picture 12" descr="avatar, glasses, male, man, person,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634669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박찬준</a:t>
              </a:r>
              <a:endParaRPr lang="ko-KR" altLang="en-US" sz="1400" b="1" dirty="0"/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131839" y="3461257"/>
            <a:ext cx="2880000" cy="3280111"/>
            <a:chOff x="0" y="928463"/>
            <a:chExt cx="4876800" cy="5554321"/>
          </a:xfrm>
        </p:grpSpPr>
        <p:pic>
          <p:nvPicPr>
            <p:cNvPr id="16" name="Picture 4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30590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최민진</a:t>
              </a:r>
              <a:endParaRPr lang="ko-KR" altLang="en-US" sz="1400" b="1" dirty="0"/>
            </a:p>
          </p:txBody>
        </p:sp>
      </p:grpSp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6084167" y="3461257"/>
            <a:ext cx="2880000" cy="3280111"/>
            <a:chOff x="152400" y="1080863"/>
            <a:chExt cx="4876800" cy="5554321"/>
          </a:xfrm>
        </p:grpSpPr>
        <p:pic>
          <p:nvPicPr>
            <p:cNvPr id="18" name="Picture 2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808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82990" y="59576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김서준</a:t>
              </a:r>
              <a:endParaRPr lang="ko-KR" altLang="en-US" sz="1400" b="1" dirty="0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느낀점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179512" y="475412"/>
            <a:ext cx="2880000" cy="3280111"/>
            <a:chOff x="-16768" y="928463"/>
            <a:chExt cx="4876800" cy="5554321"/>
          </a:xfrm>
        </p:grpSpPr>
        <p:pic>
          <p:nvPicPr>
            <p:cNvPr id="3" name="Picture 8" descr="avatar, male, man, person, profile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68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13822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조인환</a:t>
              </a:r>
              <a:endParaRPr lang="ko-KR" altLang="en-US" sz="2000" b="1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3131839" y="475412"/>
            <a:ext cx="2880000" cy="3280111"/>
            <a:chOff x="0" y="928463"/>
            <a:chExt cx="4876800" cy="5554321"/>
          </a:xfrm>
        </p:grpSpPr>
        <p:pic>
          <p:nvPicPr>
            <p:cNvPr id="7" name="Picture 6" descr="avatar, casual, male, man, person, us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30590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윤장원</a:t>
              </a:r>
              <a:endParaRPr lang="ko-KR" altLang="en-US" sz="1400" b="1" dirty="0"/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6084167" y="475412"/>
            <a:ext cx="2880000" cy="3280111"/>
            <a:chOff x="0" y="928463"/>
            <a:chExt cx="4876800" cy="5554321"/>
          </a:xfrm>
        </p:grpSpPr>
        <p:pic>
          <p:nvPicPr>
            <p:cNvPr id="13" name="Picture 10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30590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라건주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2348880"/>
            <a:ext cx="7772400" cy="7945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294A5E"/>
                </a:solidFill>
              </a:rPr>
              <a:t>감사합니다</a:t>
            </a:r>
            <a:endParaRPr lang="ko-KR" altLang="en-US" b="1" dirty="0">
              <a:solidFill>
                <a:srgbClr val="294A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pic>
        <p:nvPicPr>
          <p:cNvPr id="2050" name="Picture 2" descr="avatar, casual, male, man, person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16" y="6926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, casual, female, girl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16" y="264519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atar, female, girl, person, user, 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16" y="46137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, glasses, male, man, person, us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264519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, male, man, person, profile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6926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vatar, businessman, male, person, suit, us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46137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7712" y="1124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조인환</a:t>
            </a:r>
            <a:endParaRPr lang="ko-KR" altLang="en-US" b="1" dirty="0"/>
          </a:p>
        </p:txBody>
      </p:sp>
      <p:pic>
        <p:nvPicPr>
          <p:cNvPr id="2062" name="Picture 14" descr="sta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950764"/>
            <a:ext cx="471304" cy="4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63536" y="1124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윤장원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3077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박찬준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63535" y="3077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라건주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3" y="5045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김서준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63536" y="5045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최민진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7712" y="54151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스크럼 마스터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7712" y="3446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포켓몬</a:t>
            </a:r>
            <a:r>
              <a:rPr lang="ko-KR" altLang="en-US" dirty="0" smtClean="0"/>
              <a:t> 마스터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3536" y="541517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3535" y="149407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마스터</a:t>
            </a:r>
            <a:endParaRPr lang="en-US" altLang="ko-KR" dirty="0" smtClean="0"/>
          </a:p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마스</a:t>
            </a:r>
            <a:r>
              <a:rPr lang="ko-KR" altLang="en-US" dirty="0"/>
              <a:t>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3" y="151509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마스터 </a:t>
            </a:r>
            <a:r>
              <a:rPr lang="ko-KR" altLang="en-US" dirty="0" err="1" smtClean="0"/>
              <a:t>오브</a:t>
            </a:r>
            <a:r>
              <a:rPr lang="ko-KR" altLang="en-US" dirty="0" smtClean="0"/>
              <a:t> 마스터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63536" y="3481444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</a:t>
            </a:r>
            <a:r>
              <a:rPr lang="ko-KR" altLang="en-US" dirty="0" smtClean="0"/>
              <a:t>마스터</a:t>
            </a:r>
            <a:endParaRPr lang="en-US" altLang="ko-KR" dirty="0" smtClean="0"/>
          </a:p>
          <a:p>
            <a:r>
              <a:rPr lang="ko-KR" altLang="en-US" dirty="0" smtClean="0"/>
              <a:t>비선실</a:t>
            </a:r>
            <a:r>
              <a:rPr lang="ko-KR" altLang="en-US" dirty="0"/>
              <a:t>세</a:t>
            </a:r>
          </a:p>
        </p:txBody>
      </p:sp>
    </p:spTree>
    <p:extLst>
      <p:ext uri="{BB962C8B-B14F-4D97-AF65-F5344CB8AC3E}">
        <p14:creationId xmlns:p14="http://schemas.microsoft.com/office/powerpoint/2010/main" val="23129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5785" y="1916832"/>
            <a:ext cx="3492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7200" b="1" dirty="0" smtClean="0">
                <a:solidFill>
                  <a:srgbClr val="294A5E"/>
                </a:solidFill>
              </a:rPr>
              <a:t>Mentos</a:t>
            </a:r>
            <a:endParaRPr lang="ko-KR" altLang="en-US" sz="7200" b="1" dirty="0">
              <a:solidFill>
                <a:srgbClr val="294A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179" y="3429000"/>
            <a:ext cx="2293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294A5E"/>
                </a:solidFill>
              </a:rPr>
              <a:t>Mental of Us</a:t>
            </a:r>
            <a:endParaRPr lang="ko-KR" altLang="en-US" sz="2800" dirty="0">
              <a:solidFill>
                <a:srgbClr val="294A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428" y="4941168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우리의 지치고 상처받은 </a:t>
            </a:r>
            <a:r>
              <a:rPr lang="en-US" altLang="ko-KR" sz="2800" dirty="0" smtClean="0"/>
              <a:t>Mental</a:t>
            </a:r>
            <a:r>
              <a:rPr lang="ko-KR" altLang="en-US" sz="2800" dirty="0" smtClean="0"/>
              <a:t>을 지키자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2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기획 의도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905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2177"/>
            <a:ext cx="64484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16127"/>
            <a:ext cx="5781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1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기획 의도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340768"/>
            <a:ext cx="876672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Q. </a:t>
            </a:r>
            <a:r>
              <a:rPr lang="ko-KR" altLang="en-US" sz="2000" b="1" dirty="0"/>
              <a:t>책상 서랍을 정리하다 보니 꽤 오래된 사진 한 장이 나왔다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/>
              <a:t>사진 속의 </a:t>
            </a:r>
            <a:r>
              <a:rPr lang="ko-KR" altLang="en-US" sz="2000" b="1" dirty="0"/>
              <a:t>그림은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중 무엇일까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323528" y="3059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어린 아이 </a:t>
            </a:r>
            <a:r>
              <a:rPr lang="ko-KR" altLang="en-US" dirty="0" smtClean="0"/>
              <a:t>  </a:t>
            </a:r>
            <a:r>
              <a:rPr lang="en-US" altLang="ko-KR" dirty="0" smtClean="0"/>
              <a:t>	</a:t>
            </a:r>
            <a:r>
              <a:rPr lang="en-US" altLang="ko-KR" dirty="0" smtClean="0"/>
              <a:t>    2</a:t>
            </a:r>
            <a:r>
              <a:rPr lang="en-US" altLang="ko-KR" dirty="0"/>
              <a:t>. </a:t>
            </a:r>
            <a:r>
              <a:rPr lang="ko-KR" altLang="en-US" dirty="0"/>
              <a:t>도시의 </a:t>
            </a:r>
            <a:r>
              <a:rPr lang="ko-KR" altLang="en-US" dirty="0" smtClean="0"/>
              <a:t>야경 </a:t>
            </a: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산의 </a:t>
            </a:r>
            <a:r>
              <a:rPr lang="ko-KR" altLang="en-US" dirty="0" smtClean="0"/>
              <a:t>풍경 </a:t>
            </a:r>
            <a:r>
              <a:rPr lang="en-US" altLang="ko-KR" dirty="0" smtClean="0"/>
              <a:t>	</a:t>
            </a:r>
            <a:r>
              <a:rPr lang="en-US" altLang="ko-KR" dirty="0" smtClean="0"/>
              <a:t>	4</a:t>
            </a:r>
            <a:r>
              <a:rPr lang="en-US" altLang="ko-KR" dirty="0"/>
              <a:t>. </a:t>
            </a:r>
            <a:r>
              <a:rPr lang="ko-KR" altLang="en-US" dirty="0"/>
              <a:t>동물</a:t>
            </a:r>
          </a:p>
        </p:txBody>
      </p:sp>
      <p:pic>
        <p:nvPicPr>
          <p:cNvPr id="14338" name="Picture 2" descr="avatar, child, female, girl, kid, person, pi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325" y="3717032"/>
            <a:ext cx="2880000" cy="28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rc, france, paris, sight, travelling, trip, triumf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7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imb, climbing, mountain, nature, rock, stone, su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41" y="418492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raff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89" y="3937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기획 의도</a:t>
            </a:r>
          </a:p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Mentos</a:t>
            </a:r>
            <a:endParaRPr lang="ko-KR" altLang="en-US" sz="24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09464" y="1539903"/>
            <a:ext cx="7334944" cy="4272432"/>
            <a:chOff x="909464" y="1153347"/>
            <a:chExt cx="7334944" cy="4272432"/>
          </a:xfrm>
        </p:grpSpPr>
        <p:pic>
          <p:nvPicPr>
            <p:cNvPr id="6" name="Shape 68" descr="1466408852_booklet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09464" y="2586608"/>
              <a:ext cx="2376264" cy="2376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 descr="C:\Users\sist-219\Downloads\1466416968_arrow-dow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>
              <a:off x="3645768" y="345070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1266" name="Picture 2" descr="analytics, chart, finance, graph, marketing pie, pie, statistic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513" y="115334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film, movie, vide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2297212"/>
              <a:ext cx="2088232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/>
            <p:cNvGrpSpPr/>
            <p:nvPr/>
          </p:nvGrpSpPr>
          <p:grpSpPr>
            <a:xfrm>
              <a:off x="4572000" y="3114452"/>
              <a:ext cx="2210544" cy="2210544"/>
              <a:chOff x="5570973" y="2513208"/>
              <a:chExt cx="2776736" cy="277673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570973" y="2513208"/>
                <a:ext cx="2776736" cy="2776736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5E8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268" name="Picture 4" descr="business, communication, consulting, customer, service, support, talk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33" y="3004809"/>
                <a:ext cx="1944215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272" name="Picture 8" descr="dome, food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799" y="4126793"/>
              <a:ext cx="1298986" cy="129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사이트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1196752"/>
            <a:ext cx="37444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 노트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나만의 감성노트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추천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영화 추천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음식 메뉴 추천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멘탈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상담 내역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새로운 상담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마이 페이지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내 정보 수정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내 감정 분석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7321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"/>
          <a:stretch/>
        </p:blipFill>
        <p:spPr bwMode="auto">
          <a:xfrm>
            <a:off x="1259632" y="1196752"/>
            <a:ext cx="669674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err="1" smtClean="0"/>
              <a:t>메인페이지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5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337</Words>
  <Application>Microsoft Office PowerPoint</Application>
  <PresentationFormat>화면 슬라이드 쇼(4:3)</PresentationFormat>
  <Paragraphs>140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디자인 사용자 지정</vt:lpstr>
      <vt:lpstr>1_디자인 사용자 지정</vt:lpstr>
      <vt:lpstr>Office 테마</vt:lpstr>
      <vt:lpstr>Mental of Us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52</cp:revision>
  <dcterms:created xsi:type="dcterms:W3CDTF">2017-01-05T05:34:40Z</dcterms:created>
  <dcterms:modified xsi:type="dcterms:W3CDTF">2017-02-14T00:45:52Z</dcterms:modified>
</cp:coreProperties>
</file>