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15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0074-FA92-40AD-9A08-04F5B78D11E4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AF59-49F4-4CFC-A9FD-3D3E71132D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678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0074-FA92-40AD-9A08-04F5B78D11E4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AF59-49F4-4CFC-A9FD-3D3E71132D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247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0074-FA92-40AD-9A08-04F5B78D11E4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AF59-49F4-4CFC-A9FD-3D3E71132D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010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0074-FA92-40AD-9A08-04F5B78D11E4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AF59-49F4-4CFC-A9FD-3D3E71132D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222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0074-FA92-40AD-9A08-04F5B78D11E4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AF59-49F4-4CFC-A9FD-3D3E71132D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773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0074-FA92-40AD-9A08-04F5B78D11E4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AF59-49F4-4CFC-A9FD-3D3E71132D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4558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0074-FA92-40AD-9A08-04F5B78D11E4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AF59-49F4-4CFC-A9FD-3D3E71132D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0331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0074-FA92-40AD-9A08-04F5B78D11E4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AF59-49F4-4CFC-A9FD-3D3E71132D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439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0074-FA92-40AD-9A08-04F5B78D11E4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AF59-49F4-4CFC-A9FD-3D3E71132D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827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0074-FA92-40AD-9A08-04F5B78D11E4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AF59-49F4-4CFC-A9FD-3D3E71132D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991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0074-FA92-40AD-9A08-04F5B78D11E4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AF59-49F4-4CFC-A9FD-3D3E71132D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607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0074-FA92-40AD-9A08-04F5B78D11E4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9AF59-49F4-4CFC-A9FD-3D3E71132D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510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제목 없음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4876" y="3500438"/>
            <a:ext cx="2971014" cy="19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428736"/>
            <a:ext cx="3214710" cy="511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제목 없음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428736"/>
            <a:ext cx="3143272" cy="157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7940" y="428604"/>
            <a:ext cx="3421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MENTOS </a:t>
            </a:r>
            <a:r>
              <a:rPr lang="en-US" altLang="ko-KR" dirty="0" smtClean="0"/>
              <a:t>ver.1.0.0-0.1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38877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Joinan</cp:lastModifiedBy>
  <cp:revision>3</cp:revision>
  <dcterms:created xsi:type="dcterms:W3CDTF">2017-01-12T08:06:53Z</dcterms:created>
  <dcterms:modified xsi:type="dcterms:W3CDTF">2017-01-12T08:23:58Z</dcterms:modified>
</cp:coreProperties>
</file>