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60" r:id="rId1"/>
  </p:sldMasterIdLst>
  <p:notesMasterIdLst>
    <p:notesMasterId r:id="rId25"/>
  </p:notesMasterIdLst>
  <p:sldIdLst>
    <p:sldId id="257" r:id="rId2"/>
    <p:sldId id="267" r:id="rId3"/>
    <p:sldId id="266" r:id="rId4"/>
    <p:sldId id="274" r:id="rId5"/>
    <p:sldId id="273" r:id="rId6"/>
    <p:sldId id="265" r:id="rId7"/>
    <p:sldId id="269" r:id="rId8"/>
    <p:sldId id="279" r:id="rId9"/>
    <p:sldId id="278" r:id="rId10"/>
    <p:sldId id="277" r:id="rId11"/>
    <p:sldId id="276" r:id="rId12"/>
    <p:sldId id="275" r:id="rId13"/>
    <p:sldId id="280" r:id="rId14"/>
    <p:sldId id="281" r:id="rId15"/>
    <p:sldId id="282" r:id="rId16"/>
    <p:sldId id="283" r:id="rId17"/>
    <p:sldId id="284" r:id="rId18"/>
    <p:sldId id="264" r:id="rId19"/>
    <p:sldId id="270" r:id="rId20"/>
    <p:sldId id="285" r:id="rId21"/>
    <p:sldId id="263" r:id="rId22"/>
    <p:sldId id="271" r:id="rId23"/>
    <p:sldId id="272"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12" autoAdjust="0"/>
  </p:normalViewPr>
  <p:slideViewPr>
    <p:cSldViewPr snapToGrid="0">
      <p:cViewPr varScale="1">
        <p:scale>
          <a:sx n="152" d="100"/>
          <a:sy n="152" d="100"/>
        </p:scale>
        <p:origin x="60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66440A-07C3-46B4-93AF-CD373595BED8}"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de-CH"/>
        </a:p>
      </dgm:t>
    </dgm:pt>
    <dgm:pt modelId="{38367EF1-58B4-43DC-94F6-0E45A09200B8}">
      <dgm:prSet phldrT="[Text]"/>
      <dgm:spPr>
        <a:solidFill>
          <a:schemeClr val="tx1"/>
        </a:solidFill>
      </dgm:spPr>
      <dgm:t>
        <a:bodyPr/>
        <a:lstStyle/>
        <a:p>
          <a:r>
            <a:rPr lang="de-CH" dirty="0"/>
            <a:t>Auftrag</a:t>
          </a:r>
        </a:p>
      </dgm:t>
    </dgm:pt>
    <dgm:pt modelId="{990CF6D8-BAAD-4ED8-BCD7-1AC03387CA91}" type="parTrans" cxnId="{1B52CC69-027E-4AEF-A97D-92A10916D939}">
      <dgm:prSet/>
      <dgm:spPr/>
      <dgm:t>
        <a:bodyPr/>
        <a:lstStyle/>
        <a:p>
          <a:endParaRPr lang="de-CH"/>
        </a:p>
      </dgm:t>
    </dgm:pt>
    <dgm:pt modelId="{A9E5C505-1901-45E5-AAF5-4C0B685014F5}" type="sibTrans" cxnId="{1B52CC69-027E-4AEF-A97D-92A10916D939}">
      <dgm:prSet/>
      <dgm:spPr/>
      <dgm:t>
        <a:bodyPr/>
        <a:lstStyle/>
        <a:p>
          <a:endParaRPr lang="de-CH"/>
        </a:p>
      </dgm:t>
    </dgm:pt>
    <dgm:pt modelId="{38B765B5-7095-48D1-8364-CB76479D758E}">
      <dgm:prSet phldrT="[Text]"/>
      <dgm:spPr>
        <a:solidFill>
          <a:schemeClr val="tx1"/>
        </a:solidFill>
      </dgm:spPr>
      <dgm:t>
        <a:bodyPr/>
        <a:lstStyle/>
        <a:p>
          <a:r>
            <a:rPr lang="de-CH" dirty="0"/>
            <a:t>Vorgehen</a:t>
          </a:r>
        </a:p>
      </dgm:t>
    </dgm:pt>
    <dgm:pt modelId="{1D46822A-20E8-4C89-8381-FB73DA35CEE1}" type="parTrans" cxnId="{0A81C3C2-857A-4CF5-ADB8-C6132D558608}">
      <dgm:prSet/>
      <dgm:spPr/>
      <dgm:t>
        <a:bodyPr/>
        <a:lstStyle/>
        <a:p>
          <a:endParaRPr lang="de-CH"/>
        </a:p>
      </dgm:t>
    </dgm:pt>
    <dgm:pt modelId="{CFDF7397-F08B-4B74-8D19-31D5FBAD0778}" type="sibTrans" cxnId="{0A81C3C2-857A-4CF5-ADB8-C6132D558608}">
      <dgm:prSet/>
      <dgm:spPr/>
      <dgm:t>
        <a:bodyPr/>
        <a:lstStyle/>
        <a:p>
          <a:endParaRPr lang="de-CH"/>
        </a:p>
      </dgm:t>
    </dgm:pt>
    <dgm:pt modelId="{4E2001E7-0231-4621-B579-1A747B8F8B87}">
      <dgm:prSet phldrT="[Text]"/>
      <dgm:spPr>
        <a:solidFill>
          <a:schemeClr val="tx1"/>
        </a:solidFill>
      </dgm:spPr>
      <dgm:t>
        <a:bodyPr/>
        <a:lstStyle/>
        <a:p>
          <a:r>
            <a:rPr lang="de-CH" dirty="0"/>
            <a:t>Auswertung</a:t>
          </a:r>
        </a:p>
      </dgm:t>
    </dgm:pt>
    <dgm:pt modelId="{783ABA9C-FF0A-4574-A8C0-F189DCB21733}" type="parTrans" cxnId="{46BC09EC-59F4-4AFF-8C43-B6A4CF11FDF2}">
      <dgm:prSet/>
      <dgm:spPr/>
      <dgm:t>
        <a:bodyPr/>
        <a:lstStyle/>
        <a:p>
          <a:endParaRPr lang="de-CH"/>
        </a:p>
      </dgm:t>
    </dgm:pt>
    <dgm:pt modelId="{C0D1B0F2-A180-4B51-AD90-205C5E1BBC69}" type="sibTrans" cxnId="{46BC09EC-59F4-4AFF-8C43-B6A4CF11FDF2}">
      <dgm:prSet/>
      <dgm:spPr/>
      <dgm:t>
        <a:bodyPr/>
        <a:lstStyle/>
        <a:p>
          <a:endParaRPr lang="de-CH"/>
        </a:p>
      </dgm:t>
    </dgm:pt>
    <dgm:pt modelId="{BA77FBC4-D620-49F8-B5CB-96D6BE633A35}">
      <dgm:prSet phldrT="[Text]"/>
      <dgm:spPr>
        <a:solidFill>
          <a:schemeClr val="tx1"/>
        </a:solidFill>
      </dgm:spPr>
      <dgm:t>
        <a:bodyPr/>
        <a:lstStyle/>
        <a:p>
          <a:r>
            <a:rPr lang="de-CH" dirty="0"/>
            <a:t>Fazit</a:t>
          </a:r>
        </a:p>
      </dgm:t>
    </dgm:pt>
    <dgm:pt modelId="{EF1B3875-B252-417D-A1B4-21B2B1E9CE74}" type="parTrans" cxnId="{44D35300-9410-440D-BA69-A232E2C2AF8C}">
      <dgm:prSet/>
      <dgm:spPr/>
      <dgm:t>
        <a:bodyPr/>
        <a:lstStyle/>
        <a:p>
          <a:endParaRPr lang="de-CH"/>
        </a:p>
      </dgm:t>
    </dgm:pt>
    <dgm:pt modelId="{315FB7CE-4C59-43E5-B8AB-BA07567B6E35}" type="sibTrans" cxnId="{44D35300-9410-440D-BA69-A232E2C2AF8C}">
      <dgm:prSet/>
      <dgm:spPr/>
      <dgm:t>
        <a:bodyPr/>
        <a:lstStyle/>
        <a:p>
          <a:endParaRPr lang="de-CH"/>
        </a:p>
      </dgm:t>
    </dgm:pt>
    <dgm:pt modelId="{614323DC-B3EF-4F71-BEF0-0A7902C3F6DB}" type="pres">
      <dgm:prSet presAssocID="{0F66440A-07C3-46B4-93AF-CD373595BED8}" presName="linear" presStyleCnt="0">
        <dgm:presLayoutVars>
          <dgm:dir/>
          <dgm:animLvl val="lvl"/>
          <dgm:resizeHandles val="exact"/>
        </dgm:presLayoutVars>
      </dgm:prSet>
      <dgm:spPr/>
    </dgm:pt>
    <dgm:pt modelId="{D9F23F01-69D4-4947-973B-27E771D7F42D}" type="pres">
      <dgm:prSet presAssocID="{38367EF1-58B4-43DC-94F6-0E45A09200B8}" presName="parentLin" presStyleCnt="0"/>
      <dgm:spPr/>
    </dgm:pt>
    <dgm:pt modelId="{43403A69-E8A2-4B59-AE78-91E05A8811A8}" type="pres">
      <dgm:prSet presAssocID="{38367EF1-58B4-43DC-94F6-0E45A09200B8}" presName="parentLeftMargin" presStyleLbl="node1" presStyleIdx="0" presStyleCnt="4"/>
      <dgm:spPr/>
    </dgm:pt>
    <dgm:pt modelId="{3C523179-BBB5-440E-9E78-CEACFAD788F6}" type="pres">
      <dgm:prSet presAssocID="{38367EF1-58B4-43DC-94F6-0E45A09200B8}" presName="parentText" presStyleLbl="node1" presStyleIdx="0" presStyleCnt="4">
        <dgm:presLayoutVars>
          <dgm:chMax val="0"/>
          <dgm:bulletEnabled val="1"/>
        </dgm:presLayoutVars>
      </dgm:prSet>
      <dgm:spPr>
        <a:prstGeom prst="flowChartProcess">
          <a:avLst/>
        </a:prstGeom>
      </dgm:spPr>
    </dgm:pt>
    <dgm:pt modelId="{D89D3452-00B5-41E0-A840-0A9904CAF1B0}" type="pres">
      <dgm:prSet presAssocID="{38367EF1-58B4-43DC-94F6-0E45A09200B8}" presName="negativeSpace" presStyleCnt="0"/>
      <dgm:spPr/>
    </dgm:pt>
    <dgm:pt modelId="{D08CF1D7-02AF-4255-BEB6-974D6B8E879D}" type="pres">
      <dgm:prSet presAssocID="{38367EF1-58B4-43DC-94F6-0E45A09200B8}" presName="childText" presStyleLbl="conFgAcc1" presStyleIdx="0" presStyleCnt="4">
        <dgm:presLayoutVars>
          <dgm:bulletEnabled val="1"/>
        </dgm:presLayoutVars>
      </dgm:prSet>
      <dgm:spPr>
        <a:solidFill>
          <a:schemeClr val="tx1">
            <a:lumMod val="85000"/>
            <a:alpha val="90000"/>
          </a:schemeClr>
        </a:solidFill>
      </dgm:spPr>
    </dgm:pt>
    <dgm:pt modelId="{70D27E35-3172-4C43-8AB7-7605C39A4150}" type="pres">
      <dgm:prSet presAssocID="{A9E5C505-1901-45E5-AAF5-4C0B685014F5}" presName="spaceBetweenRectangles" presStyleCnt="0"/>
      <dgm:spPr/>
    </dgm:pt>
    <dgm:pt modelId="{0BF77143-CF3F-425F-BF0F-049A8F5C8434}" type="pres">
      <dgm:prSet presAssocID="{38B765B5-7095-48D1-8364-CB76479D758E}" presName="parentLin" presStyleCnt="0"/>
      <dgm:spPr/>
    </dgm:pt>
    <dgm:pt modelId="{3FCD6BCE-FFB4-44A8-A945-73B46C7EAC5A}" type="pres">
      <dgm:prSet presAssocID="{38B765B5-7095-48D1-8364-CB76479D758E}" presName="parentLeftMargin" presStyleLbl="node1" presStyleIdx="0" presStyleCnt="4"/>
      <dgm:spPr/>
    </dgm:pt>
    <dgm:pt modelId="{4A6DD0D1-2D89-4949-B06A-C09CB33D0050}" type="pres">
      <dgm:prSet presAssocID="{38B765B5-7095-48D1-8364-CB76479D758E}" presName="parentText" presStyleLbl="node1" presStyleIdx="1" presStyleCnt="4">
        <dgm:presLayoutVars>
          <dgm:chMax val="0"/>
          <dgm:bulletEnabled val="1"/>
        </dgm:presLayoutVars>
      </dgm:prSet>
      <dgm:spPr>
        <a:prstGeom prst="flowChartProcess">
          <a:avLst/>
        </a:prstGeom>
      </dgm:spPr>
    </dgm:pt>
    <dgm:pt modelId="{7F2254F3-B383-4B02-892D-BF59323C733F}" type="pres">
      <dgm:prSet presAssocID="{38B765B5-7095-48D1-8364-CB76479D758E}" presName="negativeSpace" presStyleCnt="0"/>
      <dgm:spPr/>
    </dgm:pt>
    <dgm:pt modelId="{5E157988-B181-4D7A-AF9E-658C87D0897F}" type="pres">
      <dgm:prSet presAssocID="{38B765B5-7095-48D1-8364-CB76479D758E}" presName="childText" presStyleLbl="conFgAcc1" presStyleIdx="1" presStyleCnt="4">
        <dgm:presLayoutVars>
          <dgm:bulletEnabled val="1"/>
        </dgm:presLayoutVars>
      </dgm:prSet>
      <dgm:spPr>
        <a:solidFill>
          <a:schemeClr val="tx1">
            <a:lumMod val="85000"/>
            <a:alpha val="90000"/>
          </a:schemeClr>
        </a:solidFill>
      </dgm:spPr>
    </dgm:pt>
    <dgm:pt modelId="{4E3E4CF1-1F3E-427D-91B4-34EF1D903505}" type="pres">
      <dgm:prSet presAssocID="{CFDF7397-F08B-4B74-8D19-31D5FBAD0778}" presName="spaceBetweenRectangles" presStyleCnt="0"/>
      <dgm:spPr/>
    </dgm:pt>
    <dgm:pt modelId="{F1F8A437-048C-4811-8EC8-7D0AD24FDBF6}" type="pres">
      <dgm:prSet presAssocID="{4E2001E7-0231-4621-B579-1A747B8F8B87}" presName="parentLin" presStyleCnt="0"/>
      <dgm:spPr/>
    </dgm:pt>
    <dgm:pt modelId="{C759304F-723E-46D8-8E18-9EF721B10D66}" type="pres">
      <dgm:prSet presAssocID="{4E2001E7-0231-4621-B579-1A747B8F8B87}" presName="parentLeftMargin" presStyleLbl="node1" presStyleIdx="1" presStyleCnt="4"/>
      <dgm:spPr/>
    </dgm:pt>
    <dgm:pt modelId="{9470EB80-BC6A-4F18-BE66-C3E0CE63991D}" type="pres">
      <dgm:prSet presAssocID="{4E2001E7-0231-4621-B579-1A747B8F8B87}" presName="parentText" presStyleLbl="node1" presStyleIdx="2" presStyleCnt="4">
        <dgm:presLayoutVars>
          <dgm:chMax val="0"/>
          <dgm:bulletEnabled val="1"/>
        </dgm:presLayoutVars>
      </dgm:prSet>
      <dgm:spPr>
        <a:prstGeom prst="flowChartProcess">
          <a:avLst/>
        </a:prstGeom>
      </dgm:spPr>
    </dgm:pt>
    <dgm:pt modelId="{277C4A32-2BAD-46F1-AF21-0F90DB354C44}" type="pres">
      <dgm:prSet presAssocID="{4E2001E7-0231-4621-B579-1A747B8F8B87}" presName="negativeSpace" presStyleCnt="0"/>
      <dgm:spPr/>
    </dgm:pt>
    <dgm:pt modelId="{8E4E90F4-32F4-41D7-9EE4-4EB71E27C698}" type="pres">
      <dgm:prSet presAssocID="{4E2001E7-0231-4621-B579-1A747B8F8B87}" presName="childText" presStyleLbl="conFgAcc1" presStyleIdx="2" presStyleCnt="4">
        <dgm:presLayoutVars>
          <dgm:bulletEnabled val="1"/>
        </dgm:presLayoutVars>
      </dgm:prSet>
      <dgm:spPr>
        <a:solidFill>
          <a:schemeClr val="tx1">
            <a:lumMod val="85000"/>
            <a:alpha val="90000"/>
          </a:schemeClr>
        </a:solidFill>
      </dgm:spPr>
    </dgm:pt>
    <dgm:pt modelId="{849699D7-7E7B-4F3D-8410-1DFD7E73B033}" type="pres">
      <dgm:prSet presAssocID="{C0D1B0F2-A180-4B51-AD90-205C5E1BBC69}" presName="spaceBetweenRectangles" presStyleCnt="0"/>
      <dgm:spPr/>
    </dgm:pt>
    <dgm:pt modelId="{740B2568-A886-43B0-A03A-B6700427FFC9}" type="pres">
      <dgm:prSet presAssocID="{BA77FBC4-D620-49F8-B5CB-96D6BE633A35}" presName="parentLin" presStyleCnt="0"/>
      <dgm:spPr/>
    </dgm:pt>
    <dgm:pt modelId="{60CDDFFA-B36B-44C5-960D-389A498931D4}" type="pres">
      <dgm:prSet presAssocID="{BA77FBC4-D620-49F8-B5CB-96D6BE633A35}" presName="parentLeftMargin" presStyleLbl="node1" presStyleIdx="2" presStyleCnt="4"/>
      <dgm:spPr/>
    </dgm:pt>
    <dgm:pt modelId="{8C4A0E0E-DD01-4644-B18E-DCD23CD55482}" type="pres">
      <dgm:prSet presAssocID="{BA77FBC4-D620-49F8-B5CB-96D6BE633A35}" presName="parentText" presStyleLbl="node1" presStyleIdx="3" presStyleCnt="4">
        <dgm:presLayoutVars>
          <dgm:chMax val="0"/>
          <dgm:bulletEnabled val="1"/>
        </dgm:presLayoutVars>
      </dgm:prSet>
      <dgm:spPr>
        <a:prstGeom prst="flowChartProcess">
          <a:avLst/>
        </a:prstGeom>
      </dgm:spPr>
    </dgm:pt>
    <dgm:pt modelId="{3BC7D8ED-D829-472A-B156-1B53A4ED0F69}" type="pres">
      <dgm:prSet presAssocID="{BA77FBC4-D620-49F8-B5CB-96D6BE633A35}" presName="negativeSpace" presStyleCnt="0"/>
      <dgm:spPr/>
    </dgm:pt>
    <dgm:pt modelId="{C3E7CF56-A2E5-49A3-A02C-997D48ABE8BC}" type="pres">
      <dgm:prSet presAssocID="{BA77FBC4-D620-49F8-B5CB-96D6BE633A35}" presName="childText" presStyleLbl="conFgAcc1" presStyleIdx="3" presStyleCnt="4">
        <dgm:presLayoutVars>
          <dgm:bulletEnabled val="1"/>
        </dgm:presLayoutVars>
      </dgm:prSet>
      <dgm:spPr>
        <a:solidFill>
          <a:schemeClr val="tx1">
            <a:lumMod val="85000"/>
            <a:alpha val="90000"/>
          </a:schemeClr>
        </a:solidFill>
      </dgm:spPr>
    </dgm:pt>
  </dgm:ptLst>
  <dgm:cxnLst>
    <dgm:cxn modelId="{44D35300-9410-440D-BA69-A232E2C2AF8C}" srcId="{0F66440A-07C3-46B4-93AF-CD373595BED8}" destId="{BA77FBC4-D620-49F8-B5CB-96D6BE633A35}" srcOrd="3" destOrd="0" parTransId="{EF1B3875-B252-417D-A1B4-21B2B1E9CE74}" sibTransId="{315FB7CE-4C59-43E5-B8AB-BA07567B6E35}"/>
    <dgm:cxn modelId="{BF59E710-B1BE-4182-9DE5-C27CE1B218BC}" type="presOf" srcId="{0F66440A-07C3-46B4-93AF-CD373595BED8}" destId="{614323DC-B3EF-4F71-BEF0-0A7902C3F6DB}" srcOrd="0" destOrd="0" presId="urn:microsoft.com/office/officeart/2005/8/layout/list1"/>
    <dgm:cxn modelId="{47F04518-D384-48D1-9C53-CE840B35DE19}" type="presOf" srcId="{BA77FBC4-D620-49F8-B5CB-96D6BE633A35}" destId="{60CDDFFA-B36B-44C5-960D-389A498931D4}" srcOrd="0" destOrd="0" presId="urn:microsoft.com/office/officeart/2005/8/layout/list1"/>
    <dgm:cxn modelId="{69643C63-6462-4120-B1F3-0B5863EFEC64}" type="presOf" srcId="{4E2001E7-0231-4621-B579-1A747B8F8B87}" destId="{C759304F-723E-46D8-8E18-9EF721B10D66}" srcOrd="0" destOrd="0" presId="urn:microsoft.com/office/officeart/2005/8/layout/list1"/>
    <dgm:cxn modelId="{555E3946-583D-4495-A8A7-9997F72C7508}" type="presOf" srcId="{38367EF1-58B4-43DC-94F6-0E45A09200B8}" destId="{3C523179-BBB5-440E-9E78-CEACFAD788F6}" srcOrd="1" destOrd="0" presId="urn:microsoft.com/office/officeart/2005/8/layout/list1"/>
    <dgm:cxn modelId="{1B52CC69-027E-4AEF-A97D-92A10916D939}" srcId="{0F66440A-07C3-46B4-93AF-CD373595BED8}" destId="{38367EF1-58B4-43DC-94F6-0E45A09200B8}" srcOrd="0" destOrd="0" parTransId="{990CF6D8-BAAD-4ED8-BCD7-1AC03387CA91}" sibTransId="{A9E5C505-1901-45E5-AAF5-4C0B685014F5}"/>
    <dgm:cxn modelId="{0A81C3C2-857A-4CF5-ADB8-C6132D558608}" srcId="{0F66440A-07C3-46B4-93AF-CD373595BED8}" destId="{38B765B5-7095-48D1-8364-CB76479D758E}" srcOrd="1" destOrd="0" parTransId="{1D46822A-20E8-4C89-8381-FB73DA35CEE1}" sibTransId="{CFDF7397-F08B-4B74-8D19-31D5FBAD0778}"/>
    <dgm:cxn modelId="{FDA430D1-C4C9-4189-A1FE-E43C7E66FE1E}" type="presOf" srcId="{38367EF1-58B4-43DC-94F6-0E45A09200B8}" destId="{43403A69-E8A2-4B59-AE78-91E05A8811A8}" srcOrd="0" destOrd="0" presId="urn:microsoft.com/office/officeart/2005/8/layout/list1"/>
    <dgm:cxn modelId="{819148E9-C5F5-4128-8A5B-535F0A071298}" type="presOf" srcId="{38B765B5-7095-48D1-8364-CB76479D758E}" destId="{4A6DD0D1-2D89-4949-B06A-C09CB33D0050}" srcOrd="1" destOrd="0" presId="urn:microsoft.com/office/officeart/2005/8/layout/list1"/>
    <dgm:cxn modelId="{4C07B3EB-5566-4333-9FB0-16855810F27C}" type="presOf" srcId="{38B765B5-7095-48D1-8364-CB76479D758E}" destId="{3FCD6BCE-FFB4-44A8-A945-73B46C7EAC5A}" srcOrd="0" destOrd="0" presId="urn:microsoft.com/office/officeart/2005/8/layout/list1"/>
    <dgm:cxn modelId="{46BC09EC-59F4-4AFF-8C43-B6A4CF11FDF2}" srcId="{0F66440A-07C3-46B4-93AF-CD373595BED8}" destId="{4E2001E7-0231-4621-B579-1A747B8F8B87}" srcOrd="2" destOrd="0" parTransId="{783ABA9C-FF0A-4574-A8C0-F189DCB21733}" sibTransId="{C0D1B0F2-A180-4B51-AD90-205C5E1BBC69}"/>
    <dgm:cxn modelId="{A118D5EF-EC9C-4BDC-8B7F-E0FD19342001}" type="presOf" srcId="{4E2001E7-0231-4621-B579-1A747B8F8B87}" destId="{9470EB80-BC6A-4F18-BE66-C3E0CE63991D}" srcOrd="1" destOrd="0" presId="urn:microsoft.com/office/officeart/2005/8/layout/list1"/>
    <dgm:cxn modelId="{34626EFD-CB9D-46D1-A04B-C37FCB597ADE}" type="presOf" srcId="{BA77FBC4-D620-49F8-B5CB-96D6BE633A35}" destId="{8C4A0E0E-DD01-4644-B18E-DCD23CD55482}" srcOrd="1" destOrd="0" presId="urn:microsoft.com/office/officeart/2005/8/layout/list1"/>
    <dgm:cxn modelId="{1CF0395F-EC01-4805-9109-782FEDAA29CF}" type="presParOf" srcId="{614323DC-B3EF-4F71-BEF0-0A7902C3F6DB}" destId="{D9F23F01-69D4-4947-973B-27E771D7F42D}" srcOrd="0" destOrd="0" presId="urn:microsoft.com/office/officeart/2005/8/layout/list1"/>
    <dgm:cxn modelId="{FB993720-A73B-421D-B54D-DA0AA5E38710}" type="presParOf" srcId="{D9F23F01-69D4-4947-973B-27E771D7F42D}" destId="{43403A69-E8A2-4B59-AE78-91E05A8811A8}" srcOrd="0" destOrd="0" presId="urn:microsoft.com/office/officeart/2005/8/layout/list1"/>
    <dgm:cxn modelId="{398DF80F-666C-461F-BA13-35BE6D914680}" type="presParOf" srcId="{D9F23F01-69D4-4947-973B-27E771D7F42D}" destId="{3C523179-BBB5-440E-9E78-CEACFAD788F6}" srcOrd="1" destOrd="0" presId="urn:microsoft.com/office/officeart/2005/8/layout/list1"/>
    <dgm:cxn modelId="{C30B3B23-AB6A-414C-9BDC-6C0777489AE9}" type="presParOf" srcId="{614323DC-B3EF-4F71-BEF0-0A7902C3F6DB}" destId="{D89D3452-00B5-41E0-A840-0A9904CAF1B0}" srcOrd="1" destOrd="0" presId="urn:microsoft.com/office/officeart/2005/8/layout/list1"/>
    <dgm:cxn modelId="{0FED7974-A04B-4FB9-9BCB-53FB3CC982C5}" type="presParOf" srcId="{614323DC-B3EF-4F71-BEF0-0A7902C3F6DB}" destId="{D08CF1D7-02AF-4255-BEB6-974D6B8E879D}" srcOrd="2" destOrd="0" presId="urn:microsoft.com/office/officeart/2005/8/layout/list1"/>
    <dgm:cxn modelId="{0C2FABB7-AFB1-4709-B6E8-FB07BA8F9CDF}" type="presParOf" srcId="{614323DC-B3EF-4F71-BEF0-0A7902C3F6DB}" destId="{70D27E35-3172-4C43-8AB7-7605C39A4150}" srcOrd="3" destOrd="0" presId="urn:microsoft.com/office/officeart/2005/8/layout/list1"/>
    <dgm:cxn modelId="{297977BF-4534-42A7-9D82-10ABDA1C7F66}" type="presParOf" srcId="{614323DC-B3EF-4F71-BEF0-0A7902C3F6DB}" destId="{0BF77143-CF3F-425F-BF0F-049A8F5C8434}" srcOrd="4" destOrd="0" presId="urn:microsoft.com/office/officeart/2005/8/layout/list1"/>
    <dgm:cxn modelId="{735C26D6-924E-4E63-8610-868020AF3E19}" type="presParOf" srcId="{0BF77143-CF3F-425F-BF0F-049A8F5C8434}" destId="{3FCD6BCE-FFB4-44A8-A945-73B46C7EAC5A}" srcOrd="0" destOrd="0" presId="urn:microsoft.com/office/officeart/2005/8/layout/list1"/>
    <dgm:cxn modelId="{305D2188-4DEB-4E31-9BF9-7352735F394C}" type="presParOf" srcId="{0BF77143-CF3F-425F-BF0F-049A8F5C8434}" destId="{4A6DD0D1-2D89-4949-B06A-C09CB33D0050}" srcOrd="1" destOrd="0" presId="urn:microsoft.com/office/officeart/2005/8/layout/list1"/>
    <dgm:cxn modelId="{B47896AF-43F3-4330-859D-A915A9A2DEF2}" type="presParOf" srcId="{614323DC-B3EF-4F71-BEF0-0A7902C3F6DB}" destId="{7F2254F3-B383-4B02-892D-BF59323C733F}" srcOrd="5" destOrd="0" presId="urn:microsoft.com/office/officeart/2005/8/layout/list1"/>
    <dgm:cxn modelId="{05ABB680-C2E1-477A-B330-A23A413FA32E}" type="presParOf" srcId="{614323DC-B3EF-4F71-BEF0-0A7902C3F6DB}" destId="{5E157988-B181-4D7A-AF9E-658C87D0897F}" srcOrd="6" destOrd="0" presId="urn:microsoft.com/office/officeart/2005/8/layout/list1"/>
    <dgm:cxn modelId="{1FED23F6-455E-4C22-86BA-DA697E071825}" type="presParOf" srcId="{614323DC-B3EF-4F71-BEF0-0A7902C3F6DB}" destId="{4E3E4CF1-1F3E-427D-91B4-34EF1D903505}" srcOrd="7" destOrd="0" presId="urn:microsoft.com/office/officeart/2005/8/layout/list1"/>
    <dgm:cxn modelId="{0C1A5A79-758C-402D-AE9E-53FE5AD6DDF4}" type="presParOf" srcId="{614323DC-B3EF-4F71-BEF0-0A7902C3F6DB}" destId="{F1F8A437-048C-4811-8EC8-7D0AD24FDBF6}" srcOrd="8" destOrd="0" presId="urn:microsoft.com/office/officeart/2005/8/layout/list1"/>
    <dgm:cxn modelId="{6407F82A-2A6F-489A-8E1A-1E61F88AD812}" type="presParOf" srcId="{F1F8A437-048C-4811-8EC8-7D0AD24FDBF6}" destId="{C759304F-723E-46D8-8E18-9EF721B10D66}" srcOrd="0" destOrd="0" presId="urn:microsoft.com/office/officeart/2005/8/layout/list1"/>
    <dgm:cxn modelId="{737E3730-2168-4661-9BF2-BA017DB43D3F}" type="presParOf" srcId="{F1F8A437-048C-4811-8EC8-7D0AD24FDBF6}" destId="{9470EB80-BC6A-4F18-BE66-C3E0CE63991D}" srcOrd="1" destOrd="0" presId="urn:microsoft.com/office/officeart/2005/8/layout/list1"/>
    <dgm:cxn modelId="{0D8F7240-BAFC-43C2-A8E5-E1FEBF78A03A}" type="presParOf" srcId="{614323DC-B3EF-4F71-BEF0-0A7902C3F6DB}" destId="{277C4A32-2BAD-46F1-AF21-0F90DB354C44}" srcOrd="9" destOrd="0" presId="urn:microsoft.com/office/officeart/2005/8/layout/list1"/>
    <dgm:cxn modelId="{3A32E7EC-40B2-45D5-95D9-487E106FA6FC}" type="presParOf" srcId="{614323DC-B3EF-4F71-BEF0-0A7902C3F6DB}" destId="{8E4E90F4-32F4-41D7-9EE4-4EB71E27C698}" srcOrd="10" destOrd="0" presId="urn:microsoft.com/office/officeart/2005/8/layout/list1"/>
    <dgm:cxn modelId="{E2172944-EA0F-46AB-B16C-2639B34FD445}" type="presParOf" srcId="{614323DC-B3EF-4F71-BEF0-0A7902C3F6DB}" destId="{849699D7-7E7B-4F3D-8410-1DFD7E73B033}" srcOrd="11" destOrd="0" presId="urn:microsoft.com/office/officeart/2005/8/layout/list1"/>
    <dgm:cxn modelId="{85862923-9DFD-4938-9980-1CD44F71AC32}" type="presParOf" srcId="{614323DC-B3EF-4F71-BEF0-0A7902C3F6DB}" destId="{740B2568-A886-43B0-A03A-B6700427FFC9}" srcOrd="12" destOrd="0" presId="urn:microsoft.com/office/officeart/2005/8/layout/list1"/>
    <dgm:cxn modelId="{78FC7EA3-3037-451F-90CF-B83A4E921786}" type="presParOf" srcId="{740B2568-A886-43B0-A03A-B6700427FFC9}" destId="{60CDDFFA-B36B-44C5-960D-389A498931D4}" srcOrd="0" destOrd="0" presId="urn:microsoft.com/office/officeart/2005/8/layout/list1"/>
    <dgm:cxn modelId="{28F2ED52-3933-41F4-8F56-3AA4ECDC41AA}" type="presParOf" srcId="{740B2568-A886-43B0-A03A-B6700427FFC9}" destId="{8C4A0E0E-DD01-4644-B18E-DCD23CD55482}" srcOrd="1" destOrd="0" presId="urn:microsoft.com/office/officeart/2005/8/layout/list1"/>
    <dgm:cxn modelId="{D027A675-69CA-4480-9777-CCC2ECC68414}" type="presParOf" srcId="{614323DC-B3EF-4F71-BEF0-0A7902C3F6DB}" destId="{3BC7D8ED-D829-472A-B156-1B53A4ED0F69}" srcOrd="13" destOrd="0" presId="urn:microsoft.com/office/officeart/2005/8/layout/list1"/>
    <dgm:cxn modelId="{6287454B-9D2C-4AA6-9FF6-F065505D2A7B}" type="presParOf" srcId="{614323DC-B3EF-4F71-BEF0-0A7902C3F6DB}" destId="{C3E7CF56-A2E5-49A3-A02C-997D48ABE8B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66440A-07C3-46B4-93AF-CD373595BED8}"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de-CH"/>
        </a:p>
      </dgm:t>
    </dgm:pt>
    <dgm:pt modelId="{38367EF1-58B4-43DC-94F6-0E45A09200B8}">
      <dgm:prSet phldrT="[Text]"/>
      <dgm:spPr>
        <a:solidFill>
          <a:schemeClr val="tx1"/>
        </a:solidFill>
      </dgm:spPr>
      <dgm:t>
        <a:bodyPr/>
        <a:lstStyle/>
        <a:p>
          <a:r>
            <a:rPr lang="de-CH" dirty="0"/>
            <a:t>Auftrag</a:t>
          </a:r>
        </a:p>
      </dgm:t>
    </dgm:pt>
    <dgm:pt modelId="{990CF6D8-BAAD-4ED8-BCD7-1AC03387CA91}" type="parTrans" cxnId="{1B52CC69-027E-4AEF-A97D-92A10916D939}">
      <dgm:prSet/>
      <dgm:spPr/>
      <dgm:t>
        <a:bodyPr/>
        <a:lstStyle/>
        <a:p>
          <a:endParaRPr lang="de-CH"/>
        </a:p>
      </dgm:t>
    </dgm:pt>
    <dgm:pt modelId="{A9E5C505-1901-45E5-AAF5-4C0B685014F5}" type="sibTrans" cxnId="{1B52CC69-027E-4AEF-A97D-92A10916D939}">
      <dgm:prSet/>
      <dgm:spPr/>
      <dgm:t>
        <a:bodyPr/>
        <a:lstStyle/>
        <a:p>
          <a:endParaRPr lang="de-CH"/>
        </a:p>
      </dgm:t>
    </dgm:pt>
    <dgm:pt modelId="{38B765B5-7095-48D1-8364-CB76479D758E}">
      <dgm:prSet phldrT="[Text]"/>
      <dgm:spPr>
        <a:solidFill>
          <a:schemeClr val="tx1">
            <a:lumMod val="65000"/>
          </a:schemeClr>
        </a:solidFill>
      </dgm:spPr>
      <dgm:t>
        <a:bodyPr/>
        <a:lstStyle/>
        <a:p>
          <a:r>
            <a:rPr lang="de-CH" dirty="0"/>
            <a:t>Vorgehen</a:t>
          </a:r>
        </a:p>
      </dgm:t>
    </dgm:pt>
    <dgm:pt modelId="{1D46822A-20E8-4C89-8381-FB73DA35CEE1}" type="parTrans" cxnId="{0A81C3C2-857A-4CF5-ADB8-C6132D558608}">
      <dgm:prSet/>
      <dgm:spPr/>
      <dgm:t>
        <a:bodyPr/>
        <a:lstStyle/>
        <a:p>
          <a:endParaRPr lang="de-CH"/>
        </a:p>
      </dgm:t>
    </dgm:pt>
    <dgm:pt modelId="{CFDF7397-F08B-4B74-8D19-31D5FBAD0778}" type="sibTrans" cxnId="{0A81C3C2-857A-4CF5-ADB8-C6132D558608}">
      <dgm:prSet/>
      <dgm:spPr/>
      <dgm:t>
        <a:bodyPr/>
        <a:lstStyle/>
        <a:p>
          <a:endParaRPr lang="de-CH"/>
        </a:p>
      </dgm:t>
    </dgm:pt>
    <dgm:pt modelId="{4E2001E7-0231-4621-B579-1A747B8F8B87}">
      <dgm:prSet phldrT="[Text]"/>
      <dgm:spPr>
        <a:solidFill>
          <a:schemeClr val="tx1">
            <a:lumMod val="65000"/>
          </a:schemeClr>
        </a:solidFill>
      </dgm:spPr>
      <dgm:t>
        <a:bodyPr/>
        <a:lstStyle/>
        <a:p>
          <a:r>
            <a:rPr lang="de-CH" dirty="0"/>
            <a:t>Auswertung</a:t>
          </a:r>
        </a:p>
      </dgm:t>
    </dgm:pt>
    <dgm:pt modelId="{783ABA9C-FF0A-4574-A8C0-F189DCB21733}" type="parTrans" cxnId="{46BC09EC-59F4-4AFF-8C43-B6A4CF11FDF2}">
      <dgm:prSet/>
      <dgm:spPr/>
      <dgm:t>
        <a:bodyPr/>
        <a:lstStyle/>
        <a:p>
          <a:endParaRPr lang="de-CH"/>
        </a:p>
      </dgm:t>
    </dgm:pt>
    <dgm:pt modelId="{C0D1B0F2-A180-4B51-AD90-205C5E1BBC69}" type="sibTrans" cxnId="{46BC09EC-59F4-4AFF-8C43-B6A4CF11FDF2}">
      <dgm:prSet/>
      <dgm:spPr/>
      <dgm:t>
        <a:bodyPr/>
        <a:lstStyle/>
        <a:p>
          <a:endParaRPr lang="de-CH"/>
        </a:p>
      </dgm:t>
    </dgm:pt>
    <dgm:pt modelId="{BA77FBC4-D620-49F8-B5CB-96D6BE633A35}">
      <dgm:prSet phldrT="[Text]"/>
      <dgm:spPr>
        <a:solidFill>
          <a:schemeClr val="tx1">
            <a:lumMod val="65000"/>
          </a:schemeClr>
        </a:solidFill>
      </dgm:spPr>
      <dgm:t>
        <a:bodyPr/>
        <a:lstStyle/>
        <a:p>
          <a:r>
            <a:rPr lang="de-CH" dirty="0"/>
            <a:t>Fazit</a:t>
          </a:r>
        </a:p>
      </dgm:t>
    </dgm:pt>
    <dgm:pt modelId="{EF1B3875-B252-417D-A1B4-21B2B1E9CE74}" type="parTrans" cxnId="{44D35300-9410-440D-BA69-A232E2C2AF8C}">
      <dgm:prSet/>
      <dgm:spPr/>
      <dgm:t>
        <a:bodyPr/>
        <a:lstStyle/>
        <a:p>
          <a:endParaRPr lang="de-CH"/>
        </a:p>
      </dgm:t>
    </dgm:pt>
    <dgm:pt modelId="{315FB7CE-4C59-43E5-B8AB-BA07567B6E35}" type="sibTrans" cxnId="{44D35300-9410-440D-BA69-A232E2C2AF8C}">
      <dgm:prSet/>
      <dgm:spPr/>
      <dgm:t>
        <a:bodyPr/>
        <a:lstStyle/>
        <a:p>
          <a:endParaRPr lang="de-CH"/>
        </a:p>
      </dgm:t>
    </dgm:pt>
    <dgm:pt modelId="{614323DC-B3EF-4F71-BEF0-0A7902C3F6DB}" type="pres">
      <dgm:prSet presAssocID="{0F66440A-07C3-46B4-93AF-CD373595BED8}" presName="linear" presStyleCnt="0">
        <dgm:presLayoutVars>
          <dgm:dir/>
          <dgm:animLvl val="lvl"/>
          <dgm:resizeHandles val="exact"/>
        </dgm:presLayoutVars>
      </dgm:prSet>
      <dgm:spPr/>
    </dgm:pt>
    <dgm:pt modelId="{D9F23F01-69D4-4947-973B-27E771D7F42D}" type="pres">
      <dgm:prSet presAssocID="{38367EF1-58B4-43DC-94F6-0E45A09200B8}" presName="parentLin" presStyleCnt="0"/>
      <dgm:spPr/>
    </dgm:pt>
    <dgm:pt modelId="{43403A69-E8A2-4B59-AE78-91E05A8811A8}" type="pres">
      <dgm:prSet presAssocID="{38367EF1-58B4-43DC-94F6-0E45A09200B8}" presName="parentLeftMargin" presStyleLbl="node1" presStyleIdx="0" presStyleCnt="4"/>
      <dgm:spPr/>
    </dgm:pt>
    <dgm:pt modelId="{3C523179-BBB5-440E-9E78-CEACFAD788F6}" type="pres">
      <dgm:prSet presAssocID="{38367EF1-58B4-43DC-94F6-0E45A09200B8}" presName="parentText" presStyleLbl="node1" presStyleIdx="0" presStyleCnt="4">
        <dgm:presLayoutVars>
          <dgm:chMax val="0"/>
          <dgm:bulletEnabled val="1"/>
        </dgm:presLayoutVars>
      </dgm:prSet>
      <dgm:spPr>
        <a:prstGeom prst="flowChartProcess">
          <a:avLst/>
        </a:prstGeom>
      </dgm:spPr>
    </dgm:pt>
    <dgm:pt modelId="{D89D3452-00B5-41E0-A840-0A9904CAF1B0}" type="pres">
      <dgm:prSet presAssocID="{38367EF1-58B4-43DC-94F6-0E45A09200B8}" presName="negativeSpace" presStyleCnt="0"/>
      <dgm:spPr/>
    </dgm:pt>
    <dgm:pt modelId="{D08CF1D7-02AF-4255-BEB6-974D6B8E879D}" type="pres">
      <dgm:prSet presAssocID="{38367EF1-58B4-43DC-94F6-0E45A09200B8}" presName="childText" presStyleLbl="conFgAcc1" presStyleIdx="0" presStyleCnt="4">
        <dgm:presLayoutVars>
          <dgm:bulletEnabled val="1"/>
        </dgm:presLayoutVars>
      </dgm:prSet>
      <dgm:spPr>
        <a:solidFill>
          <a:schemeClr val="tx1">
            <a:lumMod val="85000"/>
            <a:alpha val="90000"/>
          </a:schemeClr>
        </a:solidFill>
      </dgm:spPr>
    </dgm:pt>
    <dgm:pt modelId="{70D27E35-3172-4C43-8AB7-7605C39A4150}" type="pres">
      <dgm:prSet presAssocID="{A9E5C505-1901-45E5-AAF5-4C0B685014F5}" presName="spaceBetweenRectangles" presStyleCnt="0"/>
      <dgm:spPr/>
    </dgm:pt>
    <dgm:pt modelId="{0BF77143-CF3F-425F-BF0F-049A8F5C8434}" type="pres">
      <dgm:prSet presAssocID="{38B765B5-7095-48D1-8364-CB76479D758E}" presName="parentLin" presStyleCnt="0"/>
      <dgm:spPr/>
    </dgm:pt>
    <dgm:pt modelId="{3FCD6BCE-FFB4-44A8-A945-73B46C7EAC5A}" type="pres">
      <dgm:prSet presAssocID="{38B765B5-7095-48D1-8364-CB76479D758E}" presName="parentLeftMargin" presStyleLbl="node1" presStyleIdx="0" presStyleCnt="4"/>
      <dgm:spPr/>
    </dgm:pt>
    <dgm:pt modelId="{4A6DD0D1-2D89-4949-B06A-C09CB33D0050}" type="pres">
      <dgm:prSet presAssocID="{38B765B5-7095-48D1-8364-CB76479D758E}" presName="parentText" presStyleLbl="node1" presStyleIdx="1" presStyleCnt="4">
        <dgm:presLayoutVars>
          <dgm:chMax val="0"/>
          <dgm:bulletEnabled val="1"/>
        </dgm:presLayoutVars>
      </dgm:prSet>
      <dgm:spPr>
        <a:prstGeom prst="flowChartProcess">
          <a:avLst/>
        </a:prstGeom>
      </dgm:spPr>
    </dgm:pt>
    <dgm:pt modelId="{7F2254F3-B383-4B02-892D-BF59323C733F}" type="pres">
      <dgm:prSet presAssocID="{38B765B5-7095-48D1-8364-CB76479D758E}" presName="negativeSpace" presStyleCnt="0"/>
      <dgm:spPr/>
    </dgm:pt>
    <dgm:pt modelId="{5E157988-B181-4D7A-AF9E-658C87D0897F}" type="pres">
      <dgm:prSet presAssocID="{38B765B5-7095-48D1-8364-CB76479D758E}" presName="childText" presStyleLbl="conFgAcc1" presStyleIdx="1" presStyleCnt="4">
        <dgm:presLayoutVars>
          <dgm:bulletEnabled val="1"/>
        </dgm:presLayoutVars>
      </dgm:prSet>
      <dgm:spPr>
        <a:solidFill>
          <a:schemeClr val="tx1">
            <a:lumMod val="50000"/>
            <a:alpha val="90000"/>
          </a:schemeClr>
        </a:solidFill>
      </dgm:spPr>
    </dgm:pt>
    <dgm:pt modelId="{4E3E4CF1-1F3E-427D-91B4-34EF1D903505}" type="pres">
      <dgm:prSet presAssocID="{CFDF7397-F08B-4B74-8D19-31D5FBAD0778}" presName="spaceBetweenRectangles" presStyleCnt="0"/>
      <dgm:spPr/>
    </dgm:pt>
    <dgm:pt modelId="{F1F8A437-048C-4811-8EC8-7D0AD24FDBF6}" type="pres">
      <dgm:prSet presAssocID="{4E2001E7-0231-4621-B579-1A747B8F8B87}" presName="parentLin" presStyleCnt="0"/>
      <dgm:spPr/>
    </dgm:pt>
    <dgm:pt modelId="{C759304F-723E-46D8-8E18-9EF721B10D66}" type="pres">
      <dgm:prSet presAssocID="{4E2001E7-0231-4621-B579-1A747B8F8B87}" presName="parentLeftMargin" presStyleLbl="node1" presStyleIdx="1" presStyleCnt="4"/>
      <dgm:spPr/>
    </dgm:pt>
    <dgm:pt modelId="{9470EB80-BC6A-4F18-BE66-C3E0CE63991D}" type="pres">
      <dgm:prSet presAssocID="{4E2001E7-0231-4621-B579-1A747B8F8B87}" presName="parentText" presStyleLbl="node1" presStyleIdx="2" presStyleCnt="4">
        <dgm:presLayoutVars>
          <dgm:chMax val="0"/>
          <dgm:bulletEnabled val="1"/>
        </dgm:presLayoutVars>
      </dgm:prSet>
      <dgm:spPr>
        <a:prstGeom prst="flowChartProcess">
          <a:avLst/>
        </a:prstGeom>
      </dgm:spPr>
    </dgm:pt>
    <dgm:pt modelId="{277C4A32-2BAD-46F1-AF21-0F90DB354C44}" type="pres">
      <dgm:prSet presAssocID="{4E2001E7-0231-4621-B579-1A747B8F8B87}" presName="negativeSpace" presStyleCnt="0"/>
      <dgm:spPr/>
    </dgm:pt>
    <dgm:pt modelId="{8E4E90F4-32F4-41D7-9EE4-4EB71E27C698}" type="pres">
      <dgm:prSet presAssocID="{4E2001E7-0231-4621-B579-1A747B8F8B87}" presName="childText" presStyleLbl="conFgAcc1" presStyleIdx="2" presStyleCnt="4">
        <dgm:presLayoutVars>
          <dgm:bulletEnabled val="1"/>
        </dgm:presLayoutVars>
      </dgm:prSet>
      <dgm:spPr>
        <a:solidFill>
          <a:schemeClr val="tx1">
            <a:lumMod val="50000"/>
            <a:alpha val="90000"/>
          </a:schemeClr>
        </a:solidFill>
      </dgm:spPr>
    </dgm:pt>
    <dgm:pt modelId="{849699D7-7E7B-4F3D-8410-1DFD7E73B033}" type="pres">
      <dgm:prSet presAssocID="{C0D1B0F2-A180-4B51-AD90-205C5E1BBC69}" presName="spaceBetweenRectangles" presStyleCnt="0"/>
      <dgm:spPr/>
    </dgm:pt>
    <dgm:pt modelId="{740B2568-A886-43B0-A03A-B6700427FFC9}" type="pres">
      <dgm:prSet presAssocID="{BA77FBC4-D620-49F8-B5CB-96D6BE633A35}" presName="parentLin" presStyleCnt="0"/>
      <dgm:spPr/>
    </dgm:pt>
    <dgm:pt modelId="{60CDDFFA-B36B-44C5-960D-389A498931D4}" type="pres">
      <dgm:prSet presAssocID="{BA77FBC4-D620-49F8-B5CB-96D6BE633A35}" presName="parentLeftMargin" presStyleLbl="node1" presStyleIdx="2" presStyleCnt="4"/>
      <dgm:spPr/>
    </dgm:pt>
    <dgm:pt modelId="{8C4A0E0E-DD01-4644-B18E-DCD23CD55482}" type="pres">
      <dgm:prSet presAssocID="{BA77FBC4-D620-49F8-B5CB-96D6BE633A35}" presName="parentText" presStyleLbl="node1" presStyleIdx="3" presStyleCnt="4">
        <dgm:presLayoutVars>
          <dgm:chMax val="0"/>
          <dgm:bulletEnabled val="1"/>
        </dgm:presLayoutVars>
      </dgm:prSet>
      <dgm:spPr>
        <a:prstGeom prst="flowChartProcess">
          <a:avLst/>
        </a:prstGeom>
      </dgm:spPr>
    </dgm:pt>
    <dgm:pt modelId="{3BC7D8ED-D829-472A-B156-1B53A4ED0F69}" type="pres">
      <dgm:prSet presAssocID="{BA77FBC4-D620-49F8-B5CB-96D6BE633A35}" presName="negativeSpace" presStyleCnt="0"/>
      <dgm:spPr/>
    </dgm:pt>
    <dgm:pt modelId="{C3E7CF56-A2E5-49A3-A02C-997D48ABE8BC}" type="pres">
      <dgm:prSet presAssocID="{BA77FBC4-D620-49F8-B5CB-96D6BE633A35}" presName="childText" presStyleLbl="conFgAcc1" presStyleIdx="3" presStyleCnt="4">
        <dgm:presLayoutVars>
          <dgm:bulletEnabled val="1"/>
        </dgm:presLayoutVars>
      </dgm:prSet>
      <dgm:spPr>
        <a:solidFill>
          <a:schemeClr val="tx1">
            <a:lumMod val="50000"/>
            <a:alpha val="90000"/>
          </a:schemeClr>
        </a:solidFill>
      </dgm:spPr>
    </dgm:pt>
  </dgm:ptLst>
  <dgm:cxnLst>
    <dgm:cxn modelId="{44D35300-9410-440D-BA69-A232E2C2AF8C}" srcId="{0F66440A-07C3-46B4-93AF-CD373595BED8}" destId="{BA77FBC4-D620-49F8-B5CB-96D6BE633A35}" srcOrd="3" destOrd="0" parTransId="{EF1B3875-B252-417D-A1B4-21B2B1E9CE74}" sibTransId="{315FB7CE-4C59-43E5-B8AB-BA07567B6E35}"/>
    <dgm:cxn modelId="{BF59E710-B1BE-4182-9DE5-C27CE1B218BC}" type="presOf" srcId="{0F66440A-07C3-46B4-93AF-CD373595BED8}" destId="{614323DC-B3EF-4F71-BEF0-0A7902C3F6DB}" srcOrd="0" destOrd="0" presId="urn:microsoft.com/office/officeart/2005/8/layout/list1"/>
    <dgm:cxn modelId="{47F04518-D384-48D1-9C53-CE840B35DE19}" type="presOf" srcId="{BA77FBC4-D620-49F8-B5CB-96D6BE633A35}" destId="{60CDDFFA-B36B-44C5-960D-389A498931D4}" srcOrd="0" destOrd="0" presId="urn:microsoft.com/office/officeart/2005/8/layout/list1"/>
    <dgm:cxn modelId="{69643C63-6462-4120-B1F3-0B5863EFEC64}" type="presOf" srcId="{4E2001E7-0231-4621-B579-1A747B8F8B87}" destId="{C759304F-723E-46D8-8E18-9EF721B10D66}" srcOrd="0" destOrd="0" presId="urn:microsoft.com/office/officeart/2005/8/layout/list1"/>
    <dgm:cxn modelId="{555E3946-583D-4495-A8A7-9997F72C7508}" type="presOf" srcId="{38367EF1-58B4-43DC-94F6-0E45A09200B8}" destId="{3C523179-BBB5-440E-9E78-CEACFAD788F6}" srcOrd="1" destOrd="0" presId="urn:microsoft.com/office/officeart/2005/8/layout/list1"/>
    <dgm:cxn modelId="{1B52CC69-027E-4AEF-A97D-92A10916D939}" srcId="{0F66440A-07C3-46B4-93AF-CD373595BED8}" destId="{38367EF1-58B4-43DC-94F6-0E45A09200B8}" srcOrd="0" destOrd="0" parTransId="{990CF6D8-BAAD-4ED8-BCD7-1AC03387CA91}" sibTransId="{A9E5C505-1901-45E5-AAF5-4C0B685014F5}"/>
    <dgm:cxn modelId="{0A81C3C2-857A-4CF5-ADB8-C6132D558608}" srcId="{0F66440A-07C3-46B4-93AF-CD373595BED8}" destId="{38B765B5-7095-48D1-8364-CB76479D758E}" srcOrd="1" destOrd="0" parTransId="{1D46822A-20E8-4C89-8381-FB73DA35CEE1}" sibTransId="{CFDF7397-F08B-4B74-8D19-31D5FBAD0778}"/>
    <dgm:cxn modelId="{FDA430D1-C4C9-4189-A1FE-E43C7E66FE1E}" type="presOf" srcId="{38367EF1-58B4-43DC-94F6-0E45A09200B8}" destId="{43403A69-E8A2-4B59-AE78-91E05A8811A8}" srcOrd="0" destOrd="0" presId="urn:microsoft.com/office/officeart/2005/8/layout/list1"/>
    <dgm:cxn modelId="{819148E9-C5F5-4128-8A5B-535F0A071298}" type="presOf" srcId="{38B765B5-7095-48D1-8364-CB76479D758E}" destId="{4A6DD0D1-2D89-4949-B06A-C09CB33D0050}" srcOrd="1" destOrd="0" presId="urn:microsoft.com/office/officeart/2005/8/layout/list1"/>
    <dgm:cxn modelId="{4C07B3EB-5566-4333-9FB0-16855810F27C}" type="presOf" srcId="{38B765B5-7095-48D1-8364-CB76479D758E}" destId="{3FCD6BCE-FFB4-44A8-A945-73B46C7EAC5A}" srcOrd="0" destOrd="0" presId="urn:microsoft.com/office/officeart/2005/8/layout/list1"/>
    <dgm:cxn modelId="{46BC09EC-59F4-4AFF-8C43-B6A4CF11FDF2}" srcId="{0F66440A-07C3-46B4-93AF-CD373595BED8}" destId="{4E2001E7-0231-4621-B579-1A747B8F8B87}" srcOrd="2" destOrd="0" parTransId="{783ABA9C-FF0A-4574-A8C0-F189DCB21733}" sibTransId="{C0D1B0F2-A180-4B51-AD90-205C5E1BBC69}"/>
    <dgm:cxn modelId="{A118D5EF-EC9C-4BDC-8B7F-E0FD19342001}" type="presOf" srcId="{4E2001E7-0231-4621-B579-1A747B8F8B87}" destId="{9470EB80-BC6A-4F18-BE66-C3E0CE63991D}" srcOrd="1" destOrd="0" presId="urn:microsoft.com/office/officeart/2005/8/layout/list1"/>
    <dgm:cxn modelId="{34626EFD-CB9D-46D1-A04B-C37FCB597ADE}" type="presOf" srcId="{BA77FBC4-D620-49F8-B5CB-96D6BE633A35}" destId="{8C4A0E0E-DD01-4644-B18E-DCD23CD55482}" srcOrd="1" destOrd="0" presId="urn:microsoft.com/office/officeart/2005/8/layout/list1"/>
    <dgm:cxn modelId="{1CF0395F-EC01-4805-9109-782FEDAA29CF}" type="presParOf" srcId="{614323DC-B3EF-4F71-BEF0-0A7902C3F6DB}" destId="{D9F23F01-69D4-4947-973B-27E771D7F42D}" srcOrd="0" destOrd="0" presId="urn:microsoft.com/office/officeart/2005/8/layout/list1"/>
    <dgm:cxn modelId="{FB993720-A73B-421D-B54D-DA0AA5E38710}" type="presParOf" srcId="{D9F23F01-69D4-4947-973B-27E771D7F42D}" destId="{43403A69-E8A2-4B59-AE78-91E05A8811A8}" srcOrd="0" destOrd="0" presId="urn:microsoft.com/office/officeart/2005/8/layout/list1"/>
    <dgm:cxn modelId="{398DF80F-666C-461F-BA13-35BE6D914680}" type="presParOf" srcId="{D9F23F01-69D4-4947-973B-27E771D7F42D}" destId="{3C523179-BBB5-440E-9E78-CEACFAD788F6}" srcOrd="1" destOrd="0" presId="urn:microsoft.com/office/officeart/2005/8/layout/list1"/>
    <dgm:cxn modelId="{C30B3B23-AB6A-414C-9BDC-6C0777489AE9}" type="presParOf" srcId="{614323DC-B3EF-4F71-BEF0-0A7902C3F6DB}" destId="{D89D3452-00B5-41E0-A840-0A9904CAF1B0}" srcOrd="1" destOrd="0" presId="urn:microsoft.com/office/officeart/2005/8/layout/list1"/>
    <dgm:cxn modelId="{0FED7974-A04B-4FB9-9BCB-53FB3CC982C5}" type="presParOf" srcId="{614323DC-B3EF-4F71-BEF0-0A7902C3F6DB}" destId="{D08CF1D7-02AF-4255-BEB6-974D6B8E879D}" srcOrd="2" destOrd="0" presId="urn:microsoft.com/office/officeart/2005/8/layout/list1"/>
    <dgm:cxn modelId="{0C2FABB7-AFB1-4709-B6E8-FB07BA8F9CDF}" type="presParOf" srcId="{614323DC-B3EF-4F71-BEF0-0A7902C3F6DB}" destId="{70D27E35-3172-4C43-8AB7-7605C39A4150}" srcOrd="3" destOrd="0" presId="urn:microsoft.com/office/officeart/2005/8/layout/list1"/>
    <dgm:cxn modelId="{297977BF-4534-42A7-9D82-10ABDA1C7F66}" type="presParOf" srcId="{614323DC-B3EF-4F71-BEF0-0A7902C3F6DB}" destId="{0BF77143-CF3F-425F-BF0F-049A8F5C8434}" srcOrd="4" destOrd="0" presId="urn:microsoft.com/office/officeart/2005/8/layout/list1"/>
    <dgm:cxn modelId="{735C26D6-924E-4E63-8610-868020AF3E19}" type="presParOf" srcId="{0BF77143-CF3F-425F-BF0F-049A8F5C8434}" destId="{3FCD6BCE-FFB4-44A8-A945-73B46C7EAC5A}" srcOrd="0" destOrd="0" presId="urn:microsoft.com/office/officeart/2005/8/layout/list1"/>
    <dgm:cxn modelId="{305D2188-4DEB-4E31-9BF9-7352735F394C}" type="presParOf" srcId="{0BF77143-CF3F-425F-BF0F-049A8F5C8434}" destId="{4A6DD0D1-2D89-4949-B06A-C09CB33D0050}" srcOrd="1" destOrd="0" presId="urn:microsoft.com/office/officeart/2005/8/layout/list1"/>
    <dgm:cxn modelId="{B47896AF-43F3-4330-859D-A915A9A2DEF2}" type="presParOf" srcId="{614323DC-B3EF-4F71-BEF0-0A7902C3F6DB}" destId="{7F2254F3-B383-4B02-892D-BF59323C733F}" srcOrd="5" destOrd="0" presId="urn:microsoft.com/office/officeart/2005/8/layout/list1"/>
    <dgm:cxn modelId="{05ABB680-C2E1-477A-B330-A23A413FA32E}" type="presParOf" srcId="{614323DC-B3EF-4F71-BEF0-0A7902C3F6DB}" destId="{5E157988-B181-4D7A-AF9E-658C87D0897F}" srcOrd="6" destOrd="0" presId="urn:microsoft.com/office/officeart/2005/8/layout/list1"/>
    <dgm:cxn modelId="{1FED23F6-455E-4C22-86BA-DA697E071825}" type="presParOf" srcId="{614323DC-B3EF-4F71-BEF0-0A7902C3F6DB}" destId="{4E3E4CF1-1F3E-427D-91B4-34EF1D903505}" srcOrd="7" destOrd="0" presId="urn:microsoft.com/office/officeart/2005/8/layout/list1"/>
    <dgm:cxn modelId="{0C1A5A79-758C-402D-AE9E-53FE5AD6DDF4}" type="presParOf" srcId="{614323DC-B3EF-4F71-BEF0-0A7902C3F6DB}" destId="{F1F8A437-048C-4811-8EC8-7D0AD24FDBF6}" srcOrd="8" destOrd="0" presId="urn:microsoft.com/office/officeart/2005/8/layout/list1"/>
    <dgm:cxn modelId="{6407F82A-2A6F-489A-8E1A-1E61F88AD812}" type="presParOf" srcId="{F1F8A437-048C-4811-8EC8-7D0AD24FDBF6}" destId="{C759304F-723E-46D8-8E18-9EF721B10D66}" srcOrd="0" destOrd="0" presId="urn:microsoft.com/office/officeart/2005/8/layout/list1"/>
    <dgm:cxn modelId="{737E3730-2168-4661-9BF2-BA017DB43D3F}" type="presParOf" srcId="{F1F8A437-048C-4811-8EC8-7D0AD24FDBF6}" destId="{9470EB80-BC6A-4F18-BE66-C3E0CE63991D}" srcOrd="1" destOrd="0" presId="urn:microsoft.com/office/officeart/2005/8/layout/list1"/>
    <dgm:cxn modelId="{0D8F7240-BAFC-43C2-A8E5-E1FEBF78A03A}" type="presParOf" srcId="{614323DC-B3EF-4F71-BEF0-0A7902C3F6DB}" destId="{277C4A32-2BAD-46F1-AF21-0F90DB354C44}" srcOrd="9" destOrd="0" presId="urn:microsoft.com/office/officeart/2005/8/layout/list1"/>
    <dgm:cxn modelId="{3A32E7EC-40B2-45D5-95D9-487E106FA6FC}" type="presParOf" srcId="{614323DC-B3EF-4F71-BEF0-0A7902C3F6DB}" destId="{8E4E90F4-32F4-41D7-9EE4-4EB71E27C698}" srcOrd="10" destOrd="0" presId="urn:microsoft.com/office/officeart/2005/8/layout/list1"/>
    <dgm:cxn modelId="{E2172944-EA0F-46AB-B16C-2639B34FD445}" type="presParOf" srcId="{614323DC-B3EF-4F71-BEF0-0A7902C3F6DB}" destId="{849699D7-7E7B-4F3D-8410-1DFD7E73B033}" srcOrd="11" destOrd="0" presId="urn:microsoft.com/office/officeart/2005/8/layout/list1"/>
    <dgm:cxn modelId="{85862923-9DFD-4938-9980-1CD44F71AC32}" type="presParOf" srcId="{614323DC-B3EF-4F71-BEF0-0A7902C3F6DB}" destId="{740B2568-A886-43B0-A03A-B6700427FFC9}" srcOrd="12" destOrd="0" presId="urn:microsoft.com/office/officeart/2005/8/layout/list1"/>
    <dgm:cxn modelId="{78FC7EA3-3037-451F-90CF-B83A4E921786}" type="presParOf" srcId="{740B2568-A886-43B0-A03A-B6700427FFC9}" destId="{60CDDFFA-B36B-44C5-960D-389A498931D4}" srcOrd="0" destOrd="0" presId="urn:microsoft.com/office/officeart/2005/8/layout/list1"/>
    <dgm:cxn modelId="{28F2ED52-3933-41F4-8F56-3AA4ECDC41AA}" type="presParOf" srcId="{740B2568-A886-43B0-A03A-B6700427FFC9}" destId="{8C4A0E0E-DD01-4644-B18E-DCD23CD55482}" srcOrd="1" destOrd="0" presId="urn:microsoft.com/office/officeart/2005/8/layout/list1"/>
    <dgm:cxn modelId="{D027A675-69CA-4480-9777-CCC2ECC68414}" type="presParOf" srcId="{614323DC-B3EF-4F71-BEF0-0A7902C3F6DB}" destId="{3BC7D8ED-D829-472A-B156-1B53A4ED0F69}" srcOrd="13" destOrd="0" presId="urn:microsoft.com/office/officeart/2005/8/layout/list1"/>
    <dgm:cxn modelId="{6287454B-9D2C-4AA6-9FF6-F065505D2A7B}" type="presParOf" srcId="{614323DC-B3EF-4F71-BEF0-0A7902C3F6DB}" destId="{C3E7CF56-A2E5-49A3-A02C-997D48ABE8B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66440A-07C3-46B4-93AF-CD373595BED8}"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de-CH"/>
        </a:p>
      </dgm:t>
    </dgm:pt>
    <dgm:pt modelId="{38367EF1-58B4-43DC-94F6-0E45A09200B8}">
      <dgm:prSet phldrT="[Text]"/>
      <dgm:spPr>
        <a:solidFill>
          <a:schemeClr val="tx1">
            <a:lumMod val="65000"/>
          </a:schemeClr>
        </a:solidFill>
      </dgm:spPr>
      <dgm:t>
        <a:bodyPr/>
        <a:lstStyle/>
        <a:p>
          <a:r>
            <a:rPr lang="de-CH" dirty="0"/>
            <a:t>Auftrag</a:t>
          </a:r>
        </a:p>
      </dgm:t>
    </dgm:pt>
    <dgm:pt modelId="{990CF6D8-BAAD-4ED8-BCD7-1AC03387CA91}" type="parTrans" cxnId="{1B52CC69-027E-4AEF-A97D-92A10916D939}">
      <dgm:prSet/>
      <dgm:spPr/>
      <dgm:t>
        <a:bodyPr/>
        <a:lstStyle/>
        <a:p>
          <a:endParaRPr lang="de-CH"/>
        </a:p>
      </dgm:t>
    </dgm:pt>
    <dgm:pt modelId="{A9E5C505-1901-45E5-AAF5-4C0B685014F5}" type="sibTrans" cxnId="{1B52CC69-027E-4AEF-A97D-92A10916D939}">
      <dgm:prSet/>
      <dgm:spPr/>
      <dgm:t>
        <a:bodyPr/>
        <a:lstStyle/>
        <a:p>
          <a:endParaRPr lang="de-CH"/>
        </a:p>
      </dgm:t>
    </dgm:pt>
    <dgm:pt modelId="{38B765B5-7095-48D1-8364-CB76479D758E}">
      <dgm:prSet phldrT="[Text]"/>
      <dgm:spPr>
        <a:solidFill>
          <a:schemeClr val="tx1"/>
        </a:solidFill>
      </dgm:spPr>
      <dgm:t>
        <a:bodyPr/>
        <a:lstStyle/>
        <a:p>
          <a:r>
            <a:rPr lang="de-CH" dirty="0"/>
            <a:t>Vorgehen</a:t>
          </a:r>
        </a:p>
      </dgm:t>
    </dgm:pt>
    <dgm:pt modelId="{1D46822A-20E8-4C89-8381-FB73DA35CEE1}" type="parTrans" cxnId="{0A81C3C2-857A-4CF5-ADB8-C6132D558608}">
      <dgm:prSet/>
      <dgm:spPr/>
      <dgm:t>
        <a:bodyPr/>
        <a:lstStyle/>
        <a:p>
          <a:endParaRPr lang="de-CH"/>
        </a:p>
      </dgm:t>
    </dgm:pt>
    <dgm:pt modelId="{CFDF7397-F08B-4B74-8D19-31D5FBAD0778}" type="sibTrans" cxnId="{0A81C3C2-857A-4CF5-ADB8-C6132D558608}">
      <dgm:prSet/>
      <dgm:spPr/>
      <dgm:t>
        <a:bodyPr/>
        <a:lstStyle/>
        <a:p>
          <a:endParaRPr lang="de-CH"/>
        </a:p>
      </dgm:t>
    </dgm:pt>
    <dgm:pt modelId="{4E2001E7-0231-4621-B579-1A747B8F8B87}">
      <dgm:prSet phldrT="[Text]"/>
      <dgm:spPr>
        <a:solidFill>
          <a:schemeClr val="tx1">
            <a:lumMod val="65000"/>
          </a:schemeClr>
        </a:solidFill>
      </dgm:spPr>
      <dgm:t>
        <a:bodyPr/>
        <a:lstStyle/>
        <a:p>
          <a:r>
            <a:rPr lang="de-CH" dirty="0"/>
            <a:t>Auswertung</a:t>
          </a:r>
        </a:p>
      </dgm:t>
    </dgm:pt>
    <dgm:pt modelId="{783ABA9C-FF0A-4574-A8C0-F189DCB21733}" type="parTrans" cxnId="{46BC09EC-59F4-4AFF-8C43-B6A4CF11FDF2}">
      <dgm:prSet/>
      <dgm:spPr/>
      <dgm:t>
        <a:bodyPr/>
        <a:lstStyle/>
        <a:p>
          <a:endParaRPr lang="de-CH"/>
        </a:p>
      </dgm:t>
    </dgm:pt>
    <dgm:pt modelId="{C0D1B0F2-A180-4B51-AD90-205C5E1BBC69}" type="sibTrans" cxnId="{46BC09EC-59F4-4AFF-8C43-B6A4CF11FDF2}">
      <dgm:prSet/>
      <dgm:spPr/>
      <dgm:t>
        <a:bodyPr/>
        <a:lstStyle/>
        <a:p>
          <a:endParaRPr lang="de-CH"/>
        </a:p>
      </dgm:t>
    </dgm:pt>
    <dgm:pt modelId="{BA77FBC4-D620-49F8-B5CB-96D6BE633A35}">
      <dgm:prSet phldrT="[Text]"/>
      <dgm:spPr>
        <a:solidFill>
          <a:schemeClr val="tx1">
            <a:lumMod val="65000"/>
          </a:schemeClr>
        </a:solidFill>
      </dgm:spPr>
      <dgm:t>
        <a:bodyPr/>
        <a:lstStyle/>
        <a:p>
          <a:r>
            <a:rPr lang="de-CH" dirty="0"/>
            <a:t>Fazit</a:t>
          </a:r>
        </a:p>
      </dgm:t>
    </dgm:pt>
    <dgm:pt modelId="{EF1B3875-B252-417D-A1B4-21B2B1E9CE74}" type="parTrans" cxnId="{44D35300-9410-440D-BA69-A232E2C2AF8C}">
      <dgm:prSet/>
      <dgm:spPr/>
      <dgm:t>
        <a:bodyPr/>
        <a:lstStyle/>
        <a:p>
          <a:endParaRPr lang="de-CH"/>
        </a:p>
      </dgm:t>
    </dgm:pt>
    <dgm:pt modelId="{315FB7CE-4C59-43E5-B8AB-BA07567B6E35}" type="sibTrans" cxnId="{44D35300-9410-440D-BA69-A232E2C2AF8C}">
      <dgm:prSet/>
      <dgm:spPr/>
      <dgm:t>
        <a:bodyPr/>
        <a:lstStyle/>
        <a:p>
          <a:endParaRPr lang="de-CH"/>
        </a:p>
      </dgm:t>
    </dgm:pt>
    <dgm:pt modelId="{614323DC-B3EF-4F71-BEF0-0A7902C3F6DB}" type="pres">
      <dgm:prSet presAssocID="{0F66440A-07C3-46B4-93AF-CD373595BED8}" presName="linear" presStyleCnt="0">
        <dgm:presLayoutVars>
          <dgm:dir/>
          <dgm:animLvl val="lvl"/>
          <dgm:resizeHandles val="exact"/>
        </dgm:presLayoutVars>
      </dgm:prSet>
      <dgm:spPr/>
    </dgm:pt>
    <dgm:pt modelId="{D9F23F01-69D4-4947-973B-27E771D7F42D}" type="pres">
      <dgm:prSet presAssocID="{38367EF1-58B4-43DC-94F6-0E45A09200B8}" presName="parentLin" presStyleCnt="0"/>
      <dgm:spPr/>
    </dgm:pt>
    <dgm:pt modelId="{43403A69-E8A2-4B59-AE78-91E05A8811A8}" type="pres">
      <dgm:prSet presAssocID="{38367EF1-58B4-43DC-94F6-0E45A09200B8}" presName="parentLeftMargin" presStyleLbl="node1" presStyleIdx="0" presStyleCnt="4"/>
      <dgm:spPr/>
    </dgm:pt>
    <dgm:pt modelId="{3C523179-BBB5-440E-9E78-CEACFAD788F6}" type="pres">
      <dgm:prSet presAssocID="{38367EF1-58B4-43DC-94F6-0E45A09200B8}" presName="parentText" presStyleLbl="node1" presStyleIdx="0" presStyleCnt="4">
        <dgm:presLayoutVars>
          <dgm:chMax val="0"/>
          <dgm:bulletEnabled val="1"/>
        </dgm:presLayoutVars>
      </dgm:prSet>
      <dgm:spPr>
        <a:prstGeom prst="flowChartProcess">
          <a:avLst/>
        </a:prstGeom>
      </dgm:spPr>
    </dgm:pt>
    <dgm:pt modelId="{D89D3452-00B5-41E0-A840-0A9904CAF1B0}" type="pres">
      <dgm:prSet presAssocID="{38367EF1-58B4-43DC-94F6-0E45A09200B8}" presName="negativeSpace" presStyleCnt="0"/>
      <dgm:spPr/>
    </dgm:pt>
    <dgm:pt modelId="{D08CF1D7-02AF-4255-BEB6-974D6B8E879D}" type="pres">
      <dgm:prSet presAssocID="{38367EF1-58B4-43DC-94F6-0E45A09200B8}" presName="childText" presStyleLbl="conFgAcc1" presStyleIdx="0" presStyleCnt="4">
        <dgm:presLayoutVars>
          <dgm:bulletEnabled val="1"/>
        </dgm:presLayoutVars>
      </dgm:prSet>
      <dgm:spPr>
        <a:solidFill>
          <a:schemeClr val="tx1">
            <a:lumMod val="50000"/>
            <a:alpha val="90000"/>
          </a:schemeClr>
        </a:solidFill>
      </dgm:spPr>
    </dgm:pt>
    <dgm:pt modelId="{70D27E35-3172-4C43-8AB7-7605C39A4150}" type="pres">
      <dgm:prSet presAssocID="{A9E5C505-1901-45E5-AAF5-4C0B685014F5}" presName="spaceBetweenRectangles" presStyleCnt="0"/>
      <dgm:spPr/>
    </dgm:pt>
    <dgm:pt modelId="{0BF77143-CF3F-425F-BF0F-049A8F5C8434}" type="pres">
      <dgm:prSet presAssocID="{38B765B5-7095-48D1-8364-CB76479D758E}" presName="parentLin" presStyleCnt="0"/>
      <dgm:spPr/>
    </dgm:pt>
    <dgm:pt modelId="{3FCD6BCE-FFB4-44A8-A945-73B46C7EAC5A}" type="pres">
      <dgm:prSet presAssocID="{38B765B5-7095-48D1-8364-CB76479D758E}" presName="parentLeftMargin" presStyleLbl="node1" presStyleIdx="0" presStyleCnt="4"/>
      <dgm:spPr/>
    </dgm:pt>
    <dgm:pt modelId="{4A6DD0D1-2D89-4949-B06A-C09CB33D0050}" type="pres">
      <dgm:prSet presAssocID="{38B765B5-7095-48D1-8364-CB76479D758E}" presName="parentText" presStyleLbl="node1" presStyleIdx="1" presStyleCnt="4">
        <dgm:presLayoutVars>
          <dgm:chMax val="0"/>
          <dgm:bulletEnabled val="1"/>
        </dgm:presLayoutVars>
      </dgm:prSet>
      <dgm:spPr>
        <a:prstGeom prst="flowChartProcess">
          <a:avLst/>
        </a:prstGeom>
      </dgm:spPr>
    </dgm:pt>
    <dgm:pt modelId="{7F2254F3-B383-4B02-892D-BF59323C733F}" type="pres">
      <dgm:prSet presAssocID="{38B765B5-7095-48D1-8364-CB76479D758E}" presName="negativeSpace" presStyleCnt="0"/>
      <dgm:spPr/>
    </dgm:pt>
    <dgm:pt modelId="{5E157988-B181-4D7A-AF9E-658C87D0897F}" type="pres">
      <dgm:prSet presAssocID="{38B765B5-7095-48D1-8364-CB76479D758E}" presName="childText" presStyleLbl="conFgAcc1" presStyleIdx="1" presStyleCnt="4">
        <dgm:presLayoutVars>
          <dgm:bulletEnabled val="1"/>
        </dgm:presLayoutVars>
      </dgm:prSet>
      <dgm:spPr>
        <a:solidFill>
          <a:schemeClr val="tx1">
            <a:lumMod val="85000"/>
            <a:alpha val="90000"/>
          </a:schemeClr>
        </a:solidFill>
      </dgm:spPr>
    </dgm:pt>
    <dgm:pt modelId="{4E3E4CF1-1F3E-427D-91B4-34EF1D903505}" type="pres">
      <dgm:prSet presAssocID="{CFDF7397-F08B-4B74-8D19-31D5FBAD0778}" presName="spaceBetweenRectangles" presStyleCnt="0"/>
      <dgm:spPr/>
    </dgm:pt>
    <dgm:pt modelId="{F1F8A437-048C-4811-8EC8-7D0AD24FDBF6}" type="pres">
      <dgm:prSet presAssocID="{4E2001E7-0231-4621-B579-1A747B8F8B87}" presName="parentLin" presStyleCnt="0"/>
      <dgm:spPr/>
    </dgm:pt>
    <dgm:pt modelId="{C759304F-723E-46D8-8E18-9EF721B10D66}" type="pres">
      <dgm:prSet presAssocID="{4E2001E7-0231-4621-B579-1A747B8F8B87}" presName="parentLeftMargin" presStyleLbl="node1" presStyleIdx="1" presStyleCnt="4"/>
      <dgm:spPr/>
    </dgm:pt>
    <dgm:pt modelId="{9470EB80-BC6A-4F18-BE66-C3E0CE63991D}" type="pres">
      <dgm:prSet presAssocID="{4E2001E7-0231-4621-B579-1A747B8F8B87}" presName="parentText" presStyleLbl="node1" presStyleIdx="2" presStyleCnt="4">
        <dgm:presLayoutVars>
          <dgm:chMax val="0"/>
          <dgm:bulletEnabled val="1"/>
        </dgm:presLayoutVars>
      </dgm:prSet>
      <dgm:spPr>
        <a:prstGeom prst="flowChartProcess">
          <a:avLst/>
        </a:prstGeom>
      </dgm:spPr>
    </dgm:pt>
    <dgm:pt modelId="{277C4A32-2BAD-46F1-AF21-0F90DB354C44}" type="pres">
      <dgm:prSet presAssocID="{4E2001E7-0231-4621-B579-1A747B8F8B87}" presName="negativeSpace" presStyleCnt="0"/>
      <dgm:spPr/>
    </dgm:pt>
    <dgm:pt modelId="{8E4E90F4-32F4-41D7-9EE4-4EB71E27C698}" type="pres">
      <dgm:prSet presAssocID="{4E2001E7-0231-4621-B579-1A747B8F8B87}" presName="childText" presStyleLbl="conFgAcc1" presStyleIdx="2" presStyleCnt="4">
        <dgm:presLayoutVars>
          <dgm:bulletEnabled val="1"/>
        </dgm:presLayoutVars>
      </dgm:prSet>
      <dgm:spPr>
        <a:solidFill>
          <a:schemeClr val="tx1">
            <a:lumMod val="50000"/>
            <a:alpha val="90000"/>
          </a:schemeClr>
        </a:solidFill>
      </dgm:spPr>
    </dgm:pt>
    <dgm:pt modelId="{849699D7-7E7B-4F3D-8410-1DFD7E73B033}" type="pres">
      <dgm:prSet presAssocID="{C0D1B0F2-A180-4B51-AD90-205C5E1BBC69}" presName="spaceBetweenRectangles" presStyleCnt="0"/>
      <dgm:spPr/>
    </dgm:pt>
    <dgm:pt modelId="{740B2568-A886-43B0-A03A-B6700427FFC9}" type="pres">
      <dgm:prSet presAssocID="{BA77FBC4-D620-49F8-B5CB-96D6BE633A35}" presName="parentLin" presStyleCnt="0"/>
      <dgm:spPr/>
    </dgm:pt>
    <dgm:pt modelId="{60CDDFFA-B36B-44C5-960D-389A498931D4}" type="pres">
      <dgm:prSet presAssocID="{BA77FBC4-D620-49F8-B5CB-96D6BE633A35}" presName="parentLeftMargin" presStyleLbl="node1" presStyleIdx="2" presStyleCnt="4"/>
      <dgm:spPr/>
    </dgm:pt>
    <dgm:pt modelId="{8C4A0E0E-DD01-4644-B18E-DCD23CD55482}" type="pres">
      <dgm:prSet presAssocID="{BA77FBC4-D620-49F8-B5CB-96D6BE633A35}" presName="parentText" presStyleLbl="node1" presStyleIdx="3" presStyleCnt="4">
        <dgm:presLayoutVars>
          <dgm:chMax val="0"/>
          <dgm:bulletEnabled val="1"/>
        </dgm:presLayoutVars>
      </dgm:prSet>
      <dgm:spPr>
        <a:prstGeom prst="flowChartProcess">
          <a:avLst/>
        </a:prstGeom>
      </dgm:spPr>
    </dgm:pt>
    <dgm:pt modelId="{3BC7D8ED-D829-472A-B156-1B53A4ED0F69}" type="pres">
      <dgm:prSet presAssocID="{BA77FBC4-D620-49F8-B5CB-96D6BE633A35}" presName="negativeSpace" presStyleCnt="0"/>
      <dgm:spPr/>
    </dgm:pt>
    <dgm:pt modelId="{C3E7CF56-A2E5-49A3-A02C-997D48ABE8BC}" type="pres">
      <dgm:prSet presAssocID="{BA77FBC4-D620-49F8-B5CB-96D6BE633A35}" presName="childText" presStyleLbl="conFgAcc1" presStyleIdx="3" presStyleCnt="4">
        <dgm:presLayoutVars>
          <dgm:bulletEnabled val="1"/>
        </dgm:presLayoutVars>
      </dgm:prSet>
      <dgm:spPr>
        <a:solidFill>
          <a:schemeClr val="tx1">
            <a:lumMod val="50000"/>
            <a:alpha val="90000"/>
          </a:schemeClr>
        </a:solidFill>
      </dgm:spPr>
    </dgm:pt>
  </dgm:ptLst>
  <dgm:cxnLst>
    <dgm:cxn modelId="{44D35300-9410-440D-BA69-A232E2C2AF8C}" srcId="{0F66440A-07C3-46B4-93AF-CD373595BED8}" destId="{BA77FBC4-D620-49F8-B5CB-96D6BE633A35}" srcOrd="3" destOrd="0" parTransId="{EF1B3875-B252-417D-A1B4-21B2B1E9CE74}" sibTransId="{315FB7CE-4C59-43E5-B8AB-BA07567B6E35}"/>
    <dgm:cxn modelId="{BF59E710-B1BE-4182-9DE5-C27CE1B218BC}" type="presOf" srcId="{0F66440A-07C3-46B4-93AF-CD373595BED8}" destId="{614323DC-B3EF-4F71-BEF0-0A7902C3F6DB}" srcOrd="0" destOrd="0" presId="urn:microsoft.com/office/officeart/2005/8/layout/list1"/>
    <dgm:cxn modelId="{47F04518-D384-48D1-9C53-CE840B35DE19}" type="presOf" srcId="{BA77FBC4-D620-49F8-B5CB-96D6BE633A35}" destId="{60CDDFFA-B36B-44C5-960D-389A498931D4}" srcOrd="0" destOrd="0" presId="urn:microsoft.com/office/officeart/2005/8/layout/list1"/>
    <dgm:cxn modelId="{69643C63-6462-4120-B1F3-0B5863EFEC64}" type="presOf" srcId="{4E2001E7-0231-4621-B579-1A747B8F8B87}" destId="{C759304F-723E-46D8-8E18-9EF721B10D66}" srcOrd="0" destOrd="0" presId="urn:microsoft.com/office/officeart/2005/8/layout/list1"/>
    <dgm:cxn modelId="{555E3946-583D-4495-A8A7-9997F72C7508}" type="presOf" srcId="{38367EF1-58B4-43DC-94F6-0E45A09200B8}" destId="{3C523179-BBB5-440E-9E78-CEACFAD788F6}" srcOrd="1" destOrd="0" presId="urn:microsoft.com/office/officeart/2005/8/layout/list1"/>
    <dgm:cxn modelId="{1B52CC69-027E-4AEF-A97D-92A10916D939}" srcId="{0F66440A-07C3-46B4-93AF-CD373595BED8}" destId="{38367EF1-58B4-43DC-94F6-0E45A09200B8}" srcOrd="0" destOrd="0" parTransId="{990CF6D8-BAAD-4ED8-BCD7-1AC03387CA91}" sibTransId="{A9E5C505-1901-45E5-AAF5-4C0B685014F5}"/>
    <dgm:cxn modelId="{0A81C3C2-857A-4CF5-ADB8-C6132D558608}" srcId="{0F66440A-07C3-46B4-93AF-CD373595BED8}" destId="{38B765B5-7095-48D1-8364-CB76479D758E}" srcOrd="1" destOrd="0" parTransId="{1D46822A-20E8-4C89-8381-FB73DA35CEE1}" sibTransId="{CFDF7397-F08B-4B74-8D19-31D5FBAD0778}"/>
    <dgm:cxn modelId="{FDA430D1-C4C9-4189-A1FE-E43C7E66FE1E}" type="presOf" srcId="{38367EF1-58B4-43DC-94F6-0E45A09200B8}" destId="{43403A69-E8A2-4B59-AE78-91E05A8811A8}" srcOrd="0" destOrd="0" presId="urn:microsoft.com/office/officeart/2005/8/layout/list1"/>
    <dgm:cxn modelId="{819148E9-C5F5-4128-8A5B-535F0A071298}" type="presOf" srcId="{38B765B5-7095-48D1-8364-CB76479D758E}" destId="{4A6DD0D1-2D89-4949-B06A-C09CB33D0050}" srcOrd="1" destOrd="0" presId="urn:microsoft.com/office/officeart/2005/8/layout/list1"/>
    <dgm:cxn modelId="{4C07B3EB-5566-4333-9FB0-16855810F27C}" type="presOf" srcId="{38B765B5-7095-48D1-8364-CB76479D758E}" destId="{3FCD6BCE-FFB4-44A8-A945-73B46C7EAC5A}" srcOrd="0" destOrd="0" presId="urn:microsoft.com/office/officeart/2005/8/layout/list1"/>
    <dgm:cxn modelId="{46BC09EC-59F4-4AFF-8C43-B6A4CF11FDF2}" srcId="{0F66440A-07C3-46B4-93AF-CD373595BED8}" destId="{4E2001E7-0231-4621-B579-1A747B8F8B87}" srcOrd="2" destOrd="0" parTransId="{783ABA9C-FF0A-4574-A8C0-F189DCB21733}" sibTransId="{C0D1B0F2-A180-4B51-AD90-205C5E1BBC69}"/>
    <dgm:cxn modelId="{A118D5EF-EC9C-4BDC-8B7F-E0FD19342001}" type="presOf" srcId="{4E2001E7-0231-4621-B579-1A747B8F8B87}" destId="{9470EB80-BC6A-4F18-BE66-C3E0CE63991D}" srcOrd="1" destOrd="0" presId="urn:microsoft.com/office/officeart/2005/8/layout/list1"/>
    <dgm:cxn modelId="{34626EFD-CB9D-46D1-A04B-C37FCB597ADE}" type="presOf" srcId="{BA77FBC4-D620-49F8-B5CB-96D6BE633A35}" destId="{8C4A0E0E-DD01-4644-B18E-DCD23CD55482}" srcOrd="1" destOrd="0" presId="urn:microsoft.com/office/officeart/2005/8/layout/list1"/>
    <dgm:cxn modelId="{1CF0395F-EC01-4805-9109-782FEDAA29CF}" type="presParOf" srcId="{614323DC-B3EF-4F71-BEF0-0A7902C3F6DB}" destId="{D9F23F01-69D4-4947-973B-27E771D7F42D}" srcOrd="0" destOrd="0" presId="urn:microsoft.com/office/officeart/2005/8/layout/list1"/>
    <dgm:cxn modelId="{FB993720-A73B-421D-B54D-DA0AA5E38710}" type="presParOf" srcId="{D9F23F01-69D4-4947-973B-27E771D7F42D}" destId="{43403A69-E8A2-4B59-AE78-91E05A8811A8}" srcOrd="0" destOrd="0" presId="urn:microsoft.com/office/officeart/2005/8/layout/list1"/>
    <dgm:cxn modelId="{398DF80F-666C-461F-BA13-35BE6D914680}" type="presParOf" srcId="{D9F23F01-69D4-4947-973B-27E771D7F42D}" destId="{3C523179-BBB5-440E-9E78-CEACFAD788F6}" srcOrd="1" destOrd="0" presId="urn:microsoft.com/office/officeart/2005/8/layout/list1"/>
    <dgm:cxn modelId="{C30B3B23-AB6A-414C-9BDC-6C0777489AE9}" type="presParOf" srcId="{614323DC-B3EF-4F71-BEF0-0A7902C3F6DB}" destId="{D89D3452-00B5-41E0-A840-0A9904CAF1B0}" srcOrd="1" destOrd="0" presId="urn:microsoft.com/office/officeart/2005/8/layout/list1"/>
    <dgm:cxn modelId="{0FED7974-A04B-4FB9-9BCB-53FB3CC982C5}" type="presParOf" srcId="{614323DC-B3EF-4F71-BEF0-0A7902C3F6DB}" destId="{D08CF1D7-02AF-4255-BEB6-974D6B8E879D}" srcOrd="2" destOrd="0" presId="urn:microsoft.com/office/officeart/2005/8/layout/list1"/>
    <dgm:cxn modelId="{0C2FABB7-AFB1-4709-B6E8-FB07BA8F9CDF}" type="presParOf" srcId="{614323DC-B3EF-4F71-BEF0-0A7902C3F6DB}" destId="{70D27E35-3172-4C43-8AB7-7605C39A4150}" srcOrd="3" destOrd="0" presId="urn:microsoft.com/office/officeart/2005/8/layout/list1"/>
    <dgm:cxn modelId="{297977BF-4534-42A7-9D82-10ABDA1C7F66}" type="presParOf" srcId="{614323DC-B3EF-4F71-BEF0-0A7902C3F6DB}" destId="{0BF77143-CF3F-425F-BF0F-049A8F5C8434}" srcOrd="4" destOrd="0" presId="urn:microsoft.com/office/officeart/2005/8/layout/list1"/>
    <dgm:cxn modelId="{735C26D6-924E-4E63-8610-868020AF3E19}" type="presParOf" srcId="{0BF77143-CF3F-425F-BF0F-049A8F5C8434}" destId="{3FCD6BCE-FFB4-44A8-A945-73B46C7EAC5A}" srcOrd="0" destOrd="0" presId="urn:microsoft.com/office/officeart/2005/8/layout/list1"/>
    <dgm:cxn modelId="{305D2188-4DEB-4E31-9BF9-7352735F394C}" type="presParOf" srcId="{0BF77143-CF3F-425F-BF0F-049A8F5C8434}" destId="{4A6DD0D1-2D89-4949-B06A-C09CB33D0050}" srcOrd="1" destOrd="0" presId="urn:microsoft.com/office/officeart/2005/8/layout/list1"/>
    <dgm:cxn modelId="{B47896AF-43F3-4330-859D-A915A9A2DEF2}" type="presParOf" srcId="{614323DC-B3EF-4F71-BEF0-0A7902C3F6DB}" destId="{7F2254F3-B383-4B02-892D-BF59323C733F}" srcOrd="5" destOrd="0" presId="urn:microsoft.com/office/officeart/2005/8/layout/list1"/>
    <dgm:cxn modelId="{05ABB680-C2E1-477A-B330-A23A413FA32E}" type="presParOf" srcId="{614323DC-B3EF-4F71-BEF0-0A7902C3F6DB}" destId="{5E157988-B181-4D7A-AF9E-658C87D0897F}" srcOrd="6" destOrd="0" presId="urn:microsoft.com/office/officeart/2005/8/layout/list1"/>
    <dgm:cxn modelId="{1FED23F6-455E-4C22-86BA-DA697E071825}" type="presParOf" srcId="{614323DC-B3EF-4F71-BEF0-0A7902C3F6DB}" destId="{4E3E4CF1-1F3E-427D-91B4-34EF1D903505}" srcOrd="7" destOrd="0" presId="urn:microsoft.com/office/officeart/2005/8/layout/list1"/>
    <dgm:cxn modelId="{0C1A5A79-758C-402D-AE9E-53FE5AD6DDF4}" type="presParOf" srcId="{614323DC-B3EF-4F71-BEF0-0A7902C3F6DB}" destId="{F1F8A437-048C-4811-8EC8-7D0AD24FDBF6}" srcOrd="8" destOrd="0" presId="urn:microsoft.com/office/officeart/2005/8/layout/list1"/>
    <dgm:cxn modelId="{6407F82A-2A6F-489A-8E1A-1E61F88AD812}" type="presParOf" srcId="{F1F8A437-048C-4811-8EC8-7D0AD24FDBF6}" destId="{C759304F-723E-46D8-8E18-9EF721B10D66}" srcOrd="0" destOrd="0" presId="urn:microsoft.com/office/officeart/2005/8/layout/list1"/>
    <dgm:cxn modelId="{737E3730-2168-4661-9BF2-BA017DB43D3F}" type="presParOf" srcId="{F1F8A437-048C-4811-8EC8-7D0AD24FDBF6}" destId="{9470EB80-BC6A-4F18-BE66-C3E0CE63991D}" srcOrd="1" destOrd="0" presId="urn:microsoft.com/office/officeart/2005/8/layout/list1"/>
    <dgm:cxn modelId="{0D8F7240-BAFC-43C2-A8E5-E1FEBF78A03A}" type="presParOf" srcId="{614323DC-B3EF-4F71-BEF0-0A7902C3F6DB}" destId="{277C4A32-2BAD-46F1-AF21-0F90DB354C44}" srcOrd="9" destOrd="0" presId="urn:microsoft.com/office/officeart/2005/8/layout/list1"/>
    <dgm:cxn modelId="{3A32E7EC-40B2-45D5-95D9-487E106FA6FC}" type="presParOf" srcId="{614323DC-B3EF-4F71-BEF0-0A7902C3F6DB}" destId="{8E4E90F4-32F4-41D7-9EE4-4EB71E27C698}" srcOrd="10" destOrd="0" presId="urn:microsoft.com/office/officeart/2005/8/layout/list1"/>
    <dgm:cxn modelId="{E2172944-EA0F-46AB-B16C-2639B34FD445}" type="presParOf" srcId="{614323DC-B3EF-4F71-BEF0-0A7902C3F6DB}" destId="{849699D7-7E7B-4F3D-8410-1DFD7E73B033}" srcOrd="11" destOrd="0" presId="urn:microsoft.com/office/officeart/2005/8/layout/list1"/>
    <dgm:cxn modelId="{85862923-9DFD-4938-9980-1CD44F71AC32}" type="presParOf" srcId="{614323DC-B3EF-4F71-BEF0-0A7902C3F6DB}" destId="{740B2568-A886-43B0-A03A-B6700427FFC9}" srcOrd="12" destOrd="0" presId="urn:microsoft.com/office/officeart/2005/8/layout/list1"/>
    <dgm:cxn modelId="{78FC7EA3-3037-451F-90CF-B83A4E921786}" type="presParOf" srcId="{740B2568-A886-43B0-A03A-B6700427FFC9}" destId="{60CDDFFA-B36B-44C5-960D-389A498931D4}" srcOrd="0" destOrd="0" presId="urn:microsoft.com/office/officeart/2005/8/layout/list1"/>
    <dgm:cxn modelId="{28F2ED52-3933-41F4-8F56-3AA4ECDC41AA}" type="presParOf" srcId="{740B2568-A886-43B0-A03A-B6700427FFC9}" destId="{8C4A0E0E-DD01-4644-B18E-DCD23CD55482}" srcOrd="1" destOrd="0" presId="urn:microsoft.com/office/officeart/2005/8/layout/list1"/>
    <dgm:cxn modelId="{D027A675-69CA-4480-9777-CCC2ECC68414}" type="presParOf" srcId="{614323DC-B3EF-4F71-BEF0-0A7902C3F6DB}" destId="{3BC7D8ED-D829-472A-B156-1B53A4ED0F69}" srcOrd="13" destOrd="0" presId="urn:microsoft.com/office/officeart/2005/8/layout/list1"/>
    <dgm:cxn modelId="{6287454B-9D2C-4AA6-9FF6-F065505D2A7B}" type="presParOf" srcId="{614323DC-B3EF-4F71-BEF0-0A7902C3F6DB}" destId="{C3E7CF56-A2E5-49A3-A02C-997D48ABE8B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5705E6-5715-4F0D-A99C-440A75EFA02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de-CH"/>
        </a:p>
      </dgm:t>
    </dgm:pt>
    <dgm:pt modelId="{7C12CECC-EA8C-4CDD-81C6-21035B74BEE8}">
      <dgm:prSet phldrT="[Text]"/>
      <dgm:spPr>
        <a:solidFill>
          <a:schemeClr val="accent3">
            <a:lumMod val="50000"/>
          </a:schemeClr>
        </a:solidFill>
      </dgm:spPr>
      <dgm:t>
        <a:bodyPr/>
        <a:lstStyle/>
        <a:p>
          <a:r>
            <a:rPr lang="de-CH" dirty="0"/>
            <a:t>Informieren</a:t>
          </a:r>
        </a:p>
      </dgm:t>
    </dgm:pt>
    <dgm:pt modelId="{29BB9E66-D3B8-4291-9A18-256F1C695454}" type="parTrans" cxnId="{A7A35A5B-0DF1-4E68-B374-E71FE4FEDAB1}">
      <dgm:prSet/>
      <dgm:spPr/>
      <dgm:t>
        <a:bodyPr/>
        <a:lstStyle/>
        <a:p>
          <a:endParaRPr lang="de-CH"/>
        </a:p>
      </dgm:t>
    </dgm:pt>
    <dgm:pt modelId="{3F1F0AAE-E5FA-4FDE-9915-8EBF0777268D}" type="sibTrans" cxnId="{A7A35A5B-0DF1-4E68-B374-E71FE4FEDAB1}">
      <dgm:prSet/>
      <dgm:spPr>
        <a:solidFill>
          <a:schemeClr val="accent3">
            <a:lumMod val="75000"/>
          </a:schemeClr>
        </a:solidFill>
      </dgm:spPr>
      <dgm:t>
        <a:bodyPr/>
        <a:lstStyle/>
        <a:p>
          <a:endParaRPr lang="de-CH"/>
        </a:p>
      </dgm:t>
    </dgm:pt>
    <dgm:pt modelId="{D029EAAC-839F-4B4C-8CE4-FD72A43BC9EC}">
      <dgm:prSet phldrT="[Text]"/>
      <dgm:spPr>
        <a:solidFill>
          <a:schemeClr val="accent3">
            <a:lumMod val="50000"/>
          </a:schemeClr>
        </a:solidFill>
      </dgm:spPr>
      <dgm:t>
        <a:bodyPr/>
        <a:lstStyle/>
        <a:p>
          <a:r>
            <a:rPr lang="de-CH" dirty="0"/>
            <a:t>Planen</a:t>
          </a:r>
        </a:p>
      </dgm:t>
    </dgm:pt>
    <dgm:pt modelId="{5F323FCB-A667-4540-BA18-80DABC461CBD}" type="parTrans" cxnId="{E2A2E5A0-ED6B-4FB4-996D-A5782D0A1185}">
      <dgm:prSet/>
      <dgm:spPr/>
      <dgm:t>
        <a:bodyPr/>
        <a:lstStyle/>
        <a:p>
          <a:endParaRPr lang="de-CH"/>
        </a:p>
      </dgm:t>
    </dgm:pt>
    <dgm:pt modelId="{E71F31A2-A199-4EEE-A2CE-81360FAC3877}" type="sibTrans" cxnId="{E2A2E5A0-ED6B-4FB4-996D-A5782D0A1185}">
      <dgm:prSet/>
      <dgm:spPr>
        <a:solidFill>
          <a:schemeClr val="accent3">
            <a:lumMod val="75000"/>
          </a:schemeClr>
        </a:solidFill>
      </dgm:spPr>
      <dgm:t>
        <a:bodyPr/>
        <a:lstStyle/>
        <a:p>
          <a:endParaRPr lang="de-CH"/>
        </a:p>
      </dgm:t>
    </dgm:pt>
    <dgm:pt modelId="{4F295832-3E16-45F1-84FB-297AD9809315}">
      <dgm:prSet phldrT="[Text]"/>
      <dgm:spPr>
        <a:solidFill>
          <a:schemeClr val="accent3">
            <a:lumMod val="50000"/>
          </a:schemeClr>
        </a:solidFill>
      </dgm:spPr>
      <dgm:t>
        <a:bodyPr/>
        <a:lstStyle/>
        <a:p>
          <a:r>
            <a:rPr lang="de-CH" dirty="0"/>
            <a:t>Entscheiden</a:t>
          </a:r>
        </a:p>
      </dgm:t>
    </dgm:pt>
    <dgm:pt modelId="{4BE0A14A-DF01-4E31-AD85-509E42CE3DB9}" type="parTrans" cxnId="{872849C9-828D-411C-AA1B-4107C1F7E789}">
      <dgm:prSet/>
      <dgm:spPr/>
      <dgm:t>
        <a:bodyPr/>
        <a:lstStyle/>
        <a:p>
          <a:endParaRPr lang="de-CH"/>
        </a:p>
      </dgm:t>
    </dgm:pt>
    <dgm:pt modelId="{0D773CEF-3C83-4F83-94E5-F611F646E432}" type="sibTrans" cxnId="{872849C9-828D-411C-AA1B-4107C1F7E789}">
      <dgm:prSet/>
      <dgm:spPr>
        <a:solidFill>
          <a:schemeClr val="accent3">
            <a:lumMod val="75000"/>
          </a:schemeClr>
        </a:solidFill>
      </dgm:spPr>
      <dgm:t>
        <a:bodyPr/>
        <a:lstStyle/>
        <a:p>
          <a:endParaRPr lang="de-CH"/>
        </a:p>
      </dgm:t>
    </dgm:pt>
    <dgm:pt modelId="{88A56CDF-0243-430C-8673-C7363713102D}">
      <dgm:prSet phldrT="[Text]"/>
      <dgm:spPr>
        <a:solidFill>
          <a:schemeClr val="accent3">
            <a:lumMod val="50000"/>
          </a:schemeClr>
        </a:solidFill>
      </dgm:spPr>
      <dgm:t>
        <a:bodyPr/>
        <a:lstStyle/>
        <a:p>
          <a:r>
            <a:rPr lang="de-CH" dirty="0"/>
            <a:t>Ausführen</a:t>
          </a:r>
        </a:p>
      </dgm:t>
    </dgm:pt>
    <dgm:pt modelId="{375A6D3E-C568-49E5-802E-8255EE52CE55}" type="parTrans" cxnId="{86AB2A6F-632D-4755-96D0-E5916B982E63}">
      <dgm:prSet/>
      <dgm:spPr/>
      <dgm:t>
        <a:bodyPr/>
        <a:lstStyle/>
        <a:p>
          <a:endParaRPr lang="de-CH"/>
        </a:p>
      </dgm:t>
    </dgm:pt>
    <dgm:pt modelId="{41709E50-A587-4392-9CC0-74AD06C7F07E}" type="sibTrans" cxnId="{86AB2A6F-632D-4755-96D0-E5916B982E63}">
      <dgm:prSet/>
      <dgm:spPr>
        <a:solidFill>
          <a:schemeClr val="accent3">
            <a:lumMod val="75000"/>
          </a:schemeClr>
        </a:solidFill>
      </dgm:spPr>
      <dgm:t>
        <a:bodyPr/>
        <a:lstStyle/>
        <a:p>
          <a:endParaRPr lang="de-CH"/>
        </a:p>
      </dgm:t>
    </dgm:pt>
    <dgm:pt modelId="{DCFA28A2-8411-4651-BD62-FDA7968890CD}">
      <dgm:prSet phldrT="[Text]"/>
      <dgm:spPr>
        <a:solidFill>
          <a:schemeClr val="accent3">
            <a:lumMod val="50000"/>
          </a:schemeClr>
        </a:solidFill>
      </dgm:spPr>
      <dgm:t>
        <a:bodyPr/>
        <a:lstStyle/>
        <a:p>
          <a:r>
            <a:rPr lang="de-CH" dirty="0"/>
            <a:t>Kontrollieren</a:t>
          </a:r>
        </a:p>
      </dgm:t>
    </dgm:pt>
    <dgm:pt modelId="{B6A9EF57-B1FF-44F8-BD4C-EF621323C415}" type="parTrans" cxnId="{326E9F31-20A4-4834-A673-327D0C416834}">
      <dgm:prSet/>
      <dgm:spPr/>
      <dgm:t>
        <a:bodyPr/>
        <a:lstStyle/>
        <a:p>
          <a:endParaRPr lang="de-CH"/>
        </a:p>
      </dgm:t>
    </dgm:pt>
    <dgm:pt modelId="{91E93DCB-1B12-439F-A3FC-FCBC99C9E6D1}" type="sibTrans" cxnId="{326E9F31-20A4-4834-A673-327D0C416834}">
      <dgm:prSet/>
      <dgm:spPr>
        <a:solidFill>
          <a:schemeClr val="accent3">
            <a:lumMod val="75000"/>
          </a:schemeClr>
        </a:solidFill>
      </dgm:spPr>
      <dgm:t>
        <a:bodyPr/>
        <a:lstStyle/>
        <a:p>
          <a:endParaRPr lang="de-CH"/>
        </a:p>
      </dgm:t>
    </dgm:pt>
    <dgm:pt modelId="{FEAEF8EA-5DE3-4477-8D19-4F5B0CCF9D3C}">
      <dgm:prSet phldrT="[Text]"/>
      <dgm:spPr>
        <a:solidFill>
          <a:schemeClr val="accent3">
            <a:lumMod val="50000"/>
          </a:schemeClr>
        </a:solidFill>
      </dgm:spPr>
      <dgm:t>
        <a:bodyPr/>
        <a:lstStyle/>
        <a:p>
          <a:r>
            <a:rPr lang="de-CH" dirty="0"/>
            <a:t>Bewerten</a:t>
          </a:r>
        </a:p>
      </dgm:t>
    </dgm:pt>
    <dgm:pt modelId="{BFF38001-D076-4BE0-9940-B97A28A1145E}" type="parTrans" cxnId="{D4A77B66-7AE3-4220-87B9-BA1B1D5CC7E3}">
      <dgm:prSet/>
      <dgm:spPr/>
      <dgm:t>
        <a:bodyPr/>
        <a:lstStyle/>
        <a:p>
          <a:endParaRPr lang="de-CH"/>
        </a:p>
      </dgm:t>
    </dgm:pt>
    <dgm:pt modelId="{403F4BB6-4F0F-4E59-B490-9C7E701A3F86}" type="sibTrans" cxnId="{D4A77B66-7AE3-4220-87B9-BA1B1D5CC7E3}">
      <dgm:prSet/>
      <dgm:spPr>
        <a:solidFill>
          <a:schemeClr val="accent3">
            <a:lumMod val="75000"/>
          </a:schemeClr>
        </a:solidFill>
      </dgm:spPr>
      <dgm:t>
        <a:bodyPr/>
        <a:lstStyle/>
        <a:p>
          <a:endParaRPr lang="de-CH"/>
        </a:p>
      </dgm:t>
    </dgm:pt>
    <dgm:pt modelId="{AEBF93B2-C32D-4594-AB89-6EF0FB2928C0}" type="pres">
      <dgm:prSet presAssocID="{CF5705E6-5715-4F0D-A99C-440A75EFA02B}" presName="cycle" presStyleCnt="0">
        <dgm:presLayoutVars>
          <dgm:dir/>
          <dgm:resizeHandles val="exact"/>
        </dgm:presLayoutVars>
      </dgm:prSet>
      <dgm:spPr/>
    </dgm:pt>
    <dgm:pt modelId="{F6C7D323-D3C8-44CB-B7FB-E81A852535A4}" type="pres">
      <dgm:prSet presAssocID="{7C12CECC-EA8C-4CDD-81C6-21035B74BEE8}" presName="node" presStyleLbl="node1" presStyleIdx="0" presStyleCnt="6">
        <dgm:presLayoutVars>
          <dgm:bulletEnabled val="1"/>
        </dgm:presLayoutVars>
      </dgm:prSet>
      <dgm:spPr/>
    </dgm:pt>
    <dgm:pt modelId="{4AB4DBBC-BD96-419A-B9AD-BD81408A6844}" type="pres">
      <dgm:prSet presAssocID="{3F1F0AAE-E5FA-4FDE-9915-8EBF0777268D}" presName="sibTrans" presStyleLbl="sibTrans2D1" presStyleIdx="0" presStyleCnt="6"/>
      <dgm:spPr/>
    </dgm:pt>
    <dgm:pt modelId="{E360484F-4080-4D75-90BE-D86B747EEAA1}" type="pres">
      <dgm:prSet presAssocID="{3F1F0AAE-E5FA-4FDE-9915-8EBF0777268D}" presName="connectorText" presStyleLbl="sibTrans2D1" presStyleIdx="0" presStyleCnt="6"/>
      <dgm:spPr/>
    </dgm:pt>
    <dgm:pt modelId="{377529EE-42DC-447A-A11D-1DDEC0F13B06}" type="pres">
      <dgm:prSet presAssocID="{D029EAAC-839F-4B4C-8CE4-FD72A43BC9EC}" presName="node" presStyleLbl="node1" presStyleIdx="1" presStyleCnt="6">
        <dgm:presLayoutVars>
          <dgm:bulletEnabled val="1"/>
        </dgm:presLayoutVars>
      </dgm:prSet>
      <dgm:spPr/>
    </dgm:pt>
    <dgm:pt modelId="{40F7F9A0-5098-4562-A03D-4DD0C8A8C056}" type="pres">
      <dgm:prSet presAssocID="{E71F31A2-A199-4EEE-A2CE-81360FAC3877}" presName="sibTrans" presStyleLbl="sibTrans2D1" presStyleIdx="1" presStyleCnt="6"/>
      <dgm:spPr/>
    </dgm:pt>
    <dgm:pt modelId="{5B95DE7C-08E6-47D1-8570-DDB0359A342A}" type="pres">
      <dgm:prSet presAssocID="{E71F31A2-A199-4EEE-A2CE-81360FAC3877}" presName="connectorText" presStyleLbl="sibTrans2D1" presStyleIdx="1" presStyleCnt="6"/>
      <dgm:spPr/>
    </dgm:pt>
    <dgm:pt modelId="{7132EA70-BA63-40F5-A93F-94CEE4DBA79E}" type="pres">
      <dgm:prSet presAssocID="{4F295832-3E16-45F1-84FB-297AD9809315}" presName="node" presStyleLbl="node1" presStyleIdx="2" presStyleCnt="6">
        <dgm:presLayoutVars>
          <dgm:bulletEnabled val="1"/>
        </dgm:presLayoutVars>
      </dgm:prSet>
      <dgm:spPr/>
    </dgm:pt>
    <dgm:pt modelId="{BA4E242D-26D7-4364-95B6-5C9B71C34B5B}" type="pres">
      <dgm:prSet presAssocID="{0D773CEF-3C83-4F83-94E5-F611F646E432}" presName="sibTrans" presStyleLbl="sibTrans2D1" presStyleIdx="2" presStyleCnt="6"/>
      <dgm:spPr/>
    </dgm:pt>
    <dgm:pt modelId="{C2FD6BDF-C67C-48D2-B910-617CB1E9806C}" type="pres">
      <dgm:prSet presAssocID="{0D773CEF-3C83-4F83-94E5-F611F646E432}" presName="connectorText" presStyleLbl="sibTrans2D1" presStyleIdx="2" presStyleCnt="6"/>
      <dgm:spPr/>
    </dgm:pt>
    <dgm:pt modelId="{768C7A96-CD7F-45E9-B4D0-F168E3A7953F}" type="pres">
      <dgm:prSet presAssocID="{88A56CDF-0243-430C-8673-C7363713102D}" presName="node" presStyleLbl="node1" presStyleIdx="3" presStyleCnt="6">
        <dgm:presLayoutVars>
          <dgm:bulletEnabled val="1"/>
        </dgm:presLayoutVars>
      </dgm:prSet>
      <dgm:spPr/>
    </dgm:pt>
    <dgm:pt modelId="{02ADE2C6-B408-4D07-AAEB-BC2E0D98C705}" type="pres">
      <dgm:prSet presAssocID="{41709E50-A587-4392-9CC0-74AD06C7F07E}" presName="sibTrans" presStyleLbl="sibTrans2D1" presStyleIdx="3" presStyleCnt="6"/>
      <dgm:spPr/>
    </dgm:pt>
    <dgm:pt modelId="{84025477-258C-4C19-9EFB-546946C6D44D}" type="pres">
      <dgm:prSet presAssocID="{41709E50-A587-4392-9CC0-74AD06C7F07E}" presName="connectorText" presStyleLbl="sibTrans2D1" presStyleIdx="3" presStyleCnt="6"/>
      <dgm:spPr/>
    </dgm:pt>
    <dgm:pt modelId="{D0C44079-786C-473C-9369-59486772A1CA}" type="pres">
      <dgm:prSet presAssocID="{DCFA28A2-8411-4651-BD62-FDA7968890CD}" presName="node" presStyleLbl="node1" presStyleIdx="4" presStyleCnt="6">
        <dgm:presLayoutVars>
          <dgm:bulletEnabled val="1"/>
        </dgm:presLayoutVars>
      </dgm:prSet>
      <dgm:spPr/>
    </dgm:pt>
    <dgm:pt modelId="{EA5EE054-D24A-47DB-B972-03AA252D5697}" type="pres">
      <dgm:prSet presAssocID="{91E93DCB-1B12-439F-A3FC-FCBC99C9E6D1}" presName="sibTrans" presStyleLbl="sibTrans2D1" presStyleIdx="4" presStyleCnt="6"/>
      <dgm:spPr/>
    </dgm:pt>
    <dgm:pt modelId="{66E46181-9D17-4926-91BA-EAE01924267B}" type="pres">
      <dgm:prSet presAssocID="{91E93DCB-1B12-439F-A3FC-FCBC99C9E6D1}" presName="connectorText" presStyleLbl="sibTrans2D1" presStyleIdx="4" presStyleCnt="6"/>
      <dgm:spPr/>
    </dgm:pt>
    <dgm:pt modelId="{1FDC249C-675C-4A5B-8362-C29D6C050209}" type="pres">
      <dgm:prSet presAssocID="{FEAEF8EA-5DE3-4477-8D19-4F5B0CCF9D3C}" presName="node" presStyleLbl="node1" presStyleIdx="5" presStyleCnt="6">
        <dgm:presLayoutVars>
          <dgm:bulletEnabled val="1"/>
        </dgm:presLayoutVars>
      </dgm:prSet>
      <dgm:spPr/>
    </dgm:pt>
    <dgm:pt modelId="{DF2AE3D9-DA50-4DFF-90FD-3E35BE579C73}" type="pres">
      <dgm:prSet presAssocID="{403F4BB6-4F0F-4E59-B490-9C7E701A3F86}" presName="sibTrans" presStyleLbl="sibTrans2D1" presStyleIdx="5" presStyleCnt="6"/>
      <dgm:spPr/>
    </dgm:pt>
    <dgm:pt modelId="{59974E90-1C2E-4408-B091-C85817213F39}" type="pres">
      <dgm:prSet presAssocID="{403F4BB6-4F0F-4E59-B490-9C7E701A3F86}" presName="connectorText" presStyleLbl="sibTrans2D1" presStyleIdx="5" presStyleCnt="6"/>
      <dgm:spPr/>
    </dgm:pt>
  </dgm:ptLst>
  <dgm:cxnLst>
    <dgm:cxn modelId="{F60F0405-1B49-4C06-BF89-BC8FF68B5E3A}" type="presOf" srcId="{3F1F0AAE-E5FA-4FDE-9915-8EBF0777268D}" destId="{E360484F-4080-4D75-90BE-D86B747EEAA1}" srcOrd="1" destOrd="0" presId="urn:microsoft.com/office/officeart/2005/8/layout/cycle2"/>
    <dgm:cxn modelId="{B31E5F06-8EA7-4329-942D-E9169EA00544}" type="presOf" srcId="{E71F31A2-A199-4EEE-A2CE-81360FAC3877}" destId="{40F7F9A0-5098-4562-A03D-4DD0C8A8C056}" srcOrd="0" destOrd="0" presId="urn:microsoft.com/office/officeart/2005/8/layout/cycle2"/>
    <dgm:cxn modelId="{9AB41A14-1B8C-41BD-850C-18E035AB833F}" type="presOf" srcId="{41709E50-A587-4392-9CC0-74AD06C7F07E}" destId="{84025477-258C-4C19-9EFB-546946C6D44D}" srcOrd="1" destOrd="0" presId="urn:microsoft.com/office/officeart/2005/8/layout/cycle2"/>
    <dgm:cxn modelId="{7E627517-9BE0-401A-B845-8AAA2191ADC8}" type="presOf" srcId="{7C12CECC-EA8C-4CDD-81C6-21035B74BEE8}" destId="{F6C7D323-D3C8-44CB-B7FB-E81A852535A4}" srcOrd="0" destOrd="0" presId="urn:microsoft.com/office/officeart/2005/8/layout/cycle2"/>
    <dgm:cxn modelId="{6ABD391C-A8CD-446A-BC89-07D7E8943B11}" type="presOf" srcId="{91E93DCB-1B12-439F-A3FC-FCBC99C9E6D1}" destId="{66E46181-9D17-4926-91BA-EAE01924267B}" srcOrd="1" destOrd="0" presId="urn:microsoft.com/office/officeart/2005/8/layout/cycle2"/>
    <dgm:cxn modelId="{326E9F31-20A4-4834-A673-327D0C416834}" srcId="{CF5705E6-5715-4F0D-A99C-440A75EFA02B}" destId="{DCFA28A2-8411-4651-BD62-FDA7968890CD}" srcOrd="4" destOrd="0" parTransId="{B6A9EF57-B1FF-44F8-BD4C-EF621323C415}" sibTransId="{91E93DCB-1B12-439F-A3FC-FCBC99C9E6D1}"/>
    <dgm:cxn modelId="{8490405B-627B-42AC-A5D5-B637E2D7065B}" type="presOf" srcId="{3F1F0AAE-E5FA-4FDE-9915-8EBF0777268D}" destId="{4AB4DBBC-BD96-419A-B9AD-BD81408A6844}" srcOrd="0" destOrd="0" presId="urn:microsoft.com/office/officeart/2005/8/layout/cycle2"/>
    <dgm:cxn modelId="{A7A35A5B-0DF1-4E68-B374-E71FE4FEDAB1}" srcId="{CF5705E6-5715-4F0D-A99C-440A75EFA02B}" destId="{7C12CECC-EA8C-4CDD-81C6-21035B74BEE8}" srcOrd="0" destOrd="0" parTransId="{29BB9E66-D3B8-4291-9A18-256F1C695454}" sibTransId="{3F1F0AAE-E5FA-4FDE-9915-8EBF0777268D}"/>
    <dgm:cxn modelId="{1B5E5241-DCBE-455F-AFD6-7A1E29B7BD86}" type="presOf" srcId="{88A56CDF-0243-430C-8673-C7363713102D}" destId="{768C7A96-CD7F-45E9-B4D0-F168E3A7953F}" srcOrd="0" destOrd="0" presId="urn:microsoft.com/office/officeart/2005/8/layout/cycle2"/>
    <dgm:cxn modelId="{CDA2FB63-63C9-4972-9397-D9F2FAF55456}" type="presOf" srcId="{E71F31A2-A199-4EEE-A2CE-81360FAC3877}" destId="{5B95DE7C-08E6-47D1-8570-DDB0359A342A}" srcOrd="1" destOrd="0" presId="urn:microsoft.com/office/officeart/2005/8/layout/cycle2"/>
    <dgm:cxn modelId="{D4A77B66-7AE3-4220-87B9-BA1B1D5CC7E3}" srcId="{CF5705E6-5715-4F0D-A99C-440A75EFA02B}" destId="{FEAEF8EA-5DE3-4477-8D19-4F5B0CCF9D3C}" srcOrd="5" destOrd="0" parTransId="{BFF38001-D076-4BE0-9940-B97A28A1145E}" sibTransId="{403F4BB6-4F0F-4E59-B490-9C7E701A3F86}"/>
    <dgm:cxn modelId="{D73D164B-DF87-404E-BD8B-DBB847DF11B0}" type="presOf" srcId="{403F4BB6-4F0F-4E59-B490-9C7E701A3F86}" destId="{59974E90-1C2E-4408-B091-C85817213F39}" srcOrd="1" destOrd="0" presId="urn:microsoft.com/office/officeart/2005/8/layout/cycle2"/>
    <dgm:cxn modelId="{86AB2A6F-632D-4755-96D0-E5916B982E63}" srcId="{CF5705E6-5715-4F0D-A99C-440A75EFA02B}" destId="{88A56CDF-0243-430C-8673-C7363713102D}" srcOrd="3" destOrd="0" parTransId="{375A6D3E-C568-49E5-802E-8255EE52CE55}" sibTransId="{41709E50-A587-4392-9CC0-74AD06C7F07E}"/>
    <dgm:cxn modelId="{A32F6770-1535-4FA8-A6BC-B4AB953A4C14}" type="presOf" srcId="{0D773CEF-3C83-4F83-94E5-F611F646E432}" destId="{C2FD6BDF-C67C-48D2-B910-617CB1E9806C}" srcOrd="1" destOrd="0" presId="urn:microsoft.com/office/officeart/2005/8/layout/cycle2"/>
    <dgm:cxn modelId="{513F6479-1FE8-4698-A7C1-68EF5E2CBBC5}" type="presOf" srcId="{D029EAAC-839F-4B4C-8CE4-FD72A43BC9EC}" destId="{377529EE-42DC-447A-A11D-1DDEC0F13B06}" srcOrd="0" destOrd="0" presId="urn:microsoft.com/office/officeart/2005/8/layout/cycle2"/>
    <dgm:cxn modelId="{BA5EA28F-82F0-4240-9FAA-2C52A998B56C}" type="presOf" srcId="{DCFA28A2-8411-4651-BD62-FDA7968890CD}" destId="{D0C44079-786C-473C-9369-59486772A1CA}" srcOrd="0" destOrd="0" presId="urn:microsoft.com/office/officeart/2005/8/layout/cycle2"/>
    <dgm:cxn modelId="{7C21DC92-6B1D-4318-A7C3-F9E133ED1DF6}" type="presOf" srcId="{41709E50-A587-4392-9CC0-74AD06C7F07E}" destId="{02ADE2C6-B408-4D07-AAEB-BC2E0D98C705}" srcOrd="0" destOrd="0" presId="urn:microsoft.com/office/officeart/2005/8/layout/cycle2"/>
    <dgm:cxn modelId="{3C18A095-D60F-48A0-8EB8-1A1AE3E15ED8}" type="presOf" srcId="{0D773CEF-3C83-4F83-94E5-F611F646E432}" destId="{BA4E242D-26D7-4364-95B6-5C9B71C34B5B}" srcOrd="0" destOrd="0" presId="urn:microsoft.com/office/officeart/2005/8/layout/cycle2"/>
    <dgm:cxn modelId="{E2A2E5A0-ED6B-4FB4-996D-A5782D0A1185}" srcId="{CF5705E6-5715-4F0D-A99C-440A75EFA02B}" destId="{D029EAAC-839F-4B4C-8CE4-FD72A43BC9EC}" srcOrd="1" destOrd="0" parTransId="{5F323FCB-A667-4540-BA18-80DABC461CBD}" sibTransId="{E71F31A2-A199-4EEE-A2CE-81360FAC3877}"/>
    <dgm:cxn modelId="{9FF7ADBD-E5A3-47A3-ACC9-6D9954D9B158}" type="presOf" srcId="{FEAEF8EA-5DE3-4477-8D19-4F5B0CCF9D3C}" destId="{1FDC249C-675C-4A5B-8362-C29D6C050209}" srcOrd="0" destOrd="0" presId="urn:microsoft.com/office/officeart/2005/8/layout/cycle2"/>
    <dgm:cxn modelId="{CEFF1AC6-7580-4C16-B122-E75093CA4927}" type="presOf" srcId="{403F4BB6-4F0F-4E59-B490-9C7E701A3F86}" destId="{DF2AE3D9-DA50-4DFF-90FD-3E35BE579C73}" srcOrd="0" destOrd="0" presId="urn:microsoft.com/office/officeart/2005/8/layout/cycle2"/>
    <dgm:cxn modelId="{872849C9-828D-411C-AA1B-4107C1F7E789}" srcId="{CF5705E6-5715-4F0D-A99C-440A75EFA02B}" destId="{4F295832-3E16-45F1-84FB-297AD9809315}" srcOrd="2" destOrd="0" parTransId="{4BE0A14A-DF01-4E31-AD85-509E42CE3DB9}" sibTransId="{0D773CEF-3C83-4F83-94E5-F611F646E432}"/>
    <dgm:cxn modelId="{EB9A00DA-5D09-4FAB-83A5-554E9CCB2405}" type="presOf" srcId="{91E93DCB-1B12-439F-A3FC-FCBC99C9E6D1}" destId="{EA5EE054-D24A-47DB-B972-03AA252D5697}" srcOrd="0" destOrd="0" presId="urn:microsoft.com/office/officeart/2005/8/layout/cycle2"/>
    <dgm:cxn modelId="{0C31DAE1-BDA4-4FDF-9F41-C932647B5AA1}" type="presOf" srcId="{CF5705E6-5715-4F0D-A99C-440A75EFA02B}" destId="{AEBF93B2-C32D-4594-AB89-6EF0FB2928C0}" srcOrd="0" destOrd="0" presId="urn:microsoft.com/office/officeart/2005/8/layout/cycle2"/>
    <dgm:cxn modelId="{FF8789E9-7887-4783-A693-F2430B0AE1DF}" type="presOf" srcId="{4F295832-3E16-45F1-84FB-297AD9809315}" destId="{7132EA70-BA63-40F5-A93F-94CEE4DBA79E}" srcOrd="0" destOrd="0" presId="urn:microsoft.com/office/officeart/2005/8/layout/cycle2"/>
    <dgm:cxn modelId="{6542C8BC-7B9D-4197-BE7D-64E707294836}" type="presParOf" srcId="{AEBF93B2-C32D-4594-AB89-6EF0FB2928C0}" destId="{F6C7D323-D3C8-44CB-B7FB-E81A852535A4}" srcOrd="0" destOrd="0" presId="urn:microsoft.com/office/officeart/2005/8/layout/cycle2"/>
    <dgm:cxn modelId="{273517D6-A153-4E26-AEA4-C63609C68B1F}" type="presParOf" srcId="{AEBF93B2-C32D-4594-AB89-6EF0FB2928C0}" destId="{4AB4DBBC-BD96-419A-B9AD-BD81408A6844}" srcOrd="1" destOrd="0" presId="urn:microsoft.com/office/officeart/2005/8/layout/cycle2"/>
    <dgm:cxn modelId="{B51501DA-2C70-401F-B0A0-B7685B9D188A}" type="presParOf" srcId="{4AB4DBBC-BD96-419A-B9AD-BD81408A6844}" destId="{E360484F-4080-4D75-90BE-D86B747EEAA1}" srcOrd="0" destOrd="0" presId="urn:microsoft.com/office/officeart/2005/8/layout/cycle2"/>
    <dgm:cxn modelId="{A72754C0-DDCE-4450-A531-2B84272571D3}" type="presParOf" srcId="{AEBF93B2-C32D-4594-AB89-6EF0FB2928C0}" destId="{377529EE-42DC-447A-A11D-1DDEC0F13B06}" srcOrd="2" destOrd="0" presId="urn:microsoft.com/office/officeart/2005/8/layout/cycle2"/>
    <dgm:cxn modelId="{7B594E49-C9FF-45C2-8B7B-232BFAEFA398}" type="presParOf" srcId="{AEBF93B2-C32D-4594-AB89-6EF0FB2928C0}" destId="{40F7F9A0-5098-4562-A03D-4DD0C8A8C056}" srcOrd="3" destOrd="0" presId="urn:microsoft.com/office/officeart/2005/8/layout/cycle2"/>
    <dgm:cxn modelId="{EC4B3BE0-64C4-4D51-AF21-30B99491DDDF}" type="presParOf" srcId="{40F7F9A0-5098-4562-A03D-4DD0C8A8C056}" destId="{5B95DE7C-08E6-47D1-8570-DDB0359A342A}" srcOrd="0" destOrd="0" presId="urn:microsoft.com/office/officeart/2005/8/layout/cycle2"/>
    <dgm:cxn modelId="{15AB4182-9AFE-4E05-BDFB-038EBCFB2835}" type="presParOf" srcId="{AEBF93B2-C32D-4594-AB89-6EF0FB2928C0}" destId="{7132EA70-BA63-40F5-A93F-94CEE4DBA79E}" srcOrd="4" destOrd="0" presId="urn:microsoft.com/office/officeart/2005/8/layout/cycle2"/>
    <dgm:cxn modelId="{69CD98F2-0B22-4226-9A5A-36D5A18BAD6A}" type="presParOf" srcId="{AEBF93B2-C32D-4594-AB89-6EF0FB2928C0}" destId="{BA4E242D-26D7-4364-95B6-5C9B71C34B5B}" srcOrd="5" destOrd="0" presId="urn:microsoft.com/office/officeart/2005/8/layout/cycle2"/>
    <dgm:cxn modelId="{4801BEC1-7C7F-4DFE-808B-1AA03079C6A8}" type="presParOf" srcId="{BA4E242D-26D7-4364-95B6-5C9B71C34B5B}" destId="{C2FD6BDF-C67C-48D2-B910-617CB1E9806C}" srcOrd="0" destOrd="0" presId="urn:microsoft.com/office/officeart/2005/8/layout/cycle2"/>
    <dgm:cxn modelId="{BFCE2B92-F758-4D34-B180-DFB897432793}" type="presParOf" srcId="{AEBF93B2-C32D-4594-AB89-6EF0FB2928C0}" destId="{768C7A96-CD7F-45E9-B4D0-F168E3A7953F}" srcOrd="6" destOrd="0" presId="urn:microsoft.com/office/officeart/2005/8/layout/cycle2"/>
    <dgm:cxn modelId="{41926B15-32DA-475A-A49D-2CD3BE41CAB4}" type="presParOf" srcId="{AEBF93B2-C32D-4594-AB89-6EF0FB2928C0}" destId="{02ADE2C6-B408-4D07-AAEB-BC2E0D98C705}" srcOrd="7" destOrd="0" presId="urn:microsoft.com/office/officeart/2005/8/layout/cycle2"/>
    <dgm:cxn modelId="{4F53BFBA-A4F4-4061-9838-710AA002EEA4}" type="presParOf" srcId="{02ADE2C6-B408-4D07-AAEB-BC2E0D98C705}" destId="{84025477-258C-4C19-9EFB-546946C6D44D}" srcOrd="0" destOrd="0" presId="urn:microsoft.com/office/officeart/2005/8/layout/cycle2"/>
    <dgm:cxn modelId="{AF1EC42D-3A95-4CDF-9C8E-9F456FFB0335}" type="presParOf" srcId="{AEBF93B2-C32D-4594-AB89-6EF0FB2928C0}" destId="{D0C44079-786C-473C-9369-59486772A1CA}" srcOrd="8" destOrd="0" presId="urn:microsoft.com/office/officeart/2005/8/layout/cycle2"/>
    <dgm:cxn modelId="{4DF50F57-02D0-4B17-BC58-BCF619D15321}" type="presParOf" srcId="{AEBF93B2-C32D-4594-AB89-6EF0FB2928C0}" destId="{EA5EE054-D24A-47DB-B972-03AA252D5697}" srcOrd="9" destOrd="0" presId="urn:microsoft.com/office/officeart/2005/8/layout/cycle2"/>
    <dgm:cxn modelId="{58353094-31B0-4603-B526-79B56E2AA2AE}" type="presParOf" srcId="{EA5EE054-D24A-47DB-B972-03AA252D5697}" destId="{66E46181-9D17-4926-91BA-EAE01924267B}" srcOrd="0" destOrd="0" presId="urn:microsoft.com/office/officeart/2005/8/layout/cycle2"/>
    <dgm:cxn modelId="{7F38F498-B011-4135-A8AF-5A65013C0F62}" type="presParOf" srcId="{AEBF93B2-C32D-4594-AB89-6EF0FB2928C0}" destId="{1FDC249C-675C-4A5B-8362-C29D6C050209}" srcOrd="10" destOrd="0" presId="urn:microsoft.com/office/officeart/2005/8/layout/cycle2"/>
    <dgm:cxn modelId="{EF1BF88E-95CF-45BD-96E6-D0712E6C58F4}" type="presParOf" srcId="{AEBF93B2-C32D-4594-AB89-6EF0FB2928C0}" destId="{DF2AE3D9-DA50-4DFF-90FD-3E35BE579C73}" srcOrd="11" destOrd="0" presId="urn:microsoft.com/office/officeart/2005/8/layout/cycle2"/>
    <dgm:cxn modelId="{1ECD6855-7B0D-46EF-9085-6381C56AC430}" type="presParOf" srcId="{DF2AE3D9-DA50-4DFF-90FD-3E35BE579C73}" destId="{59974E90-1C2E-4408-B091-C85817213F3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66440A-07C3-46B4-93AF-CD373595BED8}"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de-CH"/>
        </a:p>
      </dgm:t>
    </dgm:pt>
    <dgm:pt modelId="{38367EF1-58B4-43DC-94F6-0E45A09200B8}">
      <dgm:prSet phldrT="[Text]"/>
      <dgm:spPr>
        <a:solidFill>
          <a:schemeClr val="tx1">
            <a:lumMod val="65000"/>
          </a:schemeClr>
        </a:solidFill>
      </dgm:spPr>
      <dgm:t>
        <a:bodyPr/>
        <a:lstStyle/>
        <a:p>
          <a:r>
            <a:rPr lang="de-CH" dirty="0"/>
            <a:t>Auftrag</a:t>
          </a:r>
        </a:p>
      </dgm:t>
    </dgm:pt>
    <dgm:pt modelId="{990CF6D8-BAAD-4ED8-BCD7-1AC03387CA91}" type="parTrans" cxnId="{1B52CC69-027E-4AEF-A97D-92A10916D939}">
      <dgm:prSet/>
      <dgm:spPr/>
      <dgm:t>
        <a:bodyPr/>
        <a:lstStyle/>
        <a:p>
          <a:endParaRPr lang="de-CH"/>
        </a:p>
      </dgm:t>
    </dgm:pt>
    <dgm:pt modelId="{A9E5C505-1901-45E5-AAF5-4C0B685014F5}" type="sibTrans" cxnId="{1B52CC69-027E-4AEF-A97D-92A10916D939}">
      <dgm:prSet/>
      <dgm:spPr/>
      <dgm:t>
        <a:bodyPr/>
        <a:lstStyle/>
        <a:p>
          <a:endParaRPr lang="de-CH"/>
        </a:p>
      </dgm:t>
    </dgm:pt>
    <dgm:pt modelId="{38B765B5-7095-48D1-8364-CB76479D758E}">
      <dgm:prSet phldrT="[Text]"/>
      <dgm:spPr>
        <a:solidFill>
          <a:schemeClr val="tx1">
            <a:lumMod val="65000"/>
          </a:schemeClr>
        </a:solidFill>
      </dgm:spPr>
      <dgm:t>
        <a:bodyPr/>
        <a:lstStyle/>
        <a:p>
          <a:r>
            <a:rPr lang="de-CH" dirty="0"/>
            <a:t>Vorgehen</a:t>
          </a:r>
        </a:p>
      </dgm:t>
    </dgm:pt>
    <dgm:pt modelId="{1D46822A-20E8-4C89-8381-FB73DA35CEE1}" type="parTrans" cxnId="{0A81C3C2-857A-4CF5-ADB8-C6132D558608}">
      <dgm:prSet/>
      <dgm:spPr/>
      <dgm:t>
        <a:bodyPr/>
        <a:lstStyle/>
        <a:p>
          <a:endParaRPr lang="de-CH"/>
        </a:p>
      </dgm:t>
    </dgm:pt>
    <dgm:pt modelId="{CFDF7397-F08B-4B74-8D19-31D5FBAD0778}" type="sibTrans" cxnId="{0A81C3C2-857A-4CF5-ADB8-C6132D558608}">
      <dgm:prSet/>
      <dgm:spPr/>
      <dgm:t>
        <a:bodyPr/>
        <a:lstStyle/>
        <a:p>
          <a:endParaRPr lang="de-CH"/>
        </a:p>
      </dgm:t>
    </dgm:pt>
    <dgm:pt modelId="{4E2001E7-0231-4621-B579-1A747B8F8B87}">
      <dgm:prSet phldrT="[Text]"/>
      <dgm:spPr>
        <a:solidFill>
          <a:schemeClr val="tx1"/>
        </a:solidFill>
      </dgm:spPr>
      <dgm:t>
        <a:bodyPr/>
        <a:lstStyle/>
        <a:p>
          <a:r>
            <a:rPr lang="de-CH" dirty="0"/>
            <a:t>Auswertung</a:t>
          </a:r>
        </a:p>
      </dgm:t>
    </dgm:pt>
    <dgm:pt modelId="{783ABA9C-FF0A-4574-A8C0-F189DCB21733}" type="parTrans" cxnId="{46BC09EC-59F4-4AFF-8C43-B6A4CF11FDF2}">
      <dgm:prSet/>
      <dgm:spPr/>
      <dgm:t>
        <a:bodyPr/>
        <a:lstStyle/>
        <a:p>
          <a:endParaRPr lang="de-CH"/>
        </a:p>
      </dgm:t>
    </dgm:pt>
    <dgm:pt modelId="{C0D1B0F2-A180-4B51-AD90-205C5E1BBC69}" type="sibTrans" cxnId="{46BC09EC-59F4-4AFF-8C43-B6A4CF11FDF2}">
      <dgm:prSet/>
      <dgm:spPr/>
      <dgm:t>
        <a:bodyPr/>
        <a:lstStyle/>
        <a:p>
          <a:endParaRPr lang="de-CH"/>
        </a:p>
      </dgm:t>
    </dgm:pt>
    <dgm:pt modelId="{BA77FBC4-D620-49F8-B5CB-96D6BE633A35}">
      <dgm:prSet phldrT="[Text]"/>
      <dgm:spPr>
        <a:solidFill>
          <a:schemeClr val="tx1">
            <a:lumMod val="65000"/>
          </a:schemeClr>
        </a:solidFill>
      </dgm:spPr>
      <dgm:t>
        <a:bodyPr/>
        <a:lstStyle/>
        <a:p>
          <a:r>
            <a:rPr lang="de-CH" dirty="0"/>
            <a:t>Fazit</a:t>
          </a:r>
        </a:p>
      </dgm:t>
    </dgm:pt>
    <dgm:pt modelId="{EF1B3875-B252-417D-A1B4-21B2B1E9CE74}" type="parTrans" cxnId="{44D35300-9410-440D-BA69-A232E2C2AF8C}">
      <dgm:prSet/>
      <dgm:spPr/>
      <dgm:t>
        <a:bodyPr/>
        <a:lstStyle/>
        <a:p>
          <a:endParaRPr lang="de-CH"/>
        </a:p>
      </dgm:t>
    </dgm:pt>
    <dgm:pt modelId="{315FB7CE-4C59-43E5-B8AB-BA07567B6E35}" type="sibTrans" cxnId="{44D35300-9410-440D-BA69-A232E2C2AF8C}">
      <dgm:prSet/>
      <dgm:spPr/>
      <dgm:t>
        <a:bodyPr/>
        <a:lstStyle/>
        <a:p>
          <a:endParaRPr lang="de-CH"/>
        </a:p>
      </dgm:t>
    </dgm:pt>
    <dgm:pt modelId="{614323DC-B3EF-4F71-BEF0-0A7902C3F6DB}" type="pres">
      <dgm:prSet presAssocID="{0F66440A-07C3-46B4-93AF-CD373595BED8}" presName="linear" presStyleCnt="0">
        <dgm:presLayoutVars>
          <dgm:dir/>
          <dgm:animLvl val="lvl"/>
          <dgm:resizeHandles val="exact"/>
        </dgm:presLayoutVars>
      </dgm:prSet>
      <dgm:spPr/>
    </dgm:pt>
    <dgm:pt modelId="{D9F23F01-69D4-4947-973B-27E771D7F42D}" type="pres">
      <dgm:prSet presAssocID="{38367EF1-58B4-43DC-94F6-0E45A09200B8}" presName="parentLin" presStyleCnt="0"/>
      <dgm:spPr/>
    </dgm:pt>
    <dgm:pt modelId="{43403A69-E8A2-4B59-AE78-91E05A8811A8}" type="pres">
      <dgm:prSet presAssocID="{38367EF1-58B4-43DC-94F6-0E45A09200B8}" presName="parentLeftMargin" presStyleLbl="node1" presStyleIdx="0" presStyleCnt="4"/>
      <dgm:spPr/>
    </dgm:pt>
    <dgm:pt modelId="{3C523179-BBB5-440E-9E78-CEACFAD788F6}" type="pres">
      <dgm:prSet presAssocID="{38367EF1-58B4-43DC-94F6-0E45A09200B8}" presName="parentText" presStyleLbl="node1" presStyleIdx="0" presStyleCnt="4">
        <dgm:presLayoutVars>
          <dgm:chMax val="0"/>
          <dgm:bulletEnabled val="1"/>
        </dgm:presLayoutVars>
      </dgm:prSet>
      <dgm:spPr>
        <a:prstGeom prst="flowChartProcess">
          <a:avLst/>
        </a:prstGeom>
      </dgm:spPr>
    </dgm:pt>
    <dgm:pt modelId="{D89D3452-00B5-41E0-A840-0A9904CAF1B0}" type="pres">
      <dgm:prSet presAssocID="{38367EF1-58B4-43DC-94F6-0E45A09200B8}" presName="negativeSpace" presStyleCnt="0"/>
      <dgm:spPr/>
    </dgm:pt>
    <dgm:pt modelId="{D08CF1D7-02AF-4255-BEB6-974D6B8E879D}" type="pres">
      <dgm:prSet presAssocID="{38367EF1-58B4-43DC-94F6-0E45A09200B8}" presName="childText" presStyleLbl="conFgAcc1" presStyleIdx="0" presStyleCnt="4">
        <dgm:presLayoutVars>
          <dgm:bulletEnabled val="1"/>
        </dgm:presLayoutVars>
      </dgm:prSet>
      <dgm:spPr>
        <a:solidFill>
          <a:schemeClr val="tx1">
            <a:lumMod val="50000"/>
            <a:alpha val="90000"/>
          </a:schemeClr>
        </a:solidFill>
      </dgm:spPr>
    </dgm:pt>
    <dgm:pt modelId="{70D27E35-3172-4C43-8AB7-7605C39A4150}" type="pres">
      <dgm:prSet presAssocID="{A9E5C505-1901-45E5-AAF5-4C0B685014F5}" presName="spaceBetweenRectangles" presStyleCnt="0"/>
      <dgm:spPr/>
    </dgm:pt>
    <dgm:pt modelId="{0BF77143-CF3F-425F-BF0F-049A8F5C8434}" type="pres">
      <dgm:prSet presAssocID="{38B765B5-7095-48D1-8364-CB76479D758E}" presName="parentLin" presStyleCnt="0"/>
      <dgm:spPr/>
    </dgm:pt>
    <dgm:pt modelId="{3FCD6BCE-FFB4-44A8-A945-73B46C7EAC5A}" type="pres">
      <dgm:prSet presAssocID="{38B765B5-7095-48D1-8364-CB76479D758E}" presName="parentLeftMargin" presStyleLbl="node1" presStyleIdx="0" presStyleCnt="4"/>
      <dgm:spPr/>
    </dgm:pt>
    <dgm:pt modelId="{4A6DD0D1-2D89-4949-B06A-C09CB33D0050}" type="pres">
      <dgm:prSet presAssocID="{38B765B5-7095-48D1-8364-CB76479D758E}" presName="parentText" presStyleLbl="node1" presStyleIdx="1" presStyleCnt="4">
        <dgm:presLayoutVars>
          <dgm:chMax val="0"/>
          <dgm:bulletEnabled val="1"/>
        </dgm:presLayoutVars>
      </dgm:prSet>
      <dgm:spPr>
        <a:prstGeom prst="flowChartProcess">
          <a:avLst/>
        </a:prstGeom>
      </dgm:spPr>
    </dgm:pt>
    <dgm:pt modelId="{7F2254F3-B383-4B02-892D-BF59323C733F}" type="pres">
      <dgm:prSet presAssocID="{38B765B5-7095-48D1-8364-CB76479D758E}" presName="negativeSpace" presStyleCnt="0"/>
      <dgm:spPr/>
    </dgm:pt>
    <dgm:pt modelId="{5E157988-B181-4D7A-AF9E-658C87D0897F}" type="pres">
      <dgm:prSet presAssocID="{38B765B5-7095-48D1-8364-CB76479D758E}" presName="childText" presStyleLbl="conFgAcc1" presStyleIdx="1" presStyleCnt="4">
        <dgm:presLayoutVars>
          <dgm:bulletEnabled val="1"/>
        </dgm:presLayoutVars>
      </dgm:prSet>
      <dgm:spPr>
        <a:solidFill>
          <a:schemeClr val="tx1">
            <a:lumMod val="50000"/>
            <a:alpha val="90000"/>
          </a:schemeClr>
        </a:solidFill>
      </dgm:spPr>
    </dgm:pt>
    <dgm:pt modelId="{4E3E4CF1-1F3E-427D-91B4-34EF1D903505}" type="pres">
      <dgm:prSet presAssocID="{CFDF7397-F08B-4B74-8D19-31D5FBAD0778}" presName="spaceBetweenRectangles" presStyleCnt="0"/>
      <dgm:spPr/>
    </dgm:pt>
    <dgm:pt modelId="{F1F8A437-048C-4811-8EC8-7D0AD24FDBF6}" type="pres">
      <dgm:prSet presAssocID="{4E2001E7-0231-4621-B579-1A747B8F8B87}" presName="parentLin" presStyleCnt="0"/>
      <dgm:spPr/>
    </dgm:pt>
    <dgm:pt modelId="{C759304F-723E-46D8-8E18-9EF721B10D66}" type="pres">
      <dgm:prSet presAssocID="{4E2001E7-0231-4621-B579-1A747B8F8B87}" presName="parentLeftMargin" presStyleLbl="node1" presStyleIdx="1" presStyleCnt="4"/>
      <dgm:spPr/>
    </dgm:pt>
    <dgm:pt modelId="{9470EB80-BC6A-4F18-BE66-C3E0CE63991D}" type="pres">
      <dgm:prSet presAssocID="{4E2001E7-0231-4621-B579-1A747B8F8B87}" presName="parentText" presStyleLbl="node1" presStyleIdx="2" presStyleCnt="4">
        <dgm:presLayoutVars>
          <dgm:chMax val="0"/>
          <dgm:bulletEnabled val="1"/>
        </dgm:presLayoutVars>
      </dgm:prSet>
      <dgm:spPr>
        <a:prstGeom prst="flowChartProcess">
          <a:avLst/>
        </a:prstGeom>
      </dgm:spPr>
    </dgm:pt>
    <dgm:pt modelId="{277C4A32-2BAD-46F1-AF21-0F90DB354C44}" type="pres">
      <dgm:prSet presAssocID="{4E2001E7-0231-4621-B579-1A747B8F8B87}" presName="negativeSpace" presStyleCnt="0"/>
      <dgm:spPr/>
    </dgm:pt>
    <dgm:pt modelId="{8E4E90F4-32F4-41D7-9EE4-4EB71E27C698}" type="pres">
      <dgm:prSet presAssocID="{4E2001E7-0231-4621-B579-1A747B8F8B87}" presName="childText" presStyleLbl="conFgAcc1" presStyleIdx="2" presStyleCnt="4">
        <dgm:presLayoutVars>
          <dgm:bulletEnabled val="1"/>
        </dgm:presLayoutVars>
      </dgm:prSet>
      <dgm:spPr>
        <a:solidFill>
          <a:schemeClr val="tx1">
            <a:lumMod val="85000"/>
            <a:alpha val="90000"/>
          </a:schemeClr>
        </a:solidFill>
      </dgm:spPr>
    </dgm:pt>
    <dgm:pt modelId="{849699D7-7E7B-4F3D-8410-1DFD7E73B033}" type="pres">
      <dgm:prSet presAssocID="{C0D1B0F2-A180-4B51-AD90-205C5E1BBC69}" presName="spaceBetweenRectangles" presStyleCnt="0"/>
      <dgm:spPr/>
    </dgm:pt>
    <dgm:pt modelId="{740B2568-A886-43B0-A03A-B6700427FFC9}" type="pres">
      <dgm:prSet presAssocID="{BA77FBC4-D620-49F8-B5CB-96D6BE633A35}" presName="parentLin" presStyleCnt="0"/>
      <dgm:spPr/>
    </dgm:pt>
    <dgm:pt modelId="{60CDDFFA-B36B-44C5-960D-389A498931D4}" type="pres">
      <dgm:prSet presAssocID="{BA77FBC4-D620-49F8-B5CB-96D6BE633A35}" presName="parentLeftMargin" presStyleLbl="node1" presStyleIdx="2" presStyleCnt="4"/>
      <dgm:spPr/>
    </dgm:pt>
    <dgm:pt modelId="{8C4A0E0E-DD01-4644-B18E-DCD23CD55482}" type="pres">
      <dgm:prSet presAssocID="{BA77FBC4-D620-49F8-B5CB-96D6BE633A35}" presName="parentText" presStyleLbl="node1" presStyleIdx="3" presStyleCnt="4">
        <dgm:presLayoutVars>
          <dgm:chMax val="0"/>
          <dgm:bulletEnabled val="1"/>
        </dgm:presLayoutVars>
      </dgm:prSet>
      <dgm:spPr>
        <a:prstGeom prst="flowChartProcess">
          <a:avLst/>
        </a:prstGeom>
      </dgm:spPr>
    </dgm:pt>
    <dgm:pt modelId="{3BC7D8ED-D829-472A-B156-1B53A4ED0F69}" type="pres">
      <dgm:prSet presAssocID="{BA77FBC4-D620-49F8-B5CB-96D6BE633A35}" presName="negativeSpace" presStyleCnt="0"/>
      <dgm:spPr/>
    </dgm:pt>
    <dgm:pt modelId="{C3E7CF56-A2E5-49A3-A02C-997D48ABE8BC}" type="pres">
      <dgm:prSet presAssocID="{BA77FBC4-D620-49F8-B5CB-96D6BE633A35}" presName="childText" presStyleLbl="conFgAcc1" presStyleIdx="3" presStyleCnt="4">
        <dgm:presLayoutVars>
          <dgm:bulletEnabled val="1"/>
        </dgm:presLayoutVars>
      </dgm:prSet>
      <dgm:spPr>
        <a:solidFill>
          <a:schemeClr val="tx1">
            <a:lumMod val="50000"/>
            <a:alpha val="90000"/>
          </a:schemeClr>
        </a:solidFill>
      </dgm:spPr>
    </dgm:pt>
  </dgm:ptLst>
  <dgm:cxnLst>
    <dgm:cxn modelId="{44D35300-9410-440D-BA69-A232E2C2AF8C}" srcId="{0F66440A-07C3-46B4-93AF-CD373595BED8}" destId="{BA77FBC4-D620-49F8-B5CB-96D6BE633A35}" srcOrd="3" destOrd="0" parTransId="{EF1B3875-B252-417D-A1B4-21B2B1E9CE74}" sibTransId="{315FB7CE-4C59-43E5-B8AB-BA07567B6E35}"/>
    <dgm:cxn modelId="{BF59E710-B1BE-4182-9DE5-C27CE1B218BC}" type="presOf" srcId="{0F66440A-07C3-46B4-93AF-CD373595BED8}" destId="{614323DC-B3EF-4F71-BEF0-0A7902C3F6DB}" srcOrd="0" destOrd="0" presId="urn:microsoft.com/office/officeart/2005/8/layout/list1"/>
    <dgm:cxn modelId="{47F04518-D384-48D1-9C53-CE840B35DE19}" type="presOf" srcId="{BA77FBC4-D620-49F8-B5CB-96D6BE633A35}" destId="{60CDDFFA-B36B-44C5-960D-389A498931D4}" srcOrd="0" destOrd="0" presId="urn:microsoft.com/office/officeart/2005/8/layout/list1"/>
    <dgm:cxn modelId="{69643C63-6462-4120-B1F3-0B5863EFEC64}" type="presOf" srcId="{4E2001E7-0231-4621-B579-1A747B8F8B87}" destId="{C759304F-723E-46D8-8E18-9EF721B10D66}" srcOrd="0" destOrd="0" presId="urn:microsoft.com/office/officeart/2005/8/layout/list1"/>
    <dgm:cxn modelId="{555E3946-583D-4495-A8A7-9997F72C7508}" type="presOf" srcId="{38367EF1-58B4-43DC-94F6-0E45A09200B8}" destId="{3C523179-BBB5-440E-9E78-CEACFAD788F6}" srcOrd="1" destOrd="0" presId="urn:microsoft.com/office/officeart/2005/8/layout/list1"/>
    <dgm:cxn modelId="{1B52CC69-027E-4AEF-A97D-92A10916D939}" srcId="{0F66440A-07C3-46B4-93AF-CD373595BED8}" destId="{38367EF1-58B4-43DC-94F6-0E45A09200B8}" srcOrd="0" destOrd="0" parTransId="{990CF6D8-BAAD-4ED8-BCD7-1AC03387CA91}" sibTransId="{A9E5C505-1901-45E5-AAF5-4C0B685014F5}"/>
    <dgm:cxn modelId="{0A81C3C2-857A-4CF5-ADB8-C6132D558608}" srcId="{0F66440A-07C3-46B4-93AF-CD373595BED8}" destId="{38B765B5-7095-48D1-8364-CB76479D758E}" srcOrd="1" destOrd="0" parTransId="{1D46822A-20E8-4C89-8381-FB73DA35CEE1}" sibTransId="{CFDF7397-F08B-4B74-8D19-31D5FBAD0778}"/>
    <dgm:cxn modelId="{FDA430D1-C4C9-4189-A1FE-E43C7E66FE1E}" type="presOf" srcId="{38367EF1-58B4-43DC-94F6-0E45A09200B8}" destId="{43403A69-E8A2-4B59-AE78-91E05A8811A8}" srcOrd="0" destOrd="0" presId="urn:microsoft.com/office/officeart/2005/8/layout/list1"/>
    <dgm:cxn modelId="{819148E9-C5F5-4128-8A5B-535F0A071298}" type="presOf" srcId="{38B765B5-7095-48D1-8364-CB76479D758E}" destId="{4A6DD0D1-2D89-4949-B06A-C09CB33D0050}" srcOrd="1" destOrd="0" presId="urn:microsoft.com/office/officeart/2005/8/layout/list1"/>
    <dgm:cxn modelId="{4C07B3EB-5566-4333-9FB0-16855810F27C}" type="presOf" srcId="{38B765B5-7095-48D1-8364-CB76479D758E}" destId="{3FCD6BCE-FFB4-44A8-A945-73B46C7EAC5A}" srcOrd="0" destOrd="0" presId="urn:microsoft.com/office/officeart/2005/8/layout/list1"/>
    <dgm:cxn modelId="{46BC09EC-59F4-4AFF-8C43-B6A4CF11FDF2}" srcId="{0F66440A-07C3-46B4-93AF-CD373595BED8}" destId="{4E2001E7-0231-4621-B579-1A747B8F8B87}" srcOrd="2" destOrd="0" parTransId="{783ABA9C-FF0A-4574-A8C0-F189DCB21733}" sibTransId="{C0D1B0F2-A180-4B51-AD90-205C5E1BBC69}"/>
    <dgm:cxn modelId="{A118D5EF-EC9C-4BDC-8B7F-E0FD19342001}" type="presOf" srcId="{4E2001E7-0231-4621-B579-1A747B8F8B87}" destId="{9470EB80-BC6A-4F18-BE66-C3E0CE63991D}" srcOrd="1" destOrd="0" presId="urn:microsoft.com/office/officeart/2005/8/layout/list1"/>
    <dgm:cxn modelId="{34626EFD-CB9D-46D1-A04B-C37FCB597ADE}" type="presOf" srcId="{BA77FBC4-D620-49F8-B5CB-96D6BE633A35}" destId="{8C4A0E0E-DD01-4644-B18E-DCD23CD55482}" srcOrd="1" destOrd="0" presId="urn:microsoft.com/office/officeart/2005/8/layout/list1"/>
    <dgm:cxn modelId="{1CF0395F-EC01-4805-9109-782FEDAA29CF}" type="presParOf" srcId="{614323DC-B3EF-4F71-BEF0-0A7902C3F6DB}" destId="{D9F23F01-69D4-4947-973B-27E771D7F42D}" srcOrd="0" destOrd="0" presId="urn:microsoft.com/office/officeart/2005/8/layout/list1"/>
    <dgm:cxn modelId="{FB993720-A73B-421D-B54D-DA0AA5E38710}" type="presParOf" srcId="{D9F23F01-69D4-4947-973B-27E771D7F42D}" destId="{43403A69-E8A2-4B59-AE78-91E05A8811A8}" srcOrd="0" destOrd="0" presId="urn:microsoft.com/office/officeart/2005/8/layout/list1"/>
    <dgm:cxn modelId="{398DF80F-666C-461F-BA13-35BE6D914680}" type="presParOf" srcId="{D9F23F01-69D4-4947-973B-27E771D7F42D}" destId="{3C523179-BBB5-440E-9E78-CEACFAD788F6}" srcOrd="1" destOrd="0" presId="urn:microsoft.com/office/officeart/2005/8/layout/list1"/>
    <dgm:cxn modelId="{C30B3B23-AB6A-414C-9BDC-6C0777489AE9}" type="presParOf" srcId="{614323DC-B3EF-4F71-BEF0-0A7902C3F6DB}" destId="{D89D3452-00B5-41E0-A840-0A9904CAF1B0}" srcOrd="1" destOrd="0" presId="urn:microsoft.com/office/officeart/2005/8/layout/list1"/>
    <dgm:cxn modelId="{0FED7974-A04B-4FB9-9BCB-53FB3CC982C5}" type="presParOf" srcId="{614323DC-B3EF-4F71-BEF0-0A7902C3F6DB}" destId="{D08CF1D7-02AF-4255-BEB6-974D6B8E879D}" srcOrd="2" destOrd="0" presId="urn:microsoft.com/office/officeart/2005/8/layout/list1"/>
    <dgm:cxn modelId="{0C2FABB7-AFB1-4709-B6E8-FB07BA8F9CDF}" type="presParOf" srcId="{614323DC-B3EF-4F71-BEF0-0A7902C3F6DB}" destId="{70D27E35-3172-4C43-8AB7-7605C39A4150}" srcOrd="3" destOrd="0" presId="urn:microsoft.com/office/officeart/2005/8/layout/list1"/>
    <dgm:cxn modelId="{297977BF-4534-42A7-9D82-10ABDA1C7F66}" type="presParOf" srcId="{614323DC-B3EF-4F71-BEF0-0A7902C3F6DB}" destId="{0BF77143-CF3F-425F-BF0F-049A8F5C8434}" srcOrd="4" destOrd="0" presId="urn:microsoft.com/office/officeart/2005/8/layout/list1"/>
    <dgm:cxn modelId="{735C26D6-924E-4E63-8610-868020AF3E19}" type="presParOf" srcId="{0BF77143-CF3F-425F-BF0F-049A8F5C8434}" destId="{3FCD6BCE-FFB4-44A8-A945-73B46C7EAC5A}" srcOrd="0" destOrd="0" presId="urn:microsoft.com/office/officeart/2005/8/layout/list1"/>
    <dgm:cxn modelId="{305D2188-4DEB-4E31-9BF9-7352735F394C}" type="presParOf" srcId="{0BF77143-CF3F-425F-BF0F-049A8F5C8434}" destId="{4A6DD0D1-2D89-4949-B06A-C09CB33D0050}" srcOrd="1" destOrd="0" presId="urn:microsoft.com/office/officeart/2005/8/layout/list1"/>
    <dgm:cxn modelId="{B47896AF-43F3-4330-859D-A915A9A2DEF2}" type="presParOf" srcId="{614323DC-B3EF-4F71-BEF0-0A7902C3F6DB}" destId="{7F2254F3-B383-4B02-892D-BF59323C733F}" srcOrd="5" destOrd="0" presId="urn:microsoft.com/office/officeart/2005/8/layout/list1"/>
    <dgm:cxn modelId="{05ABB680-C2E1-477A-B330-A23A413FA32E}" type="presParOf" srcId="{614323DC-B3EF-4F71-BEF0-0A7902C3F6DB}" destId="{5E157988-B181-4D7A-AF9E-658C87D0897F}" srcOrd="6" destOrd="0" presId="urn:microsoft.com/office/officeart/2005/8/layout/list1"/>
    <dgm:cxn modelId="{1FED23F6-455E-4C22-86BA-DA697E071825}" type="presParOf" srcId="{614323DC-B3EF-4F71-BEF0-0A7902C3F6DB}" destId="{4E3E4CF1-1F3E-427D-91B4-34EF1D903505}" srcOrd="7" destOrd="0" presId="urn:microsoft.com/office/officeart/2005/8/layout/list1"/>
    <dgm:cxn modelId="{0C1A5A79-758C-402D-AE9E-53FE5AD6DDF4}" type="presParOf" srcId="{614323DC-B3EF-4F71-BEF0-0A7902C3F6DB}" destId="{F1F8A437-048C-4811-8EC8-7D0AD24FDBF6}" srcOrd="8" destOrd="0" presId="urn:microsoft.com/office/officeart/2005/8/layout/list1"/>
    <dgm:cxn modelId="{6407F82A-2A6F-489A-8E1A-1E61F88AD812}" type="presParOf" srcId="{F1F8A437-048C-4811-8EC8-7D0AD24FDBF6}" destId="{C759304F-723E-46D8-8E18-9EF721B10D66}" srcOrd="0" destOrd="0" presId="urn:microsoft.com/office/officeart/2005/8/layout/list1"/>
    <dgm:cxn modelId="{737E3730-2168-4661-9BF2-BA017DB43D3F}" type="presParOf" srcId="{F1F8A437-048C-4811-8EC8-7D0AD24FDBF6}" destId="{9470EB80-BC6A-4F18-BE66-C3E0CE63991D}" srcOrd="1" destOrd="0" presId="urn:microsoft.com/office/officeart/2005/8/layout/list1"/>
    <dgm:cxn modelId="{0D8F7240-BAFC-43C2-A8E5-E1FEBF78A03A}" type="presParOf" srcId="{614323DC-B3EF-4F71-BEF0-0A7902C3F6DB}" destId="{277C4A32-2BAD-46F1-AF21-0F90DB354C44}" srcOrd="9" destOrd="0" presId="urn:microsoft.com/office/officeart/2005/8/layout/list1"/>
    <dgm:cxn modelId="{3A32E7EC-40B2-45D5-95D9-487E106FA6FC}" type="presParOf" srcId="{614323DC-B3EF-4F71-BEF0-0A7902C3F6DB}" destId="{8E4E90F4-32F4-41D7-9EE4-4EB71E27C698}" srcOrd="10" destOrd="0" presId="urn:microsoft.com/office/officeart/2005/8/layout/list1"/>
    <dgm:cxn modelId="{E2172944-EA0F-46AB-B16C-2639B34FD445}" type="presParOf" srcId="{614323DC-B3EF-4F71-BEF0-0A7902C3F6DB}" destId="{849699D7-7E7B-4F3D-8410-1DFD7E73B033}" srcOrd="11" destOrd="0" presId="urn:microsoft.com/office/officeart/2005/8/layout/list1"/>
    <dgm:cxn modelId="{85862923-9DFD-4938-9980-1CD44F71AC32}" type="presParOf" srcId="{614323DC-B3EF-4F71-BEF0-0A7902C3F6DB}" destId="{740B2568-A886-43B0-A03A-B6700427FFC9}" srcOrd="12" destOrd="0" presId="urn:microsoft.com/office/officeart/2005/8/layout/list1"/>
    <dgm:cxn modelId="{78FC7EA3-3037-451F-90CF-B83A4E921786}" type="presParOf" srcId="{740B2568-A886-43B0-A03A-B6700427FFC9}" destId="{60CDDFFA-B36B-44C5-960D-389A498931D4}" srcOrd="0" destOrd="0" presId="urn:microsoft.com/office/officeart/2005/8/layout/list1"/>
    <dgm:cxn modelId="{28F2ED52-3933-41F4-8F56-3AA4ECDC41AA}" type="presParOf" srcId="{740B2568-A886-43B0-A03A-B6700427FFC9}" destId="{8C4A0E0E-DD01-4644-B18E-DCD23CD55482}" srcOrd="1" destOrd="0" presId="urn:microsoft.com/office/officeart/2005/8/layout/list1"/>
    <dgm:cxn modelId="{D027A675-69CA-4480-9777-CCC2ECC68414}" type="presParOf" srcId="{614323DC-B3EF-4F71-BEF0-0A7902C3F6DB}" destId="{3BC7D8ED-D829-472A-B156-1B53A4ED0F69}" srcOrd="13" destOrd="0" presId="urn:microsoft.com/office/officeart/2005/8/layout/list1"/>
    <dgm:cxn modelId="{6287454B-9D2C-4AA6-9FF6-F065505D2A7B}" type="presParOf" srcId="{614323DC-B3EF-4F71-BEF0-0A7902C3F6DB}" destId="{C3E7CF56-A2E5-49A3-A02C-997D48ABE8B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66440A-07C3-46B4-93AF-CD373595BED8}"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de-CH"/>
        </a:p>
      </dgm:t>
    </dgm:pt>
    <dgm:pt modelId="{38367EF1-58B4-43DC-94F6-0E45A09200B8}">
      <dgm:prSet phldrT="[Text]"/>
      <dgm:spPr>
        <a:solidFill>
          <a:schemeClr val="tx1">
            <a:lumMod val="65000"/>
          </a:schemeClr>
        </a:solidFill>
      </dgm:spPr>
      <dgm:t>
        <a:bodyPr/>
        <a:lstStyle/>
        <a:p>
          <a:r>
            <a:rPr lang="de-CH" dirty="0"/>
            <a:t>Auftrag</a:t>
          </a:r>
        </a:p>
      </dgm:t>
    </dgm:pt>
    <dgm:pt modelId="{990CF6D8-BAAD-4ED8-BCD7-1AC03387CA91}" type="parTrans" cxnId="{1B52CC69-027E-4AEF-A97D-92A10916D939}">
      <dgm:prSet/>
      <dgm:spPr/>
      <dgm:t>
        <a:bodyPr/>
        <a:lstStyle/>
        <a:p>
          <a:endParaRPr lang="de-CH"/>
        </a:p>
      </dgm:t>
    </dgm:pt>
    <dgm:pt modelId="{A9E5C505-1901-45E5-AAF5-4C0B685014F5}" type="sibTrans" cxnId="{1B52CC69-027E-4AEF-A97D-92A10916D939}">
      <dgm:prSet/>
      <dgm:spPr/>
      <dgm:t>
        <a:bodyPr/>
        <a:lstStyle/>
        <a:p>
          <a:endParaRPr lang="de-CH"/>
        </a:p>
      </dgm:t>
    </dgm:pt>
    <dgm:pt modelId="{38B765B5-7095-48D1-8364-CB76479D758E}">
      <dgm:prSet phldrT="[Text]"/>
      <dgm:spPr>
        <a:solidFill>
          <a:schemeClr val="tx1">
            <a:lumMod val="65000"/>
          </a:schemeClr>
        </a:solidFill>
      </dgm:spPr>
      <dgm:t>
        <a:bodyPr/>
        <a:lstStyle/>
        <a:p>
          <a:r>
            <a:rPr lang="de-CH" dirty="0"/>
            <a:t>Vorgehen</a:t>
          </a:r>
        </a:p>
      </dgm:t>
    </dgm:pt>
    <dgm:pt modelId="{1D46822A-20E8-4C89-8381-FB73DA35CEE1}" type="parTrans" cxnId="{0A81C3C2-857A-4CF5-ADB8-C6132D558608}">
      <dgm:prSet/>
      <dgm:spPr/>
      <dgm:t>
        <a:bodyPr/>
        <a:lstStyle/>
        <a:p>
          <a:endParaRPr lang="de-CH"/>
        </a:p>
      </dgm:t>
    </dgm:pt>
    <dgm:pt modelId="{CFDF7397-F08B-4B74-8D19-31D5FBAD0778}" type="sibTrans" cxnId="{0A81C3C2-857A-4CF5-ADB8-C6132D558608}">
      <dgm:prSet/>
      <dgm:spPr/>
      <dgm:t>
        <a:bodyPr/>
        <a:lstStyle/>
        <a:p>
          <a:endParaRPr lang="de-CH"/>
        </a:p>
      </dgm:t>
    </dgm:pt>
    <dgm:pt modelId="{4E2001E7-0231-4621-B579-1A747B8F8B87}">
      <dgm:prSet phldrT="[Text]"/>
      <dgm:spPr>
        <a:solidFill>
          <a:schemeClr val="tx1">
            <a:lumMod val="65000"/>
          </a:schemeClr>
        </a:solidFill>
      </dgm:spPr>
      <dgm:t>
        <a:bodyPr/>
        <a:lstStyle/>
        <a:p>
          <a:r>
            <a:rPr lang="de-CH" dirty="0"/>
            <a:t>Auswertung</a:t>
          </a:r>
        </a:p>
      </dgm:t>
    </dgm:pt>
    <dgm:pt modelId="{783ABA9C-FF0A-4574-A8C0-F189DCB21733}" type="parTrans" cxnId="{46BC09EC-59F4-4AFF-8C43-B6A4CF11FDF2}">
      <dgm:prSet/>
      <dgm:spPr/>
      <dgm:t>
        <a:bodyPr/>
        <a:lstStyle/>
        <a:p>
          <a:endParaRPr lang="de-CH"/>
        </a:p>
      </dgm:t>
    </dgm:pt>
    <dgm:pt modelId="{C0D1B0F2-A180-4B51-AD90-205C5E1BBC69}" type="sibTrans" cxnId="{46BC09EC-59F4-4AFF-8C43-B6A4CF11FDF2}">
      <dgm:prSet/>
      <dgm:spPr/>
      <dgm:t>
        <a:bodyPr/>
        <a:lstStyle/>
        <a:p>
          <a:endParaRPr lang="de-CH"/>
        </a:p>
      </dgm:t>
    </dgm:pt>
    <dgm:pt modelId="{BA77FBC4-D620-49F8-B5CB-96D6BE633A35}">
      <dgm:prSet phldrT="[Text]"/>
      <dgm:spPr>
        <a:solidFill>
          <a:schemeClr val="tx1"/>
        </a:solidFill>
      </dgm:spPr>
      <dgm:t>
        <a:bodyPr/>
        <a:lstStyle/>
        <a:p>
          <a:r>
            <a:rPr lang="de-CH" dirty="0"/>
            <a:t>Fazit</a:t>
          </a:r>
        </a:p>
      </dgm:t>
    </dgm:pt>
    <dgm:pt modelId="{EF1B3875-B252-417D-A1B4-21B2B1E9CE74}" type="parTrans" cxnId="{44D35300-9410-440D-BA69-A232E2C2AF8C}">
      <dgm:prSet/>
      <dgm:spPr/>
      <dgm:t>
        <a:bodyPr/>
        <a:lstStyle/>
        <a:p>
          <a:endParaRPr lang="de-CH"/>
        </a:p>
      </dgm:t>
    </dgm:pt>
    <dgm:pt modelId="{315FB7CE-4C59-43E5-B8AB-BA07567B6E35}" type="sibTrans" cxnId="{44D35300-9410-440D-BA69-A232E2C2AF8C}">
      <dgm:prSet/>
      <dgm:spPr/>
      <dgm:t>
        <a:bodyPr/>
        <a:lstStyle/>
        <a:p>
          <a:endParaRPr lang="de-CH"/>
        </a:p>
      </dgm:t>
    </dgm:pt>
    <dgm:pt modelId="{614323DC-B3EF-4F71-BEF0-0A7902C3F6DB}" type="pres">
      <dgm:prSet presAssocID="{0F66440A-07C3-46B4-93AF-CD373595BED8}" presName="linear" presStyleCnt="0">
        <dgm:presLayoutVars>
          <dgm:dir/>
          <dgm:animLvl val="lvl"/>
          <dgm:resizeHandles val="exact"/>
        </dgm:presLayoutVars>
      </dgm:prSet>
      <dgm:spPr/>
    </dgm:pt>
    <dgm:pt modelId="{D9F23F01-69D4-4947-973B-27E771D7F42D}" type="pres">
      <dgm:prSet presAssocID="{38367EF1-58B4-43DC-94F6-0E45A09200B8}" presName="parentLin" presStyleCnt="0"/>
      <dgm:spPr/>
    </dgm:pt>
    <dgm:pt modelId="{43403A69-E8A2-4B59-AE78-91E05A8811A8}" type="pres">
      <dgm:prSet presAssocID="{38367EF1-58B4-43DC-94F6-0E45A09200B8}" presName="parentLeftMargin" presStyleLbl="node1" presStyleIdx="0" presStyleCnt="4"/>
      <dgm:spPr/>
    </dgm:pt>
    <dgm:pt modelId="{3C523179-BBB5-440E-9E78-CEACFAD788F6}" type="pres">
      <dgm:prSet presAssocID="{38367EF1-58B4-43DC-94F6-0E45A09200B8}" presName="parentText" presStyleLbl="node1" presStyleIdx="0" presStyleCnt="4">
        <dgm:presLayoutVars>
          <dgm:chMax val="0"/>
          <dgm:bulletEnabled val="1"/>
        </dgm:presLayoutVars>
      </dgm:prSet>
      <dgm:spPr>
        <a:prstGeom prst="flowChartProcess">
          <a:avLst/>
        </a:prstGeom>
      </dgm:spPr>
    </dgm:pt>
    <dgm:pt modelId="{D89D3452-00B5-41E0-A840-0A9904CAF1B0}" type="pres">
      <dgm:prSet presAssocID="{38367EF1-58B4-43DC-94F6-0E45A09200B8}" presName="negativeSpace" presStyleCnt="0"/>
      <dgm:spPr/>
    </dgm:pt>
    <dgm:pt modelId="{D08CF1D7-02AF-4255-BEB6-974D6B8E879D}" type="pres">
      <dgm:prSet presAssocID="{38367EF1-58B4-43DC-94F6-0E45A09200B8}" presName="childText" presStyleLbl="conFgAcc1" presStyleIdx="0" presStyleCnt="4">
        <dgm:presLayoutVars>
          <dgm:bulletEnabled val="1"/>
        </dgm:presLayoutVars>
      </dgm:prSet>
      <dgm:spPr>
        <a:solidFill>
          <a:schemeClr val="tx1">
            <a:lumMod val="50000"/>
            <a:alpha val="90000"/>
          </a:schemeClr>
        </a:solidFill>
      </dgm:spPr>
    </dgm:pt>
    <dgm:pt modelId="{70D27E35-3172-4C43-8AB7-7605C39A4150}" type="pres">
      <dgm:prSet presAssocID="{A9E5C505-1901-45E5-AAF5-4C0B685014F5}" presName="spaceBetweenRectangles" presStyleCnt="0"/>
      <dgm:spPr/>
    </dgm:pt>
    <dgm:pt modelId="{0BF77143-CF3F-425F-BF0F-049A8F5C8434}" type="pres">
      <dgm:prSet presAssocID="{38B765B5-7095-48D1-8364-CB76479D758E}" presName="parentLin" presStyleCnt="0"/>
      <dgm:spPr/>
    </dgm:pt>
    <dgm:pt modelId="{3FCD6BCE-FFB4-44A8-A945-73B46C7EAC5A}" type="pres">
      <dgm:prSet presAssocID="{38B765B5-7095-48D1-8364-CB76479D758E}" presName="parentLeftMargin" presStyleLbl="node1" presStyleIdx="0" presStyleCnt="4"/>
      <dgm:spPr/>
    </dgm:pt>
    <dgm:pt modelId="{4A6DD0D1-2D89-4949-B06A-C09CB33D0050}" type="pres">
      <dgm:prSet presAssocID="{38B765B5-7095-48D1-8364-CB76479D758E}" presName="parentText" presStyleLbl="node1" presStyleIdx="1" presStyleCnt="4">
        <dgm:presLayoutVars>
          <dgm:chMax val="0"/>
          <dgm:bulletEnabled val="1"/>
        </dgm:presLayoutVars>
      </dgm:prSet>
      <dgm:spPr>
        <a:prstGeom prst="flowChartProcess">
          <a:avLst/>
        </a:prstGeom>
      </dgm:spPr>
    </dgm:pt>
    <dgm:pt modelId="{7F2254F3-B383-4B02-892D-BF59323C733F}" type="pres">
      <dgm:prSet presAssocID="{38B765B5-7095-48D1-8364-CB76479D758E}" presName="negativeSpace" presStyleCnt="0"/>
      <dgm:spPr/>
    </dgm:pt>
    <dgm:pt modelId="{5E157988-B181-4D7A-AF9E-658C87D0897F}" type="pres">
      <dgm:prSet presAssocID="{38B765B5-7095-48D1-8364-CB76479D758E}" presName="childText" presStyleLbl="conFgAcc1" presStyleIdx="1" presStyleCnt="4">
        <dgm:presLayoutVars>
          <dgm:bulletEnabled val="1"/>
        </dgm:presLayoutVars>
      </dgm:prSet>
      <dgm:spPr>
        <a:solidFill>
          <a:schemeClr val="tx1">
            <a:lumMod val="50000"/>
            <a:alpha val="90000"/>
          </a:schemeClr>
        </a:solidFill>
      </dgm:spPr>
    </dgm:pt>
    <dgm:pt modelId="{4E3E4CF1-1F3E-427D-91B4-34EF1D903505}" type="pres">
      <dgm:prSet presAssocID="{CFDF7397-F08B-4B74-8D19-31D5FBAD0778}" presName="spaceBetweenRectangles" presStyleCnt="0"/>
      <dgm:spPr/>
    </dgm:pt>
    <dgm:pt modelId="{F1F8A437-048C-4811-8EC8-7D0AD24FDBF6}" type="pres">
      <dgm:prSet presAssocID="{4E2001E7-0231-4621-B579-1A747B8F8B87}" presName="parentLin" presStyleCnt="0"/>
      <dgm:spPr/>
    </dgm:pt>
    <dgm:pt modelId="{C759304F-723E-46D8-8E18-9EF721B10D66}" type="pres">
      <dgm:prSet presAssocID="{4E2001E7-0231-4621-B579-1A747B8F8B87}" presName="parentLeftMargin" presStyleLbl="node1" presStyleIdx="1" presStyleCnt="4"/>
      <dgm:spPr/>
    </dgm:pt>
    <dgm:pt modelId="{9470EB80-BC6A-4F18-BE66-C3E0CE63991D}" type="pres">
      <dgm:prSet presAssocID="{4E2001E7-0231-4621-B579-1A747B8F8B87}" presName="parentText" presStyleLbl="node1" presStyleIdx="2" presStyleCnt="4">
        <dgm:presLayoutVars>
          <dgm:chMax val="0"/>
          <dgm:bulletEnabled val="1"/>
        </dgm:presLayoutVars>
      </dgm:prSet>
      <dgm:spPr>
        <a:prstGeom prst="flowChartProcess">
          <a:avLst/>
        </a:prstGeom>
      </dgm:spPr>
    </dgm:pt>
    <dgm:pt modelId="{277C4A32-2BAD-46F1-AF21-0F90DB354C44}" type="pres">
      <dgm:prSet presAssocID="{4E2001E7-0231-4621-B579-1A747B8F8B87}" presName="negativeSpace" presStyleCnt="0"/>
      <dgm:spPr/>
    </dgm:pt>
    <dgm:pt modelId="{8E4E90F4-32F4-41D7-9EE4-4EB71E27C698}" type="pres">
      <dgm:prSet presAssocID="{4E2001E7-0231-4621-B579-1A747B8F8B87}" presName="childText" presStyleLbl="conFgAcc1" presStyleIdx="2" presStyleCnt="4">
        <dgm:presLayoutVars>
          <dgm:bulletEnabled val="1"/>
        </dgm:presLayoutVars>
      </dgm:prSet>
      <dgm:spPr>
        <a:solidFill>
          <a:schemeClr val="tx1">
            <a:lumMod val="50000"/>
            <a:alpha val="90000"/>
          </a:schemeClr>
        </a:solidFill>
      </dgm:spPr>
    </dgm:pt>
    <dgm:pt modelId="{849699D7-7E7B-4F3D-8410-1DFD7E73B033}" type="pres">
      <dgm:prSet presAssocID="{C0D1B0F2-A180-4B51-AD90-205C5E1BBC69}" presName="spaceBetweenRectangles" presStyleCnt="0"/>
      <dgm:spPr/>
    </dgm:pt>
    <dgm:pt modelId="{740B2568-A886-43B0-A03A-B6700427FFC9}" type="pres">
      <dgm:prSet presAssocID="{BA77FBC4-D620-49F8-B5CB-96D6BE633A35}" presName="parentLin" presStyleCnt="0"/>
      <dgm:spPr/>
    </dgm:pt>
    <dgm:pt modelId="{60CDDFFA-B36B-44C5-960D-389A498931D4}" type="pres">
      <dgm:prSet presAssocID="{BA77FBC4-D620-49F8-B5CB-96D6BE633A35}" presName="parentLeftMargin" presStyleLbl="node1" presStyleIdx="2" presStyleCnt="4"/>
      <dgm:spPr/>
    </dgm:pt>
    <dgm:pt modelId="{8C4A0E0E-DD01-4644-B18E-DCD23CD55482}" type="pres">
      <dgm:prSet presAssocID="{BA77FBC4-D620-49F8-B5CB-96D6BE633A35}" presName="parentText" presStyleLbl="node1" presStyleIdx="3" presStyleCnt="4">
        <dgm:presLayoutVars>
          <dgm:chMax val="0"/>
          <dgm:bulletEnabled val="1"/>
        </dgm:presLayoutVars>
      </dgm:prSet>
      <dgm:spPr>
        <a:prstGeom prst="flowChartProcess">
          <a:avLst/>
        </a:prstGeom>
      </dgm:spPr>
    </dgm:pt>
    <dgm:pt modelId="{3BC7D8ED-D829-472A-B156-1B53A4ED0F69}" type="pres">
      <dgm:prSet presAssocID="{BA77FBC4-D620-49F8-B5CB-96D6BE633A35}" presName="negativeSpace" presStyleCnt="0"/>
      <dgm:spPr/>
    </dgm:pt>
    <dgm:pt modelId="{C3E7CF56-A2E5-49A3-A02C-997D48ABE8BC}" type="pres">
      <dgm:prSet presAssocID="{BA77FBC4-D620-49F8-B5CB-96D6BE633A35}" presName="childText" presStyleLbl="conFgAcc1" presStyleIdx="3" presStyleCnt="4">
        <dgm:presLayoutVars>
          <dgm:bulletEnabled val="1"/>
        </dgm:presLayoutVars>
      </dgm:prSet>
      <dgm:spPr>
        <a:solidFill>
          <a:schemeClr val="tx1">
            <a:lumMod val="85000"/>
            <a:alpha val="90000"/>
          </a:schemeClr>
        </a:solidFill>
      </dgm:spPr>
    </dgm:pt>
  </dgm:ptLst>
  <dgm:cxnLst>
    <dgm:cxn modelId="{44D35300-9410-440D-BA69-A232E2C2AF8C}" srcId="{0F66440A-07C3-46B4-93AF-CD373595BED8}" destId="{BA77FBC4-D620-49F8-B5CB-96D6BE633A35}" srcOrd="3" destOrd="0" parTransId="{EF1B3875-B252-417D-A1B4-21B2B1E9CE74}" sibTransId="{315FB7CE-4C59-43E5-B8AB-BA07567B6E35}"/>
    <dgm:cxn modelId="{BF59E710-B1BE-4182-9DE5-C27CE1B218BC}" type="presOf" srcId="{0F66440A-07C3-46B4-93AF-CD373595BED8}" destId="{614323DC-B3EF-4F71-BEF0-0A7902C3F6DB}" srcOrd="0" destOrd="0" presId="urn:microsoft.com/office/officeart/2005/8/layout/list1"/>
    <dgm:cxn modelId="{47F04518-D384-48D1-9C53-CE840B35DE19}" type="presOf" srcId="{BA77FBC4-D620-49F8-B5CB-96D6BE633A35}" destId="{60CDDFFA-B36B-44C5-960D-389A498931D4}" srcOrd="0" destOrd="0" presId="urn:microsoft.com/office/officeart/2005/8/layout/list1"/>
    <dgm:cxn modelId="{69643C63-6462-4120-B1F3-0B5863EFEC64}" type="presOf" srcId="{4E2001E7-0231-4621-B579-1A747B8F8B87}" destId="{C759304F-723E-46D8-8E18-9EF721B10D66}" srcOrd="0" destOrd="0" presId="urn:microsoft.com/office/officeart/2005/8/layout/list1"/>
    <dgm:cxn modelId="{555E3946-583D-4495-A8A7-9997F72C7508}" type="presOf" srcId="{38367EF1-58B4-43DC-94F6-0E45A09200B8}" destId="{3C523179-BBB5-440E-9E78-CEACFAD788F6}" srcOrd="1" destOrd="0" presId="urn:microsoft.com/office/officeart/2005/8/layout/list1"/>
    <dgm:cxn modelId="{1B52CC69-027E-4AEF-A97D-92A10916D939}" srcId="{0F66440A-07C3-46B4-93AF-CD373595BED8}" destId="{38367EF1-58B4-43DC-94F6-0E45A09200B8}" srcOrd="0" destOrd="0" parTransId="{990CF6D8-BAAD-4ED8-BCD7-1AC03387CA91}" sibTransId="{A9E5C505-1901-45E5-AAF5-4C0B685014F5}"/>
    <dgm:cxn modelId="{0A81C3C2-857A-4CF5-ADB8-C6132D558608}" srcId="{0F66440A-07C3-46B4-93AF-CD373595BED8}" destId="{38B765B5-7095-48D1-8364-CB76479D758E}" srcOrd="1" destOrd="0" parTransId="{1D46822A-20E8-4C89-8381-FB73DA35CEE1}" sibTransId="{CFDF7397-F08B-4B74-8D19-31D5FBAD0778}"/>
    <dgm:cxn modelId="{FDA430D1-C4C9-4189-A1FE-E43C7E66FE1E}" type="presOf" srcId="{38367EF1-58B4-43DC-94F6-0E45A09200B8}" destId="{43403A69-E8A2-4B59-AE78-91E05A8811A8}" srcOrd="0" destOrd="0" presId="urn:microsoft.com/office/officeart/2005/8/layout/list1"/>
    <dgm:cxn modelId="{819148E9-C5F5-4128-8A5B-535F0A071298}" type="presOf" srcId="{38B765B5-7095-48D1-8364-CB76479D758E}" destId="{4A6DD0D1-2D89-4949-B06A-C09CB33D0050}" srcOrd="1" destOrd="0" presId="urn:microsoft.com/office/officeart/2005/8/layout/list1"/>
    <dgm:cxn modelId="{4C07B3EB-5566-4333-9FB0-16855810F27C}" type="presOf" srcId="{38B765B5-7095-48D1-8364-CB76479D758E}" destId="{3FCD6BCE-FFB4-44A8-A945-73B46C7EAC5A}" srcOrd="0" destOrd="0" presId="urn:microsoft.com/office/officeart/2005/8/layout/list1"/>
    <dgm:cxn modelId="{46BC09EC-59F4-4AFF-8C43-B6A4CF11FDF2}" srcId="{0F66440A-07C3-46B4-93AF-CD373595BED8}" destId="{4E2001E7-0231-4621-B579-1A747B8F8B87}" srcOrd="2" destOrd="0" parTransId="{783ABA9C-FF0A-4574-A8C0-F189DCB21733}" sibTransId="{C0D1B0F2-A180-4B51-AD90-205C5E1BBC69}"/>
    <dgm:cxn modelId="{A118D5EF-EC9C-4BDC-8B7F-E0FD19342001}" type="presOf" srcId="{4E2001E7-0231-4621-B579-1A747B8F8B87}" destId="{9470EB80-BC6A-4F18-BE66-C3E0CE63991D}" srcOrd="1" destOrd="0" presId="urn:microsoft.com/office/officeart/2005/8/layout/list1"/>
    <dgm:cxn modelId="{34626EFD-CB9D-46D1-A04B-C37FCB597ADE}" type="presOf" srcId="{BA77FBC4-D620-49F8-B5CB-96D6BE633A35}" destId="{8C4A0E0E-DD01-4644-B18E-DCD23CD55482}" srcOrd="1" destOrd="0" presId="urn:microsoft.com/office/officeart/2005/8/layout/list1"/>
    <dgm:cxn modelId="{1CF0395F-EC01-4805-9109-782FEDAA29CF}" type="presParOf" srcId="{614323DC-B3EF-4F71-BEF0-0A7902C3F6DB}" destId="{D9F23F01-69D4-4947-973B-27E771D7F42D}" srcOrd="0" destOrd="0" presId="urn:microsoft.com/office/officeart/2005/8/layout/list1"/>
    <dgm:cxn modelId="{FB993720-A73B-421D-B54D-DA0AA5E38710}" type="presParOf" srcId="{D9F23F01-69D4-4947-973B-27E771D7F42D}" destId="{43403A69-E8A2-4B59-AE78-91E05A8811A8}" srcOrd="0" destOrd="0" presId="urn:microsoft.com/office/officeart/2005/8/layout/list1"/>
    <dgm:cxn modelId="{398DF80F-666C-461F-BA13-35BE6D914680}" type="presParOf" srcId="{D9F23F01-69D4-4947-973B-27E771D7F42D}" destId="{3C523179-BBB5-440E-9E78-CEACFAD788F6}" srcOrd="1" destOrd="0" presId="urn:microsoft.com/office/officeart/2005/8/layout/list1"/>
    <dgm:cxn modelId="{C30B3B23-AB6A-414C-9BDC-6C0777489AE9}" type="presParOf" srcId="{614323DC-B3EF-4F71-BEF0-0A7902C3F6DB}" destId="{D89D3452-00B5-41E0-A840-0A9904CAF1B0}" srcOrd="1" destOrd="0" presId="urn:microsoft.com/office/officeart/2005/8/layout/list1"/>
    <dgm:cxn modelId="{0FED7974-A04B-4FB9-9BCB-53FB3CC982C5}" type="presParOf" srcId="{614323DC-B3EF-4F71-BEF0-0A7902C3F6DB}" destId="{D08CF1D7-02AF-4255-BEB6-974D6B8E879D}" srcOrd="2" destOrd="0" presId="urn:microsoft.com/office/officeart/2005/8/layout/list1"/>
    <dgm:cxn modelId="{0C2FABB7-AFB1-4709-B6E8-FB07BA8F9CDF}" type="presParOf" srcId="{614323DC-B3EF-4F71-BEF0-0A7902C3F6DB}" destId="{70D27E35-3172-4C43-8AB7-7605C39A4150}" srcOrd="3" destOrd="0" presId="urn:microsoft.com/office/officeart/2005/8/layout/list1"/>
    <dgm:cxn modelId="{297977BF-4534-42A7-9D82-10ABDA1C7F66}" type="presParOf" srcId="{614323DC-B3EF-4F71-BEF0-0A7902C3F6DB}" destId="{0BF77143-CF3F-425F-BF0F-049A8F5C8434}" srcOrd="4" destOrd="0" presId="urn:microsoft.com/office/officeart/2005/8/layout/list1"/>
    <dgm:cxn modelId="{735C26D6-924E-4E63-8610-868020AF3E19}" type="presParOf" srcId="{0BF77143-CF3F-425F-BF0F-049A8F5C8434}" destId="{3FCD6BCE-FFB4-44A8-A945-73B46C7EAC5A}" srcOrd="0" destOrd="0" presId="urn:microsoft.com/office/officeart/2005/8/layout/list1"/>
    <dgm:cxn modelId="{305D2188-4DEB-4E31-9BF9-7352735F394C}" type="presParOf" srcId="{0BF77143-CF3F-425F-BF0F-049A8F5C8434}" destId="{4A6DD0D1-2D89-4949-B06A-C09CB33D0050}" srcOrd="1" destOrd="0" presId="urn:microsoft.com/office/officeart/2005/8/layout/list1"/>
    <dgm:cxn modelId="{B47896AF-43F3-4330-859D-A915A9A2DEF2}" type="presParOf" srcId="{614323DC-B3EF-4F71-BEF0-0A7902C3F6DB}" destId="{7F2254F3-B383-4B02-892D-BF59323C733F}" srcOrd="5" destOrd="0" presId="urn:microsoft.com/office/officeart/2005/8/layout/list1"/>
    <dgm:cxn modelId="{05ABB680-C2E1-477A-B330-A23A413FA32E}" type="presParOf" srcId="{614323DC-B3EF-4F71-BEF0-0A7902C3F6DB}" destId="{5E157988-B181-4D7A-AF9E-658C87D0897F}" srcOrd="6" destOrd="0" presId="urn:microsoft.com/office/officeart/2005/8/layout/list1"/>
    <dgm:cxn modelId="{1FED23F6-455E-4C22-86BA-DA697E071825}" type="presParOf" srcId="{614323DC-B3EF-4F71-BEF0-0A7902C3F6DB}" destId="{4E3E4CF1-1F3E-427D-91B4-34EF1D903505}" srcOrd="7" destOrd="0" presId="urn:microsoft.com/office/officeart/2005/8/layout/list1"/>
    <dgm:cxn modelId="{0C1A5A79-758C-402D-AE9E-53FE5AD6DDF4}" type="presParOf" srcId="{614323DC-B3EF-4F71-BEF0-0A7902C3F6DB}" destId="{F1F8A437-048C-4811-8EC8-7D0AD24FDBF6}" srcOrd="8" destOrd="0" presId="urn:microsoft.com/office/officeart/2005/8/layout/list1"/>
    <dgm:cxn modelId="{6407F82A-2A6F-489A-8E1A-1E61F88AD812}" type="presParOf" srcId="{F1F8A437-048C-4811-8EC8-7D0AD24FDBF6}" destId="{C759304F-723E-46D8-8E18-9EF721B10D66}" srcOrd="0" destOrd="0" presId="urn:microsoft.com/office/officeart/2005/8/layout/list1"/>
    <dgm:cxn modelId="{737E3730-2168-4661-9BF2-BA017DB43D3F}" type="presParOf" srcId="{F1F8A437-048C-4811-8EC8-7D0AD24FDBF6}" destId="{9470EB80-BC6A-4F18-BE66-C3E0CE63991D}" srcOrd="1" destOrd="0" presId="urn:microsoft.com/office/officeart/2005/8/layout/list1"/>
    <dgm:cxn modelId="{0D8F7240-BAFC-43C2-A8E5-E1FEBF78A03A}" type="presParOf" srcId="{614323DC-B3EF-4F71-BEF0-0A7902C3F6DB}" destId="{277C4A32-2BAD-46F1-AF21-0F90DB354C44}" srcOrd="9" destOrd="0" presId="urn:microsoft.com/office/officeart/2005/8/layout/list1"/>
    <dgm:cxn modelId="{3A32E7EC-40B2-45D5-95D9-487E106FA6FC}" type="presParOf" srcId="{614323DC-B3EF-4F71-BEF0-0A7902C3F6DB}" destId="{8E4E90F4-32F4-41D7-9EE4-4EB71E27C698}" srcOrd="10" destOrd="0" presId="urn:microsoft.com/office/officeart/2005/8/layout/list1"/>
    <dgm:cxn modelId="{E2172944-EA0F-46AB-B16C-2639B34FD445}" type="presParOf" srcId="{614323DC-B3EF-4F71-BEF0-0A7902C3F6DB}" destId="{849699D7-7E7B-4F3D-8410-1DFD7E73B033}" srcOrd="11" destOrd="0" presId="urn:microsoft.com/office/officeart/2005/8/layout/list1"/>
    <dgm:cxn modelId="{85862923-9DFD-4938-9980-1CD44F71AC32}" type="presParOf" srcId="{614323DC-B3EF-4F71-BEF0-0A7902C3F6DB}" destId="{740B2568-A886-43B0-A03A-B6700427FFC9}" srcOrd="12" destOrd="0" presId="urn:microsoft.com/office/officeart/2005/8/layout/list1"/>
    <dgm:cxn modelId="{78FC7EA3-3037-451F-90CF-B83A4E921786}" type="presParOf" srcId="{740B2568-A886-43B0-A03A-B6700427FFC9}" destId="{60CDDFFA-B36B-44C5-960D-389A498931D4}" srcOrd="0" destOrd="0" presId="urn:microsoft.com/office/officeart/2005/8/layout/list1"/>
    <dgm:cxn modelId="{28F2ED52-3933-41F4-8F56-3AA4ECDC41AA}" type="presParOf" srcId="{740B2568-A886-43B0-A03A-B6700427FFC9}" destId="{8C4A0E0E-DD01-4644-B18E-DCD23CD55482}" srcOrd="1" destOrd="0" presId="urn:microsoft.com/office/officeart/2005/8/layout/list1"/>
    <dgm:cxn modelId="{D027A675-69CA-4480-9777-CCC2ECC68414}" type="presParOf" srcId="{614323DC-B3EF-4F71-BEF0-0A7902C3F6DB}" destId="{3BC7D8ED-D829-472A-B156-1B53A4ED0F69}" srcOrd="13" destOrd="0" presId="urn:microsoft.com/office/officeart/2005/8/layout/list1"/>
    <dgm:cxn modelId="{6287454B-9D2C-4AA6-9FF6-F065505D2A7B}" type="presParOf" srcId="{614323DC-B3EF-4F71-BEF0-0A7902C3F6DB}" destId="{C3E7CF56-A2E5-49A3-A02C-997D48ABE8BC}"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CF1D7-02AF-4255-BEB6-974D6B8E879D}">
      <dsp:nvSpPr>
        <dsp:cNvPr id="0" name=""/>
        <dsp:cNvSpPr/>
      </dsp:nvSpPr>
      <dsp:spPr>
        <a:xfrm>
          <a:off x="0" y="511533"/>
          <a:ext cx="8128000" cy="756000"/>
        </a:xfrm>
        <a:prstGeom prst="rect">
          <a:avLst/>
        </a:prstGeom>
        <a:solidFill>
          <a:schemeClr val="tx1">
            <a:lumMod val="85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523179-BBB5-440E-9E78-CEACFAD788F6}">
      <dsp:nvSpPr>
        <dsp:cNvPr id="0" name=""/>
        <dsp:cNvSpPr/>
      </dsp:nvSpPr>
      <dsp:spPr>
        <a:xfrm>
          <a:off x="406400" y="68733"/>
          <a:ext cx="5689600" cy="885600"/>
        </a:xfrm>
        <a:prstGeom prst="flowChartProcess">
          <a:avLst/>
        </a:prstGeom>
        <a:solidFill>
          <a:schemeClr val="tx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Auftrag</a:t>
          </a:r>
        </a:p>
      </dsp:txBody>
      <dsp:txXfrm>
        <a:off x="406400" y="68733"/>
        <a:ext cx="5689600" cy="885600"/>
      </dsp:txXfrm>
    </dsp:sp>
    <dsp:sp modelId="{5E157988-B181-4D7A-AF9E-658C87D0897F}">
      <dsp:nvSpPr>
        <dsp:cNvPr id="0" name=""/>
        <dsp:cNvSpPr/>
      </dsp:nvSpPr>
      <dsp:spPr>
        <a:xfrm>
          <a:off x="0" y="1872333"/>
          <a:ext cx="8128000" cy="756000"/>
        </a:xfrm>
        <a:prstGeom prst="rect">
          <a:avLst/>
        </a:prstGeom>
        <a:solidFill>
          <a:schemeClr val="tx1">
            <a:lumMod val="85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6DD0D1-2D89-4949-B06A-C09CB33D0050}">
      <dsp:nvSpPr>
        <dsp:cNvPr id="0" name=""/>
        <dsp:cNvSpPr/>
      </dsp:nvSpPr>
      <dsp:spPr>
        <a:xfrm>
          <a:off x="406400" y="1429533"/>
          <a:ext cx="5689600" cy="885600"/>
        </a:xfrm>
        <a:prstGeom prst="flowChartProcess">
          <a:avLst/>
        </a:prstGeom>
        <a:solidFill>
          <a:schemeClr val="tx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Vorgehen</a:t>
          </a:r>
        </a:p>
      </dsp:txBody>
      <dsp:txXfrm>
        <a:off x="406400" y="1429533"/>
        <a:ext cx="5689600" cy="885600"/>
      </dsp:txXfrm>
    </dsp:sp>
    <dsp:sp modelId="{8E4E90F4-32F4-41D7-9EE4-4EB71E27C698}">
      <dsp:nvSpPr>
        <dsp:cNvPr id="0" name=""/>
        <dsp:cNvSpPr/>
      </dsp:nvSpPr>
      <dsp:spPr>
        <a:xfrm>
          <a:off x="0" y="3233133"/>
          <a:ext cx="8128000" cy="756000"/>
        </a:xfrm>
        <a:prstGeom prst="rect">
          <a:avLst/>
        </a:prstGeom>
        <a:solidFill>
          <a:schemeClr val="tx1">
            <a:lumMod val="85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70EB80-BC6A-4F18-BE66-C3E0CE63991D}">
      <dsp:nvSpPr>
        <dsp:cNvPr id="0" name=""/>
        <dsp:cNvSpPr/>
      </dsp:nvSpPr>
      <dsp:spPr>
        <a:xfrm>
          <a:off x="406400" y="2790333"/>
          <a:ext cx="5689600" cy="885600"/>
        </a:xfrm>
        <a:prstGeom prst="flowChartProcess">
          <a:avLst/>
        </a:prstGeom>
        <a:solidFill>
          <a:schemeClr val="tx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Auswertung</a:t>
          </a:r>
        </a:p>
      </dsp:txBody>
      <dsp:txXfrm>
        <a:off x="406400" y="2790333"/>
        <a:ext cx="5689600" cy="885600"/>
      </dsp:txXfrm>
    </dsp:sp>
    <dsp:sp modelId="{C3E7CF56-A2E5-49A3-A02C-997D48ABE8BC}">
      <dsp:nvSpPr>
        <dsp:cNvPr id="0" name=""/>
        <dsp:cNvSpPr/>
      </dsp:nvSpPr>
      <dsp:spPr>
        <a:xfrm>
          <a:off x="0" y="4593933"/>
          <a:ext cx="8128000" cy="756000"/>
        </a:xfrm>
        <a:prstGeom prst="rect">
          <a:avLst/>
        </a:prstGeom>
        <a:solidFill>
          <a:schemeClr val="tx1">
            <a:lumMod val="85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4A0E0E-DD01-4644-B18E-DCD23CD55482}">
      <dsp:nvSpPr>
        <dsp:cNvPr id="0" name=""/>
        <dsp:cNvSpPr/>
      </dsp:nvSpPr>
      <dsp:spPr>
        <a:xfrm>
          <a:off x="406400" y="4151133"/>
          <a:ext cx="5689600" cy="885600"/>
        </a:xfrm>
        <a:prstGeom prst="flowChartProcess">
          <a:avLst/>
        </a:prstGeom>
        <a:solidFill>
          <a:schemeClr val="tx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Fazit</a:t>
          </a:r>
        </a:p>
      </dsp:txBody>
      <dsp:txXfrm>
        <a:off x="406400" y="4151133"/>
        <a:ext cx="5689600" cy="885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CF1D7-02AF-4255-BEB6-974D6B8E879D}">
      <dsp:nvSpPr>
        <dsp:cNvPr id="0" name=""/>
        <dsp:cNvSpPr/>
      </dsp:nvSpPr>
      <dsp:spPr>
        <a:xfrm>
          <a:off x="0" y="511533"/>
          <a:ext cx="8128000" cy="756000"/>
        </a:xfrm>
        <a:prstGeom prst="rect">
          <a:avLst/>
        </a:prstGeom>
        <a:solidFill>
          <a:schemeClr val="tx1">
            <a:lumMod val="85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523179-BBB5-440E-9E78-CEACFAD788F6}">
      <dsp:nvSpPr>
        <dsp:cNvPr id="0" name=""/>
        <dsp:cNvSpPr/>
      </dsp:nvSpPr>
      <dsp:spPr>
        <a:xfrm>
          <a:off x="406400" y="68733"/>
          <a:ext cx="5689600" cy="885600"/>
        </a:xfrm>
        <a:prstGeom prst="flowChartProcess">
          <a:avLst/>
        </a:prstGeom>
        <a:solidFill>
          <a:schemeClr val="tx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Auftrag</a:t>
          </a:r>
        </a:p>
      </dsp:txBody>
      <dsp:txXfrm>
        <a:off x="406400" y="68733"/>
        <a:ext cx="5689600" cy="885600"/>
      </dsp:txXfrm>
    </dsp:sp>
    <dsp:sp modelId="{5E157988-B181-4D7A-AF9E-658C87D0897F}">
      <dsp:nvSpPr>
        <dsp:cNvPr id="0" name=""/>
        <dsp:cNvSpPr/>
      </dsp:nvSpPr>
      <dsp:spPr>
        <a:xfrm>
          <a:off x="0" y="18723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6DD0D1-2D89-4949-B06A-C09CB33D0050}">
      <dsp:nvSpPr>
        <dsp:cNvPr id="0" name=""/>
        <dsp:cNvSpPr/>
      </dsp:nvSpPr>
      <dsp:spPr>
        <a:xfrm>
          <a:off x="406400" y="14295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Vorgehen</a:t>
          </a:r>
        </a:p>
      </dsp:txBody>
      <dsp:txXfrm>
        <a:off x="406400" y="1429533"/>
        <a:ext cx="5689600" cy="885600"/>
      </dsp:txXfrm>
    </dsp:sp>
    <dsp:sp modelId="{8E4E90F4-32F4-41D7-9EE4-4EB71E27C698}">
      <dsp:nvSpPr>
        <dsp:cNvPr id="0" name=""/>
        <dsp:cNvSpPr/>
      </dsp:nvSpPr>
      <dsp:spPr>
        <a:xfrm>
          <a:off x="0" y="32331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70EB80-BC6A-4F18-BE66-C3E0CE63991D}">
      <dsp:nvSpPr>
        <dsp:cNvPr id="0" name=""/>
        <dsp:cNvSpPr/>
      </dsp:nvSpPr>
      <dsp:spPr>
        <a:xfrm>
          <a:off x="406400" y="27903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Auswertung</a:t>
          </a:r>
        </a:p>
      </dsp:txBody>
      <dsp:txXfrm>
        <a:off x="406400" y="2790333"/>
        <a:ext cx="5689600" cy="885600"/>
      </dsp:txXfrm>
    </dsp:sp>
    <dsp:sp modelId="{C3E7CF56-A2E5-49A3-A02C-997D48ABE8BC}">
      <dsp:nvSpPr>
        <dsp:cNvPr id="0" name=""/>
        <dsp:cNvSpPr/>
      </dsp:nvSpPr>
      <dsp:spPr>
        <a:xfrm>
          <a:off x="0" y="45939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4A0E0E-DD01-4644-B18E-DCD23CD55482}">
      <dsp:nvSpPr>
        <dsp:cNvPr id="0" name=""/>
        <dsp:cNvSpPr/>
      </dsp:nvSpPr>
      <dsp:spPr>
        <a:xfrm>
          <a:off x="406400" y="41511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Fazit</a:t>
          </a:r>
        </a:p>
      </dsp:txBody>
      <dsp:txXfrm>
        <a:off x="406400" y="4151133"/>
        <a:ext cx="5689600" cy="88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CF1D7-02AF-4255-BEB6-974D6B8E879D}">
      <dsp:nvSpPr>
        <dsp:cNvPr id="0" name=""/>
        <dsp:cNvSpPr/>
      </dsp:nvSpPr>
      <dsp:spPr>
        <a:xfrm>
          <a:off x="0" y="5115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523179-BBB5-440E-9E78-CEACFAD788F6}">
      <dsp:nvSpPr>
        <dsp:cNvPr id="0" name=""/>
        <dsp:cNvSpPr/>
      </dsp:nvSpPr>
      <dsp:spPr>
        <a:xfrm>
          <a:off x="406400" y="687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Auftrag</a:t>
          </a:r>
        </a:p>
      </dsp:txBody>
      <dsp:txXfrm>
        <a:off x="406400" y="68733"/>
        <a:ext cx="5689600" cy="885600"/>
      </dsp:txXfrm>
    </dsp:sp>
    <dsp:sp modelId="{5E157988-B181-4D7A-AF9E-658C87D0897F}">
      <dsp:nvSpPr>
        <dsp:cNvPr id="0" name=""/>
        <dsp:cNvSpPr/>
      </dsp:nvSpPr>
      <dsp:spPr>
        <a:xfrm>
          <a:off x="0" y="1872333"/>
          <a:ext cx="8128000" cy="756000"/>
        </a:xfrm>
        <a:prstGeom prst="rect">
          <a:avLst/>
        </a:prstGeom>
        <a:solidFill>
          <a:schemeClr val="tx1">
            <a:lumMod val="85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6DD0D1-2D89-4949-B06A-C09CB33D0050}">
      <dsp:nvSpPr>
        <dsp:cNvPr id="0" name=""/>
        <dsp:cNvSpPr/>
      </dsp:nvSpPr>
      <dsp:spPr>
        <a:xfrm>
          <a:off x="406400" y="1429533"/>
          <a:ext cx="5689600" cy="885600"/>
        </a:xfrm>
        <a:prstGeom prst="flowChartProcess">
          <a:avLst/>
        </a:prstGeom>
        <a:solidFill>
          <a:schemeClr val="tx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Vorgehen</a:t>
          </a:r>
        </a:p>
      </dsp:txBody>
      <dsp:txXfrm>
        <a:off x="406400" y="1429533"/>
        <a:ext cx="5689600" cy="885600"/>
      </dsp:txXfrm>
    </dsp:sp>
    <dsp:sp modelId="{8E4E90F4-32F4-41D7-9EE4-4EB71E27C698}">
      <dsp:nvSpPr>
        <dsp:cNvPr id="0" name=""/>
        <dsp:cNvSpPr/>
      </dsp:nvSpPr>
      <dsp:spPr>
        <a:xfrm>
          <a:off x="0" y="32331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70EB80-BC6A-4F18-BE66-C3E0CE63991D}">
      <dsp:nvSpPr>
        <dsp:cNvPr id="0" name=""/>
        <dsp:cNvSpPr/>
      </dsp:nvSpPr>
      <dsp:spPr>
        <a:xfrm>
          <a:off x="406400" y="27903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Auswertung</a:t>
          </a:r>
        </a:p>
      </dsp:txBody>
      <dsp:txXfrm>
        <a:off x="406400" y="2790333"/>
        <a:ext cx="5689600" cy="885600"/>
      </dsp:txXfrm>
    </dsp:sp>
    <dsp:sp modelId="{C3E7CF56-A2E5-49A3-A02C-997D48ABE8BC}">
      <dsp:nvSpPr>
        <dsp:cNvPr id="0" name=""/>
        <dsp:cNvSpPr/>
      </dsp:nvSpPr>
      <dsp:spPr>
        <a:xfrm>
          <a:off x="0" y="45939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4A0E0E-DD01-4644-B18E-DCD23CD55482}">
      <dsp:nvSpPr>
        <dsp:cNvPr id="0" name=""/>
        <dsp:cNvSpPr/>
      </dsp:nvSpPr>
      <dsp:spPr>
        <a:xfrm>
          <a:off x="406400" y="41511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Fazit</a:t>
          </a:r>
        </a:p>
      </dsp:txBody>
      <dsp:txXfrm>
        <a:off x="406400" y="4151133"/>
        <a:ext cx="5689600" cy="885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7D323-D3C8-44CB-B7FB-E81A852535A4}">
      <dsp:nvSpPr>
        <dsp:cNvPr id="0" name=""/>
        <dsp:cNvSpPr/>
      </dsp:nvSpPr>
      <dsp:spPr>
        <a:xfrm>
          <a:off x="3387328" y="632"/>
          <a:ext cx="1353343" cy="1353343"/>
        </a:xfrm>
        <a:prstGeom prst="ellips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de-CH" sz="1300" kern="1200" dirty="0"/>
            <a:t>Informieren</a:t>
          </a:r>
        </a:p>
      </dsp:txBody>
      <dsp:txXfrm>
        <a:off x="3585520" y="198824"/>
        <a:ext cx="956959" cy="956959"/>
      </dsp:txXfrm>
    </dsp:sp>
    <dsp:sp modelId="{4AB4DBBC-BD96-419A-B9AD-BD81408A6844}">
      <dsp:nvSpPr>
        <dsp:cNvPr id="0" name=""/>
        <dsp:cNvSpPr/>
      </dsp:nvSpPr>
      <dsp:spPr>
        <a:xfrm rot="1800000">
          <a:off x="4755226" y="951844"/>
          <a:ext cx="359703" cy="456753"/>
        </a:xfrm>
        <a:prstGeom prst="rightArrow">
          <a:avLst>
            <a:gd name="adj1" fmla="val 60000"/>
            <a:gd name="adj2" fmla="val 5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CH" sz="1100" kern="1200"/>
        </a:p>
      </dsp:txBody>
      <dsp:txXfrm>
        <a:off x="4762455" y="1016217"/>
        <a:ext cx="251792" cy="274051"/>
      </dsp:txXfrm>
    </dsp:sp>
    <dsp:sp modelId="{377529EE-42DC-447A-A11D-1DDEC0F13B06}">
      <dsp:nvSpPr>
        <dsp:cNvPr id="0" name=""/>
        <dsp:cNvSpPr/>
      </dsp:nvSpPr>
      <dsp:spPr>
        <a:xfrm>
          <a:off x="5147117" y="1016646"/>
          <a:ext cx="1353343" cy="1353343"/>
        </a:xfrm>
        <a:prstGeom prst="ellips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de-CH" sz="1300" kern="1200" dirty="0"/>
            <a:t>Planen</a:t>
          </a:r>
        </a:p>
      </dsp:txBody>
      <dsp:txXfrm>
        <a:off x="5345309" y="1214838"/>
        <a:ext cx="956959" cy="956959"/>
      </dsp:txXfrm>
    </dsp:sp>
    <dsp:sp modelId="{40F7F9A0-5098-4562-A03D-4DD0C8A8C056}">
      <dsp:nvSpPr>
        <dsp:cNvPr id="0" name=""/>
        <dsp:cNvSpPr/>
      </dsp:nvSpPr>
      <dsp:spPr>
        <a:xfrm rot="5400000">
          <a:off x="5643937" y="2470776"/>
          <a:ext cx="359703" cy="456753"/>
        </a:xfrm>
        <a:prstGeom prst="rightArrow">
          <a:avLst>
            <a:gd name="adj1" fmla="val 60000"/>
            <a:gd name="adj2" fmla="val 5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CH" sz="1100" kern="1200"/>
        </a:p>
      </dsp:txBody>
      <dsp:txXfrm>
        <a:off x="5697893" y="2508172"/>
        <a:ext cx="251792" cy="274051"/>
      </dsp:txXfrm>
    </dsp:sp>
    <dsp:sp modelId="{7132EA70-BA63-40F5-A93F-94CEE4DBA79E}">
      <dsp:nvSpPr>
        <dsp:cNvPr id="0" name=""/>
        <dsp:cNvSpPr/>
      </dsp:nvSpPr>
      <dsp:spPr>
        <a:xfrm>
          <a:off x="5147117" y="3048676"/>
          <a:ext cx="1353343" cy="1353343"/>
        </a:xfrm>
        <a:prstGeom prst="ellips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de-CH" sz="1300" kern="1200" dirty="0"/>
            <a:t>Entscheiden</a:t>
          </a:r>
        </a:p>
      </dsp:txBody>
      <dsp:txXfrm>
        <a:off x="5345309" y="3246868"/>
        <a:ext cx="956959" cy="956959"/>
      </dsp:txXfrm>
    </dsp:sp>
    <dsp:sp modelId="{BA4E242D-26D7-4364-95B6-5C9B71C34B5B}">
      <dsp:nvSpPr>
        <dsp:cNvPr id="0" name=""/>
        <dsp:cNvSpPr/>
      </dsp:nvSpPr>
      <dsp:spPr>
        <a:xfrm rot="9000000">
          <a:off x="4772859" y="3999888"/>
          <a:ext cx="359703" cy="456753"/>
        </a:xfrm>
        <a:prstGeom prst="rightArrow">
          <a:avLst>
            <a:gd name="adj1" fmla="val 60000"/>
            <a:gd name="adj2" fmla="val 5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CH" sz="1100" kern="1200"/>
        </a:p>
      </dsp:txBody>
      <dsp:txXfrm rot="10800000">
        <a:off x="4873541" y="4064261"/>
        <a:ext cx="251792" cy="274051"/>
      </dsp:txXfrm>
    </dsp:sp>
    <dsp:sp modelId="{768C7A96-CD7F-45E9-B4D0-F168E3A7953F}">
      <dsp:nvSpPr>
        <dsp:cNvPr id="0" name=""/>
        <dsp:cNvSpPr/>
      </dsp:nvSpPr>
      <dsp:spPr>
        <a:xfrm>
          <a:off x="3387328" y="4064691"/>
          <a:ext cx="1353343" cy="1353343"/>
        </a:xfrm>
        <a:prstGeom prst="ellips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de-CH" sz="1300" kern="1200" dirty="0"/>
            <a:t>Ausführen</a:t>
          </a:r>
        </a:p>
      </dsp:txBody>
      <dsp:txXfrm>
        <a:off x="3585520" y="4262883"/>
        <a:ext cx="956959" cy="956959"/>
      </dsp:txXfrm>
    </dsp:sp>
    <dsp:sp modelId="{02ADE2C6-B408-4D07-AAEB-BC2E0D98C705}">
      <dsp:nvSpPr>
        <dsp:cNvPr id="0" name=""/>
        <dsp:cNvSpPr/>
      </dsp:nvSpPr>
      <dsp:spPr>
        <a:xfrm rot="12600000">
          <a:off x="3013070" y="4010069"/>
          <a:ext cx="359703" cy="456753"/>
        </a:xfrm>
        <a:prstGeom prst="rightArrow">
          <a:avLst>
            <a:gd name="adj1" fmla="val 60000"/>
            <a:gd name="adj2" fmla="val 5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CH" sz="1100" kern="1200"/>
        </a:p>
      </dsp:txBody>
      <dsp:txXfrm rot="10800000">
        <a:off x="3113752" y="4128398"/>
        <a:ext cx="251792" cy="274051"/>
      </dsp:txXfrm>
    </dsp:sp>
    <dsp:sp modelId="{D0C44079-786C-473C-9369-59486772A1CA}">
      <dsp:nvSpPr>
        <dsp:cNvPr id="0" name=""/>
        <dsp:cNvSpPr/>
      </dsp:nvSpPr>
      <dsp:spPr>
        <a:xfrm>
          <a:off x="1627538" y="3048676"/>
          <a:ext cx="1353343" cy="1353343"/>
        </a:xfrm>
        <a:prstGeom prst="ellips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de-CH" sz="1300" kern="1200" dirty="0"/>
            <a:t>Kontrollieren</a:t>
          </a:r>
        </a:p>
      </dsp:txBody>
      <dsp:txXfrm>
        <a:off x="1825730" y="3246868"/>
        <a:ext cx="956959" cy="956959"/>
      </dsp:txXfrm>
    </dsp:sp>
    <dsp:sp modelId="{EA5EE054-D24A-47DB-B972-03AA252D5697}">
      <dsp:nvSpPr>
        <dsp:cNvPr id="0" name=""/>
        <dsp:cNvSpPr/>
      </dsp:nvSpPr>
      <dsp:spPr>
        <a:xfrm rot="16200000">
          <a:off x="2124359" y="2491137"/>
          <a:ext cx="359703" cy="456753"/>
        </a:xfrm>
        <a:prstGeom prst="rightArrow">
          <a:avLst>
            <a:gd name="adj1" fmla="val 60000"/>
            <a:gd name="adj2" fmla="val 5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CH" sz="1100" kern="1200"/>
        </a:p>
      </dsp:txBody>
      <dsp:txXfrm>
        <a:off x="2178315" y="2636444"/>
        <a:ext cx="251792" cy="274051"/>
      </dsp:txXfrm>
    </dsp:sp>
    <dsp:sp modelId="{1FDC249C-675C-4A5B-8362-C29D6C050209}">
      <dsp:nvSpPr>
        <dsp:cNvPr id="0" name=""/>
        <dsp:cNvSpPr/>
      </dsp:nvSpPr>
      <dsp:spPr>
        <a:xfrm>
          <a:off x="1627538" y="1016646"/>
          <a:ext cx="1353343" cy="1353343"/>
        </a:xfrm>
        <a:prstGeom prst="ellipse">
          <a:avLst/>
        </a:prstGeom>
        <a:solidFill>
          <a:schemeClr val="accent3">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de-CH" sz="1300" kern="1200" dirty="0"/>
            <a:t>Bewerten</a:t>
          </a:r>
        </a:p>
      </dsp:txBody>
      <dsp:txXfrm>
        <a:off x="1825730" y="1214838"/>
        <a:ext cx="956959" cy="956959"/>
      </dsp:txXfrm>
    </dsp:sp>
    <dsp:sp modelId="{DF2AE3D9-DA50-4DFF-90FD-3E35BE579C73}">
      <dsp:nvSpPr>
        <dsp:cNvPr id="0" name=""/>
        <dsp:cNvSpPr/>
      </dsp:nvSpPr>
      <dsp:spPr>
        <a:xfrm rot="19800000">
          <a:off x="2995437" y="962024"/>
          <a:ext cx="359703" cy="456753"/>
        </a:xfrm>
        <a:prstGeom prst="rightArrow">
          <a:avLst>
            <a:gd name="adj1" fmla="val 60000"/>
            <a:gd name="adj2" fmla="val 5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de-CH" sz="1100" kern="1200"/>
        </a:p>
      </dsp:txBody>
      <dsp:txXfrm>
        <a:off x="3002666" y="1080353"/>
        <a:ext cx="251792" cy="2740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CF1D7-02AF-4255-BEB6-974D6B8E879D}">
      <dsp:nvSpPr>
        <dsp:cNvPr id="0" name=""/>
        <dsp:cNvSpPr/>
      </dsp:nvSpPr>
      <dsp:spPr>
        <a:xfrm>
          <a:off x="0" y="5115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523179-BBB5-440E-9E78-CEACFAD788F6}">
      <dsp:nvSpPr>
        <dsp:cNvPr id="0" name=""/>
        <dsp:cNvSpPr/>
      </dsp:nvSpPr>
      <dsp:spPr>
        <a:xfrm>
          <a:off x="406400" y="687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Auftrag</a:t>
          </a:r>
        </a:p>
      </dsp:txBody>
      <dsp:txXfrm>
        <a:off x="406400" y="68733"/>
        <a:ext cx="5689600" cy="885600"/>
      </dsp:txXfrm>
    </dsp:sp>
    <dsp:sp modelId="{5E157988-B181-4D7A-AF9E-658C87D0897F}">
      <dsp:nvSpPr>
        <dsp:cNvPr id="0" name=""/>
        <dsp:cNvSpPr/>
      </dsp:nvSpPr>
      <dsp:spPr>
        <a:xfrm>
          <a:off x="0" y="18723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6DD0D1-2D89-4949-B06A-C09CB33D0050}">
      <dsp:nvSpPr>
        <dsp:cNvPr id="0" name=""/>
        <dsp:cNvSpPr/>
      </dsp:nvSpPr>
      <dsp:spPr>
        <a:xfrm>
          <a:off x="406400" y="14295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Vorgehen</a:t>
          </a:r>
        </a:p>
      </dsp:txBody>
      <dsp:txXfrm>
        <a:off x="406400" y="1429533"/>
        <a:ext cx="5689600" cy="885600"/>
      </dsp:txXfrm>
    </dsp:sp>
    <dsp:sp modelId="{8E4E90F4-32F4-41D7-9EE4-4EB71E27C698}">
      <dsp:nvSpPr>
        <dsp:cNvPr id="0" name=""/>
        <dsp:cNvSpPr/>
      </dsp:nvSpPr>
      <dsp:spPr>
        <a:xfrm>
          <a:off x="0" y="3233133"/>
          <a:ext cx="8128000" cy="756000"/>
        </a:xfrm>
        <a:prstGeom prst="rect">
          <a:avLst/>
        </a:prstGeom>
        <a:solidFill>
          <a:schemeClr val="tx1">
            <a:lumMod val="85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70EB80-BC6A-4F18-BE66-C3E0CE63991D}">
      <dsp:nvSpPr>
        <dsp:cNvPr id="0" name=""/>
        <dsp:cNvSpPr/>
      </dsp:nvSpPr>
      <dsp:spPr>
        <a:xfrm>
          <a:off x="406400" y="2790333"/>
          <a:ext cx="5689600" cy="885600"/>
        </a:xfrm>
        <a:prstGeom prst="flowChartProcess">
          <a:avLst/>
        </a:prstGeom>
        <a:solidFill>
          <a:schemeClr val="tx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Auswertung</a:t>
          </a:r>
        </a:p>
      </dsp:txBody>
      <dsp:txXfrm>
        <a:off x="406400" y="2790333"/>
        <a:ext cx="5689600" cy="885600"/>
      </dsp:txXfrm>
    </dsp:sp>
    <dsp:sp modelId="{C3E7CF56-A2E5-49A3-A02C-997D48ABE8BC}">
      <dsp:nvSpPr>
        <dsp:cNvPr id="0" name=""/>
        <dsp:cNvSpPr/>
      </dsp:nvSpPr>
      <dsp:spPr>
        <a:xfrm>
          <a:off x="0" y="45939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4A0E0E-DD01-4644-B18E-DCD23CD55482}">
      <dsp:nvSpPr>
        <dsp:cNvPr id="0" name=""/>
        <dsp:cNvSpPr/>
      </dsp:nvSpPr>
      <dsp:spPr>
        <a:xfrm>
          <a:off x="406400" y="41511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Fazit</a:t>
          </a:r>
        </a:p>
      </dsp:txBody>
      <dsp:txXfrm>
        <a:off x="406400" y="4151133"/>
        <a:ext cx="5689600" cy="8856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CF1D7-02AF-4255-BEB6-974D6B8E879D}">
      <dsp:nvSpPr>
        <dsp:cNvPr id="0" name=""/>
        <dsp:cNvSpPr/>
      </dsp:nvSpPr>
      <dsp:spPr>
        <a:xfrm>
          <a:off x="0" y="5115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523179-BBB5-440E-9E78-CEACFAD788F6}">
      <dsp:nvSpPr>
        <dsp:cNvPr id="0" name=""/>
        <dsp:cNvSpPr/>
      </dsp:nvSpPr>
      <dsp:spPr>
        <a:xfrm>
          <a:off x="406400" y="687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Auftrag</a:t>
          </a:r>
        </a:p>
      </dsp:txBody>
      <dsp:txXfrm>
        <a:off x="406400" y="68733"/>
        <a:ext cx="5689600" cy="885600"/>
      </dsp:txXfrm>
    </dsp:sp>
    <dsp:sp modelId="{5E157988-B181-4D7A-AF9E-658C87D0897F}">
      <dsp:nvSpPr>
        <dsp:cNvPr id="0" name=""/>
        <dsp:cNvSpPr/>
      </dsp:nvSpPr>
      <dsp:spPr>
        <a:xfrm>
          <a:off x="0" y="18723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6DD0D1-2D89-4949-B06A-C09CB33D0050}">
      <dsp:nvSpPr>
        <dsp:cNvPr id="0" name=""/>
        <dsp:cNvSpPr/>
      </dsp:nvSpPr>
      <dsp:spPr>
        <a:xfrm>
          <a:off x="406400" y="14295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Vorgehen</a:t>
          </a:r>
        </a:p>
      </dsp:txBody>
      <dsp:txXfrm>
        <a:off x="406400" y="1429533"/>
        <a:ext cx="5689600" cy="885600"/>
      </dsp:txXfrm>
    </dsp:sp>
    <dsp:sp modelId="{8E4E90F4-32F4-41D7-9EE4-4EB71E27C698}">
      <dsp:nvSpPr>
        <dsp:cNvPr id="0" name=""/>
        <dsp:cNvSpPr/>
      </dsp:nvSpPr>
      <dsp:spPr>
        <a:xfrm>
          <a:off x="0" y="3233133"/>
          <a:ext cx="8128000" cy="756000"/>
        </a:xfrm>
        <a:prstGeom prst="rect">
          <a:avLst/>
        </a:prstGeom>
        <a:solidFill>
          <a:schemeClr val="tx1">
            <a:lumMod val="50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70EB80-BC6A-4F18-BE66-C3E0CE63991D}">
      <dsp:nvSpPr>
        <dsp:cNvPr id="0" name=""/>
        <dsp:cNvSpPr/>
      </dsp:nvSpPr>
      <dsp:spPr>
        <a:xfrm>
          <a:off x="406400" y="2790333"/>
          <a:ext cx="5689600" cy="885600"/>
        </a:xfrm>
        <a:prstGeom prst="flowChartProcess">
          <a:avLst/>
        </a:prstGeom>
        <a:solidFill>
          <a:schemeClr val="tx1">
            <a:lumMod val="6500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Auswertung</a:t>
          </a:r>
        </a:p>
      </dsp:txBody>
      <dsp:txXfrm>
        <a:off x="406400" y="2790333"/>
        <a:ext cx="5689600" cy="885600"/>
      </dsp:txXfrm>
    </dsp:sp>
    <dsp:sp modelId="{C3E7CF56-A2E5-49A3-A02C-997D48ABE8BC}">
      <dsp:nvSpPr>
        <dsp:cNvPr id="0" name=""/>
        <dsp:cNvSpPr/>
      </dsp:nvSpPr>
      <dsp:spPr>
        <a:xfrm>
          <a:off x="0" y="4593933"/>
          <a:ext cx="8128000" cy="756000"/>
        </a:xfrm>
        <a:prstGeom prst="rect">
          <a:avLst/>
        </a:prstGeom>
        <a:solidFill>
          <a:schemeClr val="tx1">
            <a:lumMod val="85000"/>
            <a:alpha val="9000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4A0E0E-DD01-4644-B18E-DCD23CD55482}">
      <dsp:nvSpPr>
        <dsp:cNvPr id="0" name=""/>
        <dsp:cNvSpPr/>
      </dsp:nvSpPr>
      <dsp:spPr>
        <a:xfrm>
          <a:off x="406400" y="4151133"/>
          <a:ext cx="5689600" cy="885600"/>
        </a:xfrm>
        <a:prstGeom prst="flowChartProcess">
          <a:avLst/>
        </a:prstGeom>
        <a:solidFill>
          <a:schemeClr val="tx1"/>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333500">
            <a:lnSpc>
              <a:spcPct val="90000"/>
            </a:lnSpc>
            <a:spcBef>
              <a:spcPct val="0"/>
            </a:spcBef>
            <a:spcAft>
              <a:spcPct val="35000"/>
            </a:spcAft>
            <a:buNone/>
          </a:pPr>
          <a:r>
            <a:rPr lang="de-CH" sz="3000" kern="1200" dirty="0"/>
            <a:t>Fazit</a:t>
          </a:r>
        </a:p>
      </dsp:txBody>
      <dsp:txXfrm>
        <a:off x="406400" y="4151133"/>
        <a:ext cx="5689600" cy="8856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E63FE-FFB0-4305-BA30-D73F8AE64CD3}" type="datetimeFigureOut">
              <a:rPr lang="de-CH" smtClean="0"/>
              <a:t>04.10.2022</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93B9F-A0D7-4013-87BA-597911A697E8}" type="slidenum">
              <a:rPr lang="de-CH" smtClean="0"/>
              <a:t>‹Nr.›</a:t>
            </a:fld>
            <a:endParaRPr lang="de-CH"/>
          </a:p>
        </p:txBody>
      </p:sp>
    </p:spTree>
    <p:extLst>
      <p:ext uri="{BB962C8B-B14F-4D97-AF65-F5344CB8AC3E}">
        <p14:creationId xmlns:p14="http://schemas.microsoft.com/office/powerpoint/2010/main" val="3682531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Willkommen zu meiner Präsentation. Zu erst werde ich den Auftrag kurz erklären. Anschliessend mein Vorgehen in der Erstellung der App ausführen und wie ich die Arbeit ausgewertet habe. Schlussendlich noch meine persönliche Einschätzung zu der gesamten Durchführung.</a:t>
            </a:r>
          </a:p>
        </p:txBody>
      </p:sp>
      <p:sp>
        <p:nvSpPr>
          <p:cNvPr id="4" name="Foliennummernplatzhalter 3"/>
          <p:cNvSpPr>
            <a:spLocks noGrp="1"/>
          </p:cNvSpPr>
          <p:nvPr>
            <p:ph type="sldNum" sz="quarter" idx="5"/>
          </p:nvPr>
        </p:nvSpPr>
        <p:spPr/>
        <p:txBody>
          <a:bodyPr/>
          <a:lstStyle/>
          <a:p>
            <a:fld id="{F3D93B9F-A0D7-4013-87BA-597911A697E8}" type="slidenum">
              <a:rPr lang="de-CH" smtClean="0"/>
              <a:t>2</a:t>
            </a:fld>
            <a:endParaRPr lang="de-CH"/>
          </a:p>
        </p:txBody>
      </p:sp>
    </p:spTree>
    <p:extLst>
      <p:ext uri="{BB962C8B-B14F-4D97-AF65-F5344CB8AC3E}">
        <p14:creationId xmlns:p14="http://schemas.microsoft.com/office/powerpoint/2010/main" val="862389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Auch die Datenbankplanung fand hier statt. Mit den drei Hauptteilen von User, Kategorien und Trophäen. Die beiden </a:t>
            </a:r>
            <a:r>
              <a:rPr lang="de-CH" dirty="0" err="1"/>
              <a:t>Modifizierer</a:t>
            </a:r>
            <a:r>
              <a:rPr lang="de-CH" dirty="0"/>
              <a:t> von Kategorie-Farbe und Trophäen-Typ sind dabei als hart gecodete Werte vorgesehen. Nach den Vorgaben war das erlaubt und dieses Vorgehen reduzierte Komplikation und erleichterte die Umsetzung.</a:t>
            </a:r>
          </a:p>
        </p:txBody>
      </p:sp>
      <p:sp>
        <p:nvSpPr>
          <p:cNvPr id="4" name="Foliennummernplatzhalter 3"/>
          <p:cNvSpPr>
            <a:spLocks noGrp="1"/>
          </p:cNvSpPr>
          <p:nvPr>
            <p:ph type="sldNum" sz="quarter" idx="5"/>
          </p:nvPr>
        </p:nvSpPr>
        <p:spPr/>
        <p:txBody>
          <a:bodyPr/>
          <a:lstStyle/>
          <a:p>
            <a:fld id="{F3D93B9F-A0D7-4013-87BA-597911A697E8}" type="slidenum">
              <a:rPr lang="de-CH" smtClean="0"/>
              <a:t>11</a:t>
            </a:fld>
            <a:endParaRPr lang="de-CH"/>
          </a:p>
        </p:txBody>
      </p:sp>
    </p:spTree>
    <p:extLst>
      <p:ext uri="{BB962C8B-B14F-4D97-AF65-F5344CB8AC3E}">
        <p14:creationId xmlns:p14="http://schemas.microsoft.com/office/powerpoint/2010/main" val="964065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der Entscheidungsphase habe ich mich dann definitiv für </a:t>
            </a:r>
            <a:r>
              <a:rPr lang="de-CH" dirty="0" err="1"/>
              <a:t>Laravel</a:t>
            </a:r>
            <a:r>
              <a:rPr lang="de-CH" dirty="0"/>
              <a:t> </a:t>
            </a:r>
            <a:r>
              <a:rPr lang="de-CH" dirty="0" err="1"/>
              <a:t>Sanctum</a:t>
            </a:r>
            <a:r>
              <a:rPr lang="de-CH" dirty="0"/>
              <a:t> für die Authentifizierung, </a:t>
            </a:r>
            <a:r>
              <a:rPr lang="de-CH" dirty="0" err="1"/>
              <a:t>Swagger</a:t>
            </a:r>
            <a:r>
              <a:rPr lang="de-CH" dirty="0"/>
              <a:t> UI als Frontend und </a:t>
            </a:r>
            <a:r>
              <a:rPr lang="de-CH" dirty="0" err="1"/>
              <a:t>Insomnia</a:t>
            </a:r>
            <a:r>
              <a:rPr lang="de-CH" dirty="0"/>
              <a:t> für das API-Testen entschieden.</a:t>
            </a:r>
          </a:p>
        </p:txBody>
      </p:sp>
      <p:sp>
        <p:nvSpPr>
          <p:cNvPr id="4" name="Foliennummernplatzhalter 3"/>
          <p:cNvSpPr>
            <a:spLocks noGrp="1"/>
          </p:cNvSpPr>
          <p:nvPr>
            <p:ph type="sldNum" sz="quarter" idx="5"/>
          </p:nvPr>
        </p:nvSpPr>
        <p:spPr/>
        <p:txBody>
          <a:bodyPr/>
          <a:lstStyle/>
          <a:p>
            <a:fld id="{F3D93B9F-A0D7-4013-87BA-597911A697E8}" type="slidenum">
              <a:rPr lang="de-CH" smtClean="0"/>
              <a:t>12</a:t>
            </a:fld>
            <a:endParaRPr lang="de-CH"/>
          </a:p>
        </p:txBody>
      </p:sp>
    </p:spTree>
    <p:extLst>
      <p:ext uri="{BB962C8B-B14F-4D97-AF65-F5344CB8AC3E}">
        <p14:creationId xmlns:p14="http://schemas.microsoft.com/office/powerpoint/2010/main" val="1969522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 </a:t>
            </a:r>
            <a:r>
              <a:rPr lang="de-CH" dirty="0" err="1"/>
              <a:t>Laravel</a:t>
            </a:r>
            <a:r>
              <a:rPr lang="de-CH" dirty="0"/>
              <a:t> ein sehr umfangreiches Framework ist, kann es schwierig sein, die Übersicht zu behalten. Dieses Lifecycle Diagramm zeigt wo meine Eigenleistung im System statt findet. Der ganze gelbe Bereich ist das </a:t>
            </a:r>
            <a:r>
              <a:rPr lang="de-CH" dirty="0" err="1"/>
              <a:t>Laravel</a:t>
            </a:r>
            <a:r>
              <a:rPr lang="de-CH" dirty="0"/>
              <a:t>-System und der grüne Teil zeigt meinen Code.</a:t>
            </a:r>
          </a:p>
          <a:p>
            <a:endParaRPr lang="de-CH" dirty="0"/>
          </a:p>
          <a:p>
            <a:r>
              <a:rPr lang="de-CH" dirty="0"/>
              <a:t>Hier sieht man auch schön die Funktionsweise. Ein vom User ausgelöster Request durchläuft zu erst die den ganzen Teil rechts bis er dann schliesslich bei Router ankommt. Wenn die Route eine der von mir definierten </a:t>
            </a:r>
            <a:r>
              <a:rPr lang="de-CH" dirty="0" err="1"/>
              <a:t>Routes</a:t>
            </a:r>
            <a:r>
              <a:rPr lang="de-CH" dirty="0"/>
              <a:t> entspricht, wird der Request weiter geleitet. Die Middleware, was in diesem Fall </a:t>
            </a:r>
            <a:r>
              <a:rPr lang="de-CH" dirty="0" err="1"/>
              <a:t>Laravel-Sanctum</a:t>
            </a:r>
            <a:r>
              <a:rPr lang="de-CH" dirty="0"/>
              <a:t> ist prüft dann die Authentifizierung. Über den Controller werden dann je nach dem die Daten im Request geprüft und Error Codes oder Responses zurückgegeben.</a:t>
            </a:r>
          </a:p>
        </p:txBody>
      </p:sp>
      <p:sp>
        <p:nvSpPr>
          <p:cNvPr id="4" name="Foliennummernplatzhalter 3"/>
          <p:cNvSpPr>
            <a:spLocks noGrp="1"/>
          </p:cNvSpPr>
          <p:nvPr>
            <p:ph type="sldNum" sz="quarter" idx="5"/>
          </p:nvPr>
        </p:nvSpPr>
        <p:spPr/>
        <p:txBody>
          <a:bodyPr/>
          <a:lstStyle/>
          <a:p>
            <a:fld id="{F3D93B9F-A0D7-4013-87BA-597911A697E8}" type="slidenum">
              <a:rPr lang="de-CH" smtClean="0"/>
              <a:t>13</a:t>
            </a:fld>
            <a:endParaRPr lang="de-CH"/>
          </a:p>
        </p:txBody>
      </p:sp>
    </p:spTree>
    <p:extLst>
      <p:ext uri="{BB962C8B-B14F-4D97-AF65-F5344CB8AC3E}">
        <p14:creationId xmlns:p14="http://schemas.microsoft.com/office/powerpoint/2010/main" val="414816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Für die Funktionsweise dieser App sind vier Hauptteile nötig. Als erstes muss eine Datenbanktabelle erstellt werden. Links ist die Migration für die Trophäentabelle, rechts die korrespondierende Tabelle.</a:t>
            </a:r>
          </a:p>
        </p:txBody>
      </p:sp>
      <p:sp>
        <p:nvSpPr>
          <p:cNvPr id="4" name="Foliennummernplatzhalter 3"/>
          <p:cNvSpPr>
            <a:spLocks noGrp="1"/>
          </p:cNvSpPr>
          <p:nvPr>
            <p:ph type="sldNum" sz="quarter" idx="5"/>
          </p:nvPr>
        </p:nvSpPr>
        <p:spPr/>
        <p:txBody>
          <a:bodyPr/>
          <a:lstStyle/>
          <a:p>
            <a:fld id="{F3D93B9F-A0D7-4013-87BA-597911A697E8}" type="slidenum">
              <a:rPr lang="de-CH" smtClean="0"/>
              <a:t>14</a:t>
            </a:fld>
            <a:endParaRPr lang="de-CH"/>
          </a:p>
        </p:txBody>
      </p:sp>
    </p:spTree>
    <p:extLst>
      <p:ext uri="{BB962C8B-B14F-4D97-AF65-F5344CB8AC3E}">
        <p14:creationId xmlns:p14="http://schemas.microsoft.com/office/powerpoint/2010/main" val="2562151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Als zweites werden die API-</a:t>
            </a:r>
            <a:r>
              <a:rPr lang="de-CH" dirty="0" err="1"/>
              <a:t>Routes</a:t>
            </a:r>
            <a:r>
              <a:rPr lang="de-CH" dirty="0"/>
              <a:t> benötigt. Manche </a:t>
            </a:r>
            <a:r>
              <a:rPr lang="de-CH" dirty="0" err="1"/>
              <a:t>Routes</a:t>
            </a:r>
            <a:r>
              <a:rPr lang="de-CH" dirty="0"/>
              <a:t> werden ausgeschrieben, andere können mit </a:t>
            </a:r>
            <a:r>
              <a:rPr lang="de-CH" dirty="0" err="1"/>
              <a:t>Laravel</a:t>
            </a:r>
            <a:r>
              <a:rPr lang="de-CH" dirty="0"/>
              <a:t>-Syntax gebündelt werden. Das verringert den Aufwand um REST Controller zu schreiben.</a:t>
            </a:r>
          </a:p>
        </p:txBody>
      </p:sp>
      <p:sp>
        <p:nvSpPr>
          <p:cNvPr id="4" name="Foliennummernplatzhalter 3"/>
          <p:cNvSpPr>
            <a:spLocks noGrp="1"/>
          </p:cNvSpPr>
          <p:nvPr>
            <p:ph type="sldNum" sz="quarter" idx="5"/>
          </p:nvPr>
        </p:nvSpPr>
        <p:spPr/>
        <p:txBody>
          <a:bodyPr/>
          <a:lstStyle/>
          <a:p>
            <a:fld id="{F3D93B9F-A0D7-4013-87BA-597911A697E8}" type="slidenum">
              <a:rPr lang="de-CH" smtClean="0"/>
              <a:t>15</a:t>
            </a:fld>
            <a:endParaRPr lang="de-CH"/>
          </a:p>
        </p:txBody>
      </p:sp>
    </p:spTree>
    <p:extLst>
      <p:ext uri="{BB962C8B-B14F-4D97-AF65-F5344CB8AC3E}">
        <p14:creationId xmlns:p14="http://schemas.microsoft.com/office/powerpoint/2010/main" val="608322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meiste Logik findet in den Controllern statt. Hier zum Beispiel werden die vom Benutzer gesendeten Daten geprüft. Falls alles korrekt ist wird eine neue Trophäe in der Datenbank angelegt. </a:t>
            </a:r>
          </a:p>
        </p:txBody>
      </p:sp>
      <p:sp>
        <p:nvSpPr>
          <p:cNvPr id="4" name="Foliennummernplatzhalter 3"/>
          <p:cNvSpPr>
            <a:spLocks noGrp="1"/>
          </p:cNvSpPr>
          <p:nvPr>
            <p:ph type="sldNum" sz="quarter" idx="5"/>
          </p:nvPr>
        </p:nvSpPr>
        <p:spPr/>
        <p:txBody>
          <a:bodyPr/>
          <a:lstStyle/>
          <a:p>
            <a:fld id="{F3D93B9F-A0D7-4013-87BA-597911A697E8}" type="slidenum">
              <a:rPr lang="de-CH" smtClean="0"/>
              <a:t>16</a:t>
            </a:fld>
            <a:endParaRPr lang="de-CH"/>
          </a:p>
        </p:txBody>
      </p:sp>
    </p:spTree>
    <p:extLst>
      <p:ext uri="{BB962C8B-B14F-4D97-AF65-F5344CB8AC3E}">
        <p14:creationId xmlns:p14="http://schemas.microsoft.com/office/powerpoint/2010/main" val="2394381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Der vierte Schritt ist das Einfügen von </a:t>
            </a:r>
            <a:r>
              <a:rPr lang="de-CH" dirty="0" err="1"/>
              <a:t>Swagger</a:t>
            </a:r>
            <a:r>
              <a:rPr lang="de-CH" dirty="0"/>
              <a:t> UI Syntax um die Frontend Dokumentationsschnittstelle zu erstellen.</a:t>
            </a:r>
          </a:p>
        </p:txBody>
      </p:sp>
      <p:sp>
        <p:nvSpPr>
          <p:cNvPr id="4" name="Foliennummernplatzhalter 3"/>
          <p:cNvSpPr>
            <a:spLocks noGrp="1"/>
          </p:cNvSpPr>
          <p:nvPr>
            <p:ph type="sldNum" sz="quarter" idx="5"/>
          </p:nvPr>
        </p:nvSpPr>
        <p:spPr/>
        <p:txBody>
          <a:bodyPr/>
          <a:lstStyle/>
          <a:p>
            <a:fld id="{F3D93B9F-A0D7-4013-87BA-597911A697E8}" type="slidenum">
              <a:rPr lang="de-CH" smtClean="0"/>
              <a:t>17</a:t>
            </a:fld>
            <a:endParaRPr lang="de-CH"/>
          </a:p>
        </p:txBody>
      </p:sp>
    </p:spTree>
    <p:extLst>
      <p:ext uri="{BB962C8B-B14F-4D97-AF65-F5344CB8AC3E}">
        <p14:creationId xmlns:p14="http://schemas.microsoft.com/office/powerpoint/2010/main" val="3708695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Bei der Auswertung meiner Arbeit ging es hauptsächlich darum, die Funktionalität zu Testen. Ich habe aber auch darauf geachtet, dass ich die Syntaxkonventionen eingehalten habe und auf eine möglichst grosse Wiederverwendbarkeit und Erweiterbarkeit.</a:t>
            </a:r>
          </a:p>
        </p:txBody>
      </p:sp>
      <p:sp>
        <p:nvSpPr>
          <p:cNvPr id="4" name="Foliennummernplatzhalter 3"/>
          <p:cNvSpPr>
            <a:spLocks noGrp="1"/>
          </p:cNvSpPr>
          <p:nvPr>
            <p:ph type="sldNum" sz="quarter" idx="5"/>
          </p:nvPr>
        </p:nvSpPr>
        <p:spPr/>
        <p:txBody>
          <a:bodyPr/>
          <a:lstStyle/>
          <a:p>
            <a:fld id="{F3D93B9F-A0D7-4013-87BA-597911A697E8}" type="slidenum">
              <a:rPr lang="de-CH" smtClean="0"/>
              <a:t>18</a:t>
            </a:fld>
            <a:endParaRPr lang="de-CH"/>
          </a:p>
        </p:txBody>
      </p:sp>
    </p:spTree>
    <p:extLst>
      <p:ext uri="{BB962C8B-B14F-4D97-AF65-F5344CB8AC3E}">
        <p14:creationId xmlns:p14="http://schemas.microsoft.com/office/powerpoint/2010/main" val="2296211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Nach dem der Realisieren Teil abgeschlossen war, unterzog ich das Projekt intensivem Tests. Dies fand wie in der Vorgabe zur IPA aufgeführt von Hand statt.</a:t>
            </a:r>
          </a:p>
        </p:txBody>
      </p:sp>
      <p:sp>
        <p:nvSpPr>
          <p:cNvPr id="4" name="Foliennummernplatzhalter 3"/>
          <p:cNvSpPr>
            <a:spLocks noGrp="1"/>
          </p:cNvSpPr>
          <p:nvPr>
            <p:ph type="sldNum" sz="quarter" idx="5"/>
          </p:nvPr>
        </p:nvSpPr>
        <p:spPr/>
        <p:txBody>
          <a:bodyPr/>
          <a:lstStyle/>
          <a:p>
            <a:fld id="{F3D93B9F-A0D7-4013-87BA-597911A697E8}" type="slidenum">
              <a:rPr lang="de-CH" smtClean="0"/>
              <a:t>19</a:t>
            </a:fld>
            <a:endParaRPr lang="de-CH"/>
          </a:p>
        </p:txBody>
      </p:sp>
    </p:spTree>
    <p:extLst>
      <p:ext uri="{BB962C8B-B14F-4D97-AF65-F5344CB8AC3E}">
        <p14:creationId xmlns:p14="http://schemas.microsoft.com/office/powerpoint/2010/main" val="2951813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Testen verlief bis auf einen Bug positiv. Ich hatte übersehen, dass es möglich war Trophäen per Kategorien ID eine Kategorie eines anderen Benutzers zu zuschreiben.</a:t>
            </a:r>
          </a:p>
        </p:txBody>
      </p:sp>
      <p:sp>
        <p:nvSpPr>
          <p:cNvPr id="4" name="Foliennummernplatzhalter 3"/>
          <p:cNvSpPr>
            <a:spLocks noGrp="1"/>
          </p:cNvSpPr>
          <p:nvPr>
            <p:ph type="sldNum" sz="quarter" idx="5"/>
          </p:nvPr>
        </p:nvSpPr>
        <p:spPr/>
        <p:txBody>
          <a:bodyPr/>
          <a:lstStyle/>
          <a:p>
            <a:fld id="{F3D93B9F-A0D7-4013-87BA-597911A697E8}" type="slidenum">
              <a:rPr lang="de-CH" smtClean="0"/>
              <a:t>20</a:t>
            </a:fld>
            <a:endParaRPr lang="de-CH"/>
          </a:p>
        </p:txBody>
      </p:sp>
    </p:spTree>
    <p:extLst>
      <p:ext uri="{BB962C8B-B14F-4D97-AF65-F5344CB8AC3E}">
        <p14:creationId xmlns:p14="http://schemas.microsoft.com/office/powerpoint/2010/main" val="1576380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Der Auftrag wie in der PKORG beschrieben, sieht vor eine Trophäen-Verwaltungs-App zu erstellen. Die Idee kommt von einem Lernenden und besteht aus zwei Teilen. Dem Frontend und einem API-Backend. Diese Arbeit befasst sich ausschliesslich mit dem API-Backend.</a:t>
            </a:r>
          </a:p>
        </p:txBody>
      </p:sp>
      <p:sp>
        <p:nvSpPr>
          <p:cNvPr id="4" name="Foliennummernplatzhalter 3"/>
          <p:cNvSpPr>
            <a:spLocks noGrp="1"/>
          </p:cNvSpPr>
          <p:nvPr>
            <p:ph type="sldNum" sz="quarter" idx="5"/>
          </p:nvPr>
        </p:nvSpPr>
        <p:spPr/>
        <p:txBody>
          <a:bodyPr/>
          <a:lstStyle/>
          <a:p>
            <a:fld id="{F3D93B9F-A0D7-4013-87BA-597911A697E8}" type="slidenum">
              <a:rPr lang="de-CH" smtClean="0"/>
              <a:t>3</a:t>
            </a:fld>
            <a:endParaRPr lang="de-CH"/>
          </a:p>
        </p:txBody>
      </p:sp>
    </p:spTree>
    <p:extLst>
      <p:ext uri="{BB962C8B-B14F-4D97-AF65-F5344CB8AC3E}">
        <p14:creationId xmlns:p14="http://schemas.microsoft.com/office/powerpoint/2010/main" val="1032717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Mein Eindruck über die Arbeit und das Resultat.</a:t>
            </a:r>
          </a:p>
        </p:txBody>
      </p:sp>
      <p:sp>
        <p:nvSpPr>
          <p:cNvPr id="4" name="Foliennummernplatzhalter 3"/>
          <p:cNvSpPr>
            <a:spLocks noGrp="1"/>
          </p:cNvSpPr>
          <p:nvPr>
            <p:ph type="sldNum" sz="quarter" idx="5"/>
          </p:nvPr>
        </p:nvSpPr>
        <p:spPr/>
        <p:txBody>
          <a:bodyPr/>
          <a:lstStyle/>
          <a:p>
            <a:fld id="{F3D93B9F-A0D7-4013-87BA-597911A697E8}" type="slidenum">
              <a:rPr lang="de-CH" smtClean="0"/>
              <a:t>21</a:t>
            </a:fld>
            <a:endParaRPr lang="de-CH"/>
          </a:p>
        </p:txBody>
      </p:sp>
    </p:spTree>
    <p:extLst>
      <p:ext uri="{BB962C8B-B14F-4D97-AF65-F5344CB8AC3E}">
        <p14:creationId xmlns:p14="http://schemas.microsoft.com/office/powerpoint/2010/main" val="2003271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Auf der positiven Seite, bin ich glücklich damit, das ich alle Vorgaben vollständig erfüllen konnte. Weiter war das Programmieren grössten Teils problemlos. Nicht so gut gelang mir das einschätzen der Dokumentationsarbeit für die IPA-Arbeit. Obwohl es keine dramatischen Auswirkungen hatte, so musste ich doch in den letzten zwei Tagen viele Sachen in der IPA nacharbeiten.</a:t>
            </a:r>
          </a:p>
        </p:txBody>
      </p:sp>
      <p:sp>
        <p:nvSpPr>
          <p:cNvPr id="4" name="Foliennummernplatzhalter 3"/>
          <p:cNvSpPr>
            <a:spLocks noGrp="1"/>
          </p:cNvSpPr>
          <p:nvPr>
            <p:ph type="sldNum" sz="quarter" idx="5"/>
          </p:nvPr>
        </p:nvSpPr>
        <p:spPr/>
        <p:txBody>
          <a:bodyPr/>
          <a:lstStyle/>
          <a:p>
            <a:fld id="{F3D93B9F-A0D7-4013-87BA-597911A697E8}" type="slidenum">
              <a:rPr lang="de-CH" smtClean="0"/>
              <a:t>22</a:t>
            </a:fld>
            <a:endParaRPr lang="de-CH"/>
          </a:p>
        </p:txBody>
      </p:sp>
    </p:spTree>
    <p:extLst>
      <p:ext uri="{BB962C8B-B14F-4D97-AF65-F5344CB8AC3E}">
        <p14:creationId xmlns:p14="http://schemas.microsoft.com/office/powerpoint/2010/main" val="3495152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Das schliesst meine Präsentation ab. Ich hoffe ich konnte ein übersichtliches Bild über meine Arbeit vermitteln und bedanke mich für Ihre Aufmerksamkeit.</a:t>
            </a:r>
          </a:p>
        </p:txBody>
      </p:sp>
      <p:sp>
        <p:nvSpPr>
          <p:cNvPr id="4" name="Foliennummernplatzhalter 3"/>
          <p:cNvSpPr>
            <a:spLocks noGrp="1"/>
          </p:cNvSpPr>
          <p:nvPr>
            <p:ph type="sldNum" sz="quarter" idx="5"/>
          </p:nvPr>
        </p:nvSpPr>
        <p:spPr/>
        <p:txBody>
          <a:bodyPr/>
          <a:lstStyle/>
          <a:p>
            <a:fld id="{F3D93B9F-A0D7-4013-87BA-597911A697E8}" type="slidenum">
              <a:rPr lang="de-CH" smtClean="0"/>
              <a:t>23</a:t>
            </a:fld>
            <a:endParaRPr lang="de-CH"/>
          </a:p>
        </p:txBody>
      </p:sp>
    </p:spTree>
    <p:extLst>
      <p:ext uri="{BB962C8B-B14F-4D97-AF65-F5344CB8AC3E}">
        <p14:creationId xmlns:p14="http://schemas.microsoft.com/office/powerpoint/2010/main" val="3042243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Es sollte möglich gemacht werden für eine Person, ihre Teilnahmen an Tournieren oder «Trophäen», fest zu halten. Diese Trophäen sollen in Kategorien eingeteilt werden können, die auch von der Person erstellt werden können.  </a:t>
            </a:r>
          </a:p>
        </p:txBody>
      </p:sp>
      <p:sp>
        <p:nvSpPr>
          <p:cNvPr id="4" name="Foliennummernplatzhalter 3"/>
          <p:cNvSpPr>
            <a:spLocks noGrp="1"/>
          </p:cNvSpPr>
          <p:nvPr>
            <p:ph type="sldNum" sz="quarter" idx="5"/>
          </p:nvPr>
        </p:nvSpPr>
        <p:spPr/>
        <p:txBody>
          <a:bodyPr/>
          <a:lstStyle/>
          <a:p>
            <a:fld id="{F3D93B9F-A0D7-4013-87BA-597911A697E8}" type="slidenum">
              <a:rPr lang="de-CH" smtClean="0"/>
              <a:t>4</a:t>
            </a:fld>
            <a:endParaRPr lang="de-CH"/>
          </a:p>
        </p:txBody>
      </p:sp>
    </p:spTree>
    <p:extLst>
      <p:ext uri="{BB962C8B-B14F-4D97-AF65-F5344CB8AC3E}">
        <p14:creationId xmlns:p14="http://schemas.microsoft.com/office/powerpoint/2010/main" val="412191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Dazu soll eine API entwickelt werden. Es soll möglich sein, sich als Benutzer zu registrieren und anzumelden. Es wird weiter eine Form von Schnittstelle benötigt, um auf die API zu zugreifen. Das API-Backend soll mit </a:t>
            </a:r>
            <a:r>
              <a:rPr lang="de-CH" dirty="0" err="1"/>
              <a:t>Laravel</a:t>
            </a:r>
            <a:r>
              <a:rPr lang="de-CH" dirty="0"/>
              <a:t>, einem PHP-Framework, das bei der </a:t>
            </a:r>
            <a:r>
              <a:rPr lang="de-CH" dirty="0" err="1"/>
              <a:t>TwoFold</a:t>
            </a:r>
            <a:r>
              <a:rPr lang="de-CH" dirty="0"/>
              <a:t> AG häufig verwendet wird, umgesetzt werden. Das ganze soll in einem lokalen Umfeld ausgeführt werden und nicht Live gestellt werden.</a:t>
            </a:r>
          </a:p>
        </p:txBody>
      </p:sp>
      <p:sp>
        <p:nvSpPr>
          <p:cNvPr id="4" name="Foliennummernplatzhalter 3"/>
          <p:cNvSpPr>
            <a:spLocks noGrp="1"/>
          </p:cNvSpPr>
          <p:nvPr>
            <p:ph type="sldNum" sz="quarter" idx="5"/>
          </p:nvPr>
        </p:nvSpPr>
        <p:spPr/>
        <p:txBody>
          <a:bodyPr/>
          <a:lstStyle/>
          <a:p>
            <a:fld id="{F3D93B9F-A0D7-4013-87BA-597911A697E8}" type="slidenum">
              <a:rPr lang="de-CH" smtClean="0"/>
              <a:t>5</a:t>
            </a:fld>
            <a:endParaRPr lang="de-CH"/>
          </a:p>
        </p:txBody>
      </p:sp>
    </p:spTree>
    <p:extLst>
      <p:ext uri="{BB962C8B-B14F-4D97-AF65-F5344CB8AC3E}">
        <p14:creationId xmlns:p14="http://schemas.microsoft.com/office/powerpoint/2010/main" val="211522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 meinem Vorgehen.</a:t>
            </a:r>
          </a:p>
        </p:txBody>
      </p:sp>
      <p:sp>
        <p:nvSpPr>
          <p:cNvPr id="4" name="Foliennummernplatzhalter 3"/>
          <p:cNvSpPr>
            <a:spLocks noGrp="1"/>
          </p:cNvSpPr>
          <p:nvPr>
            <p:ph type="sldNum" sz="quarter" idx="5"/>
          </p:nvPr>
        </p:nvSpPr>
        <p:spPr/>
        <p:txBody>
          <a:bodyPr/>
          <a:lstStyle/>
          <a:p>
            <a:fld id="{F3D93B9F-A0D7-4013-87BA-597911A697E8}" type="slidenum">
              <a:rPr lang="de-CH" smtClean="0"/>
              <a:t>6</a:t>
            </a:fld>
            <a:endParaRPr lang="de-CH"/>
          </a:p>
        </p:txBody>
      </p:sp>
    </p:spTree>
    <p:extLst>
      <p:ext uri="{BB962C8B-B14F-4D97-AF65-F5344CB8AC3E}">
        <p14:creationId xmlns:p14="http://schemas.microsoft.com/office/powerpoint/2010/main" val="2922475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Als Projektplanungsmethode habe ich die bekannte I.P.E.R.K.A Methode verwendet.</a:t>
            </a:r>
          </a:p>
        </p:txBody>
      </p:sp>
      <p:sp>
        <p:nvSpPr>
          <p:cNvPr id="4" name="Foliennummernplatzhalter 3"/>
          <p:cNvSpPr>
            <a:spLocks noGrp="1"/>
          </p:cNvSpPr>
          <p:nvPr>
            <p:ph type="sldNum" sz="quarter" idx="5"/>
          </p:nvPr>
        </p:nvSpPr>
        <p:spPr/>
        <p:txBody>
          <a:bodyPr/>
          <a:lstStyle/>
          <a:p>
            <a:fld id="{F3D93B9F-A0D7-4013-87BA-597911A697E8}" type="slidenum">
              <a:rPr lang="de-CH" smtClean="0"/>
              <a:t>7</a:t>
            </a:fld>
            <a:endParaRPr lang="de-CH"/>
          </a:p>
        </p:txBody>
      </p:sp>
    </p:spTree>
    <p:extLst>
      <p:ext uri="{BB962C8B-B14F-4D97-AF65-F5344CB8AC3E}">
        <p14:creationId xmlns:p14="http://schemas.microsoft.com/office/powerpoint/2010/main" val="3525106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der Informieren-Phase habe ich mich hauptsächlich mit der Aufgabenstellung auseinandergesetzt und damit, die passenden Mittel und Vorgehensweisen zu finden. Dazu gehören </a:t>
            </a:r>
            <a:r>
              <a:rPr lang="de-CH" dirty="0" err="1"/>
              <a:t>Swagger</a:t>
            </a:r>
            <a:r>
              <a:rPr lang="de-CH" dirty="0"/>
              <a:t> als UI-Tool und </a:t>
            </a:r>
            <a:r>
              <a:rPr lang="de-CH" dirty="0" err="1"/>
              <a:t>Laravel-Sanctum</a:t>
            </a:r>
            <a:r>
              <a:rPr lang="de-CH" dirty="0"/>
              <a:t> für die Authentifizierung.</a:t>
            </a:r>
          </a:p>
        </p:txBody>
      </p:sp>
      <p:sp>
        <p:nvSpPr>
          <p:cNvPr id="4" name="Foliennummernplatzhalter 3"/>
          <p:cNvSpPr>
            <a:spLocks noGrp="1"/>
          </p:cNvSpPr>
          <p:nvPr>
            <p:ph type="sldNum" sz="quarter" idx="5"/>
          </p:nvPr>
        </p:nvSpPr>
        <p:spPr/>
        <p:txBody>
          <a:bodyPr/>
          <a:lstStyle/>
          <a:p>
            <a:fld id="{F3D93B9F-A0D7-4013-87BA-597911A697E8}" type="slidenum">
              <a:rPr lang="de-CH" smtClean="0"/>
              <a:t>8</a:t>
            </a:fld>
            <a:endParaRPr lang="de-CH"/>
          </a:p>
        </p:txBody>
      </p:sp>
    </p:spTree>
    <p:extLst>
      <p:ext uri="{BB962C8B-B14F-4D97-AF65-F5344CB8AC3E}">
        <p14:creationId xmlns:p14="http://schemas.microsoft.com/office/powerpoint/2010/main" val="64732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Die Planung für das gesamte Projekt ist in einem Zeitplan festgehalten. Darin ist die veranschlagte Zeit in rot und die tatsächlich gebrauchte Zeit in grün dargestellt.</a:t>
            </a:r>
          </a:p>
        </p:txBody>
      </p:sp>
      <p:sp>
        <p:nvSpPr>
          <p:cNvPr id="4" name="Foliennummernplatzhalter 3"/>
          <p:cNvSpPr>
            <a:spLocks noGrp="1"/>
          </p:cNvSpPr>
          <p:nvPr>
            <p:ph type="sldNum" sz="quarter" idx="5"/>
          </p:nvPr>
        </p:nvSpPr>
        <p:spPr/>
        <p:txBody>
          <a:bodyPr/>
          <a:lstStyle/>
          <a:p>
            <a:fld id="{F3D93B9F-A0D7-4013-87BA-597911A697E8}" type="slidenum">
              <a:rPr lang="de-CH" smtClean="0"/>
              <a:t>9</a:t>
            </a:fld>
            <a:endParaRPr lang="de-CH"/>
          </a:p>
        </p:txBody>
      </p:sp>
    </p:spTree>
    <p:extLst>
      <p:ext uri="{BB962C8B-B14F-4D97-AF65-F5344CB8AC3E}">
        <p14:creationId xmlns:p14="http://schemas.microsoft.com/office/powerpoint/2010/main" val="2317767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In der Planungsphase habe ich die allgemeinen Appfunktionen geplant und visuelle Ressourcen wie Use Case Diagramme erstellt.</a:t>
            </a:r>
          </a:p>
        </p:txBody>
      </p:sp>
      <p:sp>
        <p:nvSpPr>
          <p:cNvPr id="4" name="Foliennummernplatzhalter 3"/>
          <p:cNvSpPr>
            <a:spLocks noGrp="1"/>
          </p:cNvSpPr>
          <p:nvPr>
            <p:ph type="sldNum" sz="quarter" idx="5"/>
          </p:nvPr>
        </p:nvSpPr>
        <p:spPr/>
        <p:txBody>
          <a:bodyPr/>
          <a:lstStyle/>
          <a:p>
            <a:fld id="{F3D93B9F-A0D7-4013-87BA-597911A697E8}" type="slidenum">
              <a:rPr lang="de-CH" smtClean="0"/>
              <a:t>10</a:t>
            </a:fld>
            <a:endParaRPr lang="de-CH"/>
          </a:p>
        </p:txBody>
      </p:sp>
    </p:spTree>
    <p:extLst>
      <p:ext uri="{BB962C8B-B14F-4D97-AF65-F5344CB8AC3E}">
        <p14:creationId xmlns:p14="http://schemas.microsoft.com/office/powerpoint/2010/main" val="2833668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Ref idx="1001">
        <a:schemeClr val="bg2"/>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81D86D4-5784-684F-6C6C-C13583C7F78D}"/>
              </a:ext>
            </a:extLst>
          </p:cNvPr>
          <p:cNvPicPr>
            <a:picLocks noChangeAspect="1"/>
          </p:cNvPicPr>
          <p:nvPr userDrawn="1"/>
        </p:nvPicPr>
        <p:blipFill>
          <a:blip r:embed="rId2"/>
          <a:srcRect/>
          <a:stretch/>
        </p:blipFill>
        <p:spPr>
          <a:xfrm>
            <a:off x="9985200" y="5296010"/>
            <a:ext cx="2206800" cy="1561990"/>
          </a:xfrm>
          <a:prstGeom prst="rect">
            <a:avLst/>
          </a:prstGeom>
        </p:spPr>
      </p:pic>
    </p:spTree>
    <p:extLst>
      <p:ext uri="{BB962C8B-B14F-4D97-AF65-F5344CB8AC3E}">
        <p14:creationId xmlns:p14="http://schemas.microsoft.com/office/powerpoint/2010/main" val="33761892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DE3AD6-8F61-36BF-975B-4F9F86913985}"/>
              </a:ext>
            </a:extLst>
          </p:cNvPr>
          <p:cNvSpPr>
            <a:spLocks noGrp="1"/>
          </p:cNvSpPr>
          <p:nvPr>
            <p:ph type="title"/>
          </p:nvPr>
        </p:nvSpPr>
        <p:spPr>
          <a:xfrm>
            <a:off x="838200" y="365125"/>
            <a:ext cx="10515600" cy="1325563"/>
          </a:xfrm>
          <a:prstGeom prst="rect">
            <a:avLst/>
          </a:prstGeom>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112EF99-A8CE-AD41-648F-4F42897A9CE8}"/>
              </a:ext>
            </a:extLst>
          </p:cNvPr>
          <p:cNvSpPr>
            <a:spLocks noGrp="1"/>
          </p:cNvSpPr>
          <p:nvPr>
            <p:ph type="body" orient="vert" idx="1"/>
          </p:nvPr>
        </p:nvSpPr>
        <p:spPr>
          <a:xfrm>
            <a:off x="838200" y="1825625"/>
            <a:ext cx="10515600" cy="4351338"/>
          </a:xfrm>
          <a:prstGeom prst="rect">
            <a:avLst/>
          </a:prstGeo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1ADDBB8-E1D0-8EF0-3D60-0D329B096DBD}"/>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5" name="Fußzeilenplatzhalter 4">
            <a:extLst>
              <a:ext uri="{FF2B5EF4-FFF2-40B4-BE49-F238E27FC236}">
                <a16:creationId xmlns:a16="http://schemas.microsoft.com/office/drawing/2014/main" id="{5B4049C1-E655-CB31-EE8B-99FE87CEC739}"/>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6" name="Foliennummernplatzhalter 5">
            <a:extLst>
              <a:ext uri="{FF2B5EF4-FFF2-40B4-BE49-F238E27FC236}">
                <a16:creationId xmlns:a16="http://schemas.microsoft.com/office/drawing/2014/main" id="{895DDADF-25DB-4231-BFE3-F91BA5DDCB5B}"/>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522198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E866E74-B903-2F7D-04BF-8C5B8EF7B8C2}"/>
              </a:ext>
            </a:extLst>
          </p:cNvPr>
          <p:cNvSpPr>
            <a:spLocks noGrp="1"/>
          </p:cNvSpPr>
          <p:nvPr>
            <p:ph type="title" orient="vert"/>
          </p:nvPr>
        </p:nvSpPr>
        <p:spPr>
          <a:xfrm>
            <a:off x="8724900" y="365125"/>
            <a:ext cx="2628900" cy="5811838"/>
          </a:xfrm>
          <a:prstGeom prst="rect">
            <a:avLst/>
          </a:prstGeo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FCAC67DF-FA7F-E80F-0786-6D08C08CE59D}"/>
              </a:ext>
            </a:extLst>
          </p:cNvPr>
          <p:cNvSpPr>
            <a:spLocks noGrp="1"/>
          </p:cNvSpPr>
          <p:nvPr>
            <p:ph type="body" orient="vert" idx="1"/>
          </p:nvPr>
        </p:nvSpPr>
        <p:spPr>
          <a:xfrm>
            <a:off x="838200" y="365125"/>
            <a:ext cx="7734300" cy="5811838"/>
          </a:xfrm>
          <a:prstGeom prst="rect">
            <a:avLst/>
          </a:prstGeo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F542254-66F0-87AA-5085-CE99791F13CF}"/>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5" name="Fußzeilenplatzhalter 4">
            <a:extLst>
              <a:ext uri="{FF2B5EF4-FFF2-40B4-BE49-F238E27FC236}">
                <a16:creationId xmlns:a16="http://schemas.microsoft.com/office/drawing/2014/main" id="{271B0FBC-0DF1-E469-F026-A1E13C32EBC2}"/>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6" name="Foliennummernplatzhalter 5">
            <a:extLst>
              <a:ext uri="{FF2B5EF4-FFF2-40B4-BE49-F238E27FC236}">
                <a16:creationId xmlns:a16="http://schemas.microsoft.com/office/drawing/2014/main" id="{14141B80-F8FB-C674-338A-C802C43CD73C}"/>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188975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0517FC-22A2-E6A8-EC0B-CA3BD71B289C}"/>
              </a:ext>
            </a:extLst>
          </p:cNvPr>
          <p:cNvSpPr>
            <a:spLocks noGrp="1"/>
          </p:cNvSpPr>
          <p:nvPr>
            <p:ph type="title"/>
          </p:nvPr>
        </p:nvSpPr>
        <p:spPr>
          <a:xfrm>
            <a:off x="838200" y="365125"/>
            <a:ext cx="10515600" cy="1325563"/>
          </a:xfrm>
          <a:prstGeom prst="rect">
            <a:avLst/>
          </a:prstGeom>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E15175D-990E-F166-06C1-A871A3822ED6}"/>
              </a:ext>
            </a:extLst>
          </p:cNvPr>
          <p:cNvSpPr>
            <a:spLocks noGrp="1"/>
          </p:cNvSpPr>
          <p:nvPr>
            <p:ph idx="1"/>
          </p:nvPr>
        </p:nvSpPr>
        <p:spPr>
          <a:xfrm>
            <a:off x="838200" y="1825625"/>
            <a:ext cx="10515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D06EFC0-8334-0732-2CA0-8E8CF5829426}"/>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5" name="Fußzeilenplatzhalter 4">
            <a:extLst>
              <a:ext uri="{FF2B5EF4-FFF2-40B4-BE49-F238E27FC236}">
                <a16:creationId xmlns:a16="http://schemas.microsoft.com/office/drawing/2014/main" id="{03F3BC67-D9C5-8D2D-7FCD-CA346AA07DE1}"/>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6" name="Foliennummernplatzhalter 5">
            <a:extLst>
              <a:ext uri="{FF2B5EF4-FFF2-40B4-BE49-F238E27FC236}">
                <a16:creationId xmlns:a16="http://schemas.microsoft.com/office/drawing/2014/main" id="{5AB7E6C1-2CEA-A934-E814-F729534CCBE3}"/>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223702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C990EA-B779-93D9-AA05-6FE0DCFC41F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686CBD04-1AE6-1F5B-68CA-E30CDB6A09A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8B4F202-69A4-49AE-CAA9-77E27E9C0DA2}"/>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5" name="Fußzeilenplatzhalter 4">
            <a:extLst>
              <a:ext uri="{FF2B5EF4-FFF2-40B4-BE49-F238E27FC236}">
                <a16:creationId xmlns:a16="http://schemas.microsoft.com/office/drawing/2014/main" id="{AA74880D-747F-414C-9E68-7540B9E23285}"/>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6" name="Foliennummernplatzhalter 5">
            <a:extLst>
              <a:ext uri="{FF2B5EF4-FFF2-40B4-BE49-F238E27FC236}">
                <a16:creationId xmlns:a16="http://schemas.microsoft.com/office/drawing/2014/main" id="{6BBF09B9-5B50-1E25-5B68-A9DA08F8EF4D}"/>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142461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BAB229-88D3-B27F-B084-DEC365FAB2DA}"/>
              </a:ext>
            </a:extLst>
          </p:cNvPr>
          <p:cNvSpPr>
            <a:spLocks noGrp="1"/>
          </p:cNvSpPr>
          <p:nvPr>
            <p:ph type="title"/>
          </p:nvPr>
        </p:nvSpPr>
        <p:spPr>
          <a:xfrm>
            <a:off x="838200" y="365125"/>
            <a:ext cx="10515600" cy="1325563"/>
          </a:xfrm>
          <a:prstGeom prst="rect">
            <a:avLst/>
          </a:prstGeom>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57BB1373-9AB1-07B5-204B-D4E535DCDC2F}"/>
              </a:ext>
            </a:extLst>
          </p:cNvPr>
          <p:cNvSpPr>
            <a:spLocks noGrp="1"/>
          </p:cNvSpPr>
          <p:nvPr>
            <p:ph sz="half" idx="1"/>
          </p:nvPr>
        </p:nvSpPr>
        <p:spPr>
          <a:xfrm>
            <a:off x="838200" y="1825625"/>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FE36AFE6-5B4F-036E-5816-F9E1458F5D26}"/>
              </a:ext>
            </a:extLst>
          </p:cNvPr>
          <p:cNvSpPr>
            <a:spLocks noGrp="1"/>
          </p:cNvSpPr>
          <p:nvPr>
            <p:ph sz="half" idx="2"/>
          </p:nvPr>
        </p:nvSpPr>
        <p:spPr>
          <a:xfrm>
            <a:off x="6172200" y="1825625"/>
            <a:ext cx="5181600" cy="435133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97EA1FA9-F902-D2E0-4AF0-E36B74DA9C3F}"/>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6" name="Fußzeilenplatzhalter 5">
            <a:extLst>
              <a:ext uri="{FF2B5EF4-FFF2-40B4-BE49-F238E27FC236}">
                <a16:creationId xmlns:a16="http://schemas.microsoft.com/office/drawing/2014/main" id="{F1C77C06-B69F-0A2D-8079-9E85BC3DE5ED}"/>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7" name="Foliennummernplatzhalter 6">
            <a:extLst>
              <a:ext uri="{FF2B5EF4-FFF2-40B4-BE49-F238E27FC236}">
                <a16:creationId xmlns:a16="http://schemas.microsoft.com/office/drawing/2014/main" id="{B85F241D-E556-DF15-5028-945201B0E1F6}"/>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417269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E3511B-DD27-3358-8AEE-95A7984316FA}"/>
              </a:ext>
            </a:extLst>
          </p:cNvPr>
          <p:cNvSpPr>
            <a:spLocks noGrp="1"/>
          </p:cNvSpPr>
          <p:nvPr>
            <p:ph type="title"/>
          </p:nvPr>
        </p:nvSpPr>
        <p:spPr>
          <a:xfrm>
            <a:off x="839788" y="365125"/>
            <a:ext cx="10515600" cy="1325563"/>
          </a:xfrm>
          <a:prstGeom prst="rect">
            <a:avLst/>
          </a:prstGeo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EA943C40-2B97-39D2-29A7-44261DB26B6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D52FA6E-7EB8-A9F3-B1D3-2E51163D25DF}"/>
              </a:ext>
            </a:extLst>
          </p:cNvPr>
          <p:cNvSpPr>
            <a:spLocks noGrp="1"/>
          </p:cNvSpPr>
          <p:nvPr>
            <p:ph sz="half" idx="2"/>
          </p:nvPr>
        </p:nvSpPr>
        <p:spPr>
          <a:xfrm>
            <a:off x="839788" y="2505075"/>
            <a:ext cx="5157787"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6610658C-C93D-2ACD-EF79-477E9BC437E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9C74266-B95C-A4DD-1207-26D82B5FA6CB}"/>
              </a:ext>
            </a:extLst>
          </p:cNvPr>
          <p:cNvSpPr>
            <a:spLocks noGrp="1"/>
          </p:cNvSpPr>
          <p:nvPr>
            <p:ph sz="quarter" idx="4"/>
          </p:nvPr>
        </p:nvSpPr>
        <p:spPr>
          <a:xfrm>
            <a:off x="6172200" y="2505075"/>
            <a:ext cx="5183188" cy="3684588"/>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09503EFF-245E-AC5A-2756-12CB412B9945}"/>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8" name="Fußzeilenplatzhalter 7">
            <a:extLst>
              <a:ext uri="{FF2B5EF4-FFF2-40B4-BE49-F238E27FC236}">
                <a16:creationId xmlns:a16="http://schemas.microsoft.com/office/drawing/2014/main" id="{FFE5676B-98E7-5B07-0DBC-AAA21C2B1E75}"/>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9" name="Foliennummernplatzhalter 8">
            <a:extLst>
              <a:ext uri="{FF2B5EF4-FFF2-40B4-BE49-F238E27FC236}">
                <a16:creationId xmlns:a16="http://schemas.microsoft.com/office/drawing/2014/main" id="{CFC58CA5-DE31-BAF0-9CF4-23108B8FAEF3}"/>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24419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2B19A-6A21-26FB-6288-8FEA9DD42175}"/>
              </a:ext>
            </a:extLst>
          </p:cNvPr>
          <p:cNvSpPr>
            <a:spLocks noGrp="1"/>
          </p:cNvSpPr>
          <p:nvPr>
            <p:ph type="title"/>
          </p:nvPr>
        </p:nvSpPr>
        <p:spPr>
          <a:xfrm>
            <a:off x="838200" y="365125"/>
            <a:ext cx="10515600" cy="1325563"/>
          </a:xfrm>
          <a:prstGeom prst="rect">
            <a:avLst/>
          </a:prstGeom>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A34CFD0C-A1F3-3863-3158-15CFC7213508}"/>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4" name="Fußzeilenplatzhalter 3">
            <a:extLst>
              <a:ext uri="{FF2B5EF4-FFF2-40B4-BE49-F238E27FC236}">
                <a16:creationId xmlns:a16="http://schemas.microsoft.com/office/drawing/2014/main" id="{FCC64D9E-D95A-526C-5290-6D8CE7F3CE40}"/>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5" name="Foliennummernplatzhalter 4">
            <a:extLst>
              <a:ext uri="{FF2B5EF4-FFF2-40B4-BE49-F238E27FC236}">
                <a16:creationId xmlns:a16="http://schemas.microsoft.com/office/drawing/2014/main" id="{5C869970-8CE8-C3B7-4208-7BE9895311F0}"/>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251005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14A679A-B13C-3AC3-9C12-C23F58D4A45E}"/>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3" name="Fußzeilenplatzhalter 2">
            <a:extLst>
              <a:ext uri="{FF2B5EF4-FFF2-40B4-BE49-F238E27FC236}">
                <a16:creationId xmlns:a16="http://schemas.microsoft.com/office/drawing/2014/main" id="{2BBE8B47-24AE-2B87-7873-8FDB9547D173}"/>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4" name="Foliennummernplatzhalter 3">
            <a:extLst>
              <a:ext uri="{FF2B5EF4-FFF2-40B4-BE49-F238E27FC236}">
                <a16:creationId xmlns:a16="http://schemas.microsoft.com/office/drawing/2014/main" id="{CD13104C-7982-811C-2634-770B88FDA9A9}"/>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335071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56D250-B753-03FA-0630-4EDD87BB492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6236E6FA-778E-069B-69D7-012420C0FF8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230B530B-2569-015D-1969-D0E230F7B99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B5FD79D-870E-A061-3A06-998BF3DCA199}"/>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6" name="Fußzeilenplatzhalter 5">
            <a:extLst>
              <a:ext uri="{FF2B5EF4-FFF2-40B4-BE49-F238E27FC236}">
                <a16:creationId xmlns:a16="http://schemas.microsoft.com/office/drawing/2014/main" id="{4ACEF302-5618-CF97-E574-6CC70F739EDA}"/>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7" name="Foliennummernplatzhalter 6">
            <a:extLst>
              <a:ext uri="{FF2B5EF4-FFF2-40B4-BE49-F238E27FC236}">
                <a16:creationId xmlns:a16="http://schemas.microsoft.com/office/drawing/2014/main" id="{73B3171A-6659-E2A5-D0F2-681D77E8CDF8}"/>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10305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CFFF0D-317C-DBF0-CAA1-0F5C225B982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CA34D4D0-ED74-9F50-3298-7E8D8BF331D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54B8F9D8-AA2B-D530-AD12-76439C6B3CA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309B888-A248-325D-1FD8-8EDA9C0949DB}"/>
              </a:ext>
            </a:extLst>
          </p:cNvPr>
          <p:cNvSpPr>
            <a:spLocks noGrp="1"/>
          </p:cNvSpPr>
          <p:nvPr>
            <p:ph type="dt" sz="half" idx="10"/>
          </p:nvPr>
        </p:nvSpPr>
        <p:spPr>
          <a:xfrm>
            <a:off x="838200" y="6356350"/>
            <a:ext cx="2743200" cy="365125"/>
          </a:xfrm>
          <a:prstGeom prst="rect">
            <a:avLst/>
          </a:prstGeom>
        </p:spPr>
        <p:txBody>
          <a:bodyPr/>
          <a:lstStyle/>
          <a:p>
            <a:fld id="{E940EC31-95D2-44BA-BA67-F6383216333F}" type="datetimeFigureOut">
              <a:rPr lang="de-CH" smtClean="0"/>
              <a:t>04.10.2022</a:t>
            </a:fld>
            <a:endParaRPr lang="de-CH"/>
          </a:p>
        </p:txBody>
      </p:sp>
      <p:sp>
        <p:nvSpPr>
          <p:cNvPr id="6" name="Fußzeilenplatzhalter 5">
            <a:extLst>
              <a:ext uri="{FF2B5EF4-FFF2-40B4-BE49-F238E27FC236}">
                <a16:creationId xmlns:a16="http://schemas.microsoft.com/office/drawing/2014/main" id="{E5AF7621-512A-5140-D792-91755FED844A}"/>
              </a:ext>
            </a:extLst>
          </p:cNvPr>
          <p:cNvSpPr>
            <a:spLocks noGrp="1"/>
          </p:cNvSpPr>
          <p:nvPr>
            <p:ph type="ftr" sz="quarter" idx="11"/>
          </p:nvPr>
        </p:nvSpPr>
        <p:spPr>
          <a:xfrm>
            <a:off x="4038600" y="6356350"/>
            <a:ext cx="4114800" cy="365125"/>
          </a:xfrm>
          <a:prstGeom prst="rect">
            <a:avLst/>
          </a:prstGeom>
        </p:spPr>
        <p:txBody>
          <a:bodyPr/>
          <a:lstStyle/>
          <a:p>
            <a:endParaRPr lang="de-CH"/>
          </a:p>
        </p:txBody>
      </p:sp>
      <p:sp>
        <p:nvSpPr>
          <p:cNvPr id="7" name="Foliennummernplatzhalter 6">
            <a:extLst>
              <a:ext uri="{FF2B5EF4-FFF2-40B4-BE49-F238E27FC236}">
                <a16:creationId xmlns:a16="http://schemas.microsoft.com/office/drawing/2014/main" id="{798E4B84-3E5D-0ABE-678C-4254C2907C05}"/>
              </a:ext>
            </a:extLst>
          </p:cNvPr>
          <p:cNvSpPr>
            <a:spLocks noGrp="1"/>
          </p:cNvSpPr>
          <p:nvPr>
            <p:ph type="sldNum" sz="quarter" idx="12"/>
          </p:nvPr>
        </p:nvSpPr>
        <p:spPr>
          <a:xfrm>
            <a:off x="8610600" y="6356350"/>
            <a:ext cx="2743200" cy="365125"/>
          </a:xfrm>
          <a:prstGeom prst="rect">
            <a:avLst/>
          </a:prstGeom>
        </p:spPr>
        <p:txBody>
          <a:bodyPr/>
          <a:lstStyle/>
          <a:p>
            <a:fld id="{EADB04B9-D0FA-4B85-B143-07CDDE8A2472}" type="slidenum">
              <a:rPr lang="de-CH" smtClean="0"/>
              <a:t>‹Nr.›</a:t>
            </a:fld>
            <a:endParaRPr lang="de-CH"/>
          </a:p>
        </p:txBody>
      </p:sp>
    </p:spTree>
    <p:extLst>
      <p:ext uri="{BB962C8B-B14F-4D97-AF65-F5344CB8AC3E}">
        <p14:creationId xmlns:p14="http://schemas.microsoft.com/office/powerpoint/2010/main" val="395698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D603DF08-6477-3119-7535-52E8B195E873}"/>
              </a:ext>
            </a:extLst>
          </p:cNvPr>
          <p:cNvPicPr>
            <a:picLocks noChangeAspect="1"/>
          </p:cNvPicPr>
          <p:nvPr userDrawn="1"/>
        </p:nvPicPr>
        <p:blipFill>
          <a:blip r:embed="rId13"/>
          <a:stretch>
            <a:fillRect/>
          </a:stretch>
        </p:blipFill>
        <p:spPr>
          <a:xfrm>
            <a:off x="9986360" y="5296829"/>
            <a:ext cx="2205640" cy="1561171"/>
          </a:xfrm>
          <a:prstGeom prst="rect">
            <a:avLst/>
          </a:prstGeom>
        </p:spPr>
      </p:pic>
    </p:spTree>
    <p:extLst>
      <p:ext uri="{BB962C8B-B14F-4D97-AF65-F5344CB8AC3E}">
        <p14:creationId xmlns:p14="http://schemas.microsoft.com/office/powerpoint/2010/main" val="921035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4.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E220871-79AF-4308-BFBF-C50E36235164}"/>
              </a:ext>
            </a:extLst>
          </p:cNvPr>
          <p:cNvSpPr txBox="1"/>
          <p:nvPr/>
        </p:nvSpPr>
        <p:spPr>
          <a:xfrm>
            <a:off x="719091" y="648069"/>
            <a:ext cx="4734652" cy="1015663"/>
          </a:xfrm>
          <a:prstGeom prst="rect">
            <a:avLst/>
          </a:prstGeom>
          <a:noFill/>
        </p:spPr>
        <p:txBody>
          <a:bodyPr wrap="square" rtlCol="0">
            <a:spAutoFit/>
          </a:bodyPr>
          <a:lstStyle/>
          <a:p>
            <a:r>
              <a:rPr lang="de-CH" sz="6000" dirty="0">
                <a:latin typeface="Segoe UI" panose="020B0502040204020203" pitchFamily="34" charset="0"/>
                <a:cs typeface="Segoe UI" panose="020B0502040204020203" pitchFamily="34" charset="0"/>
              </a:rPr>
              <a:t>Trophäen API</a:t>
            </a:r>
          </a:p>
        </p:txBody>
      </p:sp>
      <p:sp>
        <p:nvSpPr>
          <p:cNvPr id="3" name="Textfeld 2">
            <a:extLst>
              <a:ext uri="{FF2B5EF4-FFF2-40B4-BE49-F238E27FC236}">
                <a16:creationId xmlns:a16="http://schemas.microsoft.com/office/drawing/2014/main" id="{8083A0E5-9525-60A9-F673-F049BBF262C9}"/>
              </a:ext>
            </a:extLst>
          </p:cNvPr>
          <p:cNvSpPr txBox="1"/>
          <p:nvPr/>
        </p:nvSpPr>
        <p:spPr>
          <a:xfrm>
            <a:off x="719091" y="1899821"/>
            <a:ext cx="1685292" cy="369332"/>
          </a:xfrm>
          <a:prstGeom prst="rect">
            <a:avLst/>
          </a:prstGeom>
          <a:noFill/>
        </p:spPr>
        <p:txBody>
          <a:bodyPr wrap="square" rtlCol="0">
            <a:spAutoFit/>
          </a:bodyPr>
          <a:lstStyle/>
          <a:p>
            <a:r>
              <a:rPr lang="de-CH" dirty="0">
                <a:latin typeface="Segoe UI" panose="020B0502040204020203" pitchFamily="34" charset="0"/>
                <a:cs typeface="Segoe UI" panose="020B0502040204020203" pitchFamily="34" charset="0"/>
              </a:rPr>
              <a:t>Julien Rädler </a:t>
            </a:r>
          </a:p>
        </p:txBody>
      </p:sp>
      <p:sp>
        <p:nvSpPr>
          <p:cNvPr id="4" name="Textfeld 3">
            <a:extLst>
              <a:ext uri="{FF2B5EF4-FFF2-40B4-BE49-F238E27FC236}">
                <a16:creationId xmlns:a16="http://schemas.microsoft.com/office/drawing/2014/main" id="{F0CD4375-2B56-E9BD-6C45-F21BB973ABD2}"/>
              </a:ext>
            </a:extLst>
          </p:cNvPr>
          <p:cNvSpPr txBox="1"/>
          <p:nvPr/>
        </p:nvSpPr>
        <p:spPr>
          <a:xfrm>
            <a:off x="4229100" y="1899821"/>
            <a:ext cx="1224643" cy="369332"/>
          </a:xfrm>
          <a:prstGeom prst="rect">
            <a:avLst/>
          </a:prstGeom>
          <a:noFill/>
        </p:spPr>
        <p:txBody>
          <a:bodyPr wrap="square" rtlCol="0">
            <a:spAutoFit/>
          </a:bodyPr>
          <a:lstStyle/>
          <a:p>
            <a:r>
              <a:rPr lang="de-CH" dirty="0"/>
              <a:t>03.10.2022</a:t>
            </a:r>
          </a:p>
        </p:txBody>
      </p:sp>
    </p:spTree>
    <p:extLst>
      <p:ext uri="{BB962C8B-B14F-4D97-AF65-F5344CB8AC3E}">
        <p14:creationId xmlns:p14="http://schemas.microsoft.com/office/powerpoint/2010/main" val="2712359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Planen</a:t>
            </a:r>
          </a:p>
        </p:txBody>
      </p:sp>
      <p:pic>
        <p:nvPicPr>
          <p:cNvPr id="4" name="Grafik 3">
            <a:extLst>
              <a:ext uri="{FF2B5EF4-FFF2-40B4-BE49-F238E27FC236}">
                <a16:creationId xmlns:a16="http://schemas.microsoft.com/office/drawing/2014/main" id="{2DB99CD6-FB1C-8602-E114-534DF6AEA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2953" y="0"/>
            <a:ext cx="3486094" cy="6858000"/>
          </a:xfrm>
          <a:prstGeom prst="rect">
            <a:avLst/>
          </a:prstGeom>
        </p:spPr>
      </p:pic>
    </p:spTree>
    <p:extLst>
      <p:ext uri="{BB962C8B-B14F-4D97-AF65-F5344CB8AC3E}">
        <p14:creationId xmlns:p14="http://schemas.microsoft.com/office/powerpoint/2010/main" val="90562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Planen</a:t>
            </a:r>
          </a:p>
        </p:txBody>
      </p:sp>
      <p:pic>
        <p:nvPicPr>
          <p:cNvPr id="4" name="Grafik 3">
            <a:extLst>
              <a:ext uri="{FF2B5EF4-FFF2-40B4-BE49-F238E27FC236}">
                <a16:creationId xmlns:a16="http://schemas.microsoft.com/office/drawing/2014/main" id="{A0C0F285-2E97-6080-6B76-086508210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237" y="1133475"/>
            <a:ext cx="6867525" cy="4591050"/>
          </a:xfrm>
          <a:prstGeom prst="rect">
            <a:avLst/>
          </a:prstGeom>
        </p:spPr>
      </p:pic>
    </p:spTree>
    <p:extLst>
      <p:ext uri="{BB962C8B-B14F-4D97-AF65-F5344CB8AC3E}">
        <p14:creationId xmlns:p14="http://schemas.microsoft.com/office/powerpoint/2010/main" val="153752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Entscheiden</a:t>
            </a:r>
          </a:p>
        </p:txBody>
      </p:sp>
      <p:pic>
        <p:nvPicPr>
          <p:cNvPr id="3" name="Grafik 2">
            <a:extLst>
              <a:ext uri="{FF2B5EF4-FFF2-40B4-BE49-F238E27FC236}">
                <a16:creationId xmlns:a16="http://schemas.microsoft.com/office/drawing/2014/main" id="{A93BAE09-69F6-FECA-D93A-B4C05E762C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48200" y="1517255"/>
            <a:ext cx="2495600" cy="720000"/>
          </a:xfrm>
          <a:prstGeom prst="rect">
            <a:avLst/>
          </a:prstGeom>
        </p:spPr>
      </p:pic>
      <p:pic>
        <p:nvPicPr>
          <p:cNvPr id="4" name="Grafik 3">
            <a:extLst>
              <a:ext uri="{FF2B5EF4-FFF2-40B4-BE49-F238E27FC236}">
                <a16:creationId xmlns:a16="http://schemas.microsoft.com/office/drawing/2014/main" id="{42086783-D317-CB57-E7FE-ED4F16227B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48200" y="2915026"/>
            <a:ext cx="2830340" cy="720000"/>
          </a:xfrm>
          <a:prstGeom prst="rect">
            <a:avLst/>
          </a:prstGeom>
        </p:spPr>
      </p:pic>
      <p:pic>
        <p:nvPicPr>
          <p:cNvPr id="6" name="Grafik 5">
            <a:extLst>
              <a:ext uri="{FF2B5EF4-FFF2-40B4-BE49-F238E27FC236}">
                <a16:creationId xmlns:a16="http://schemas.microsoft.com/office/drawing/2014/main" id="{86F5E786-0806-483E-6F5C-D7E4BC5D52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0495" y="4312797"/>
            <a:ext cx="2465750" cy="720000"/>
          </a:xfrm>
          <a:prstGeom prst="rect">
            <a:avLst/>
          </a:prstGeom>
        </p:spPr>
      </p:pic>
    </p:spTree>
    <p:extLst>
      <p:ext uri="{BB962C8B-B14F-4D97-AF65-F5344CB8AC3E}">
        <p14:creationId xmlns:p14="http://schemas.microsoft.com/office/powerpoint/2010/main" val="1451271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Realisieren</a:t>
            </a:r>
          </a:p>
        </p:txBody>
      </p:sp>
      <p:pic>
        <p:nvPicPr>
          <p:cNvPr id="7" name="Grafik 6">
            <a:extLst>
              <a:ext uri="{FF2B5EF4-FFF2-40B4-BE49-F238E27FC236}">
                <a16:creationId xmlns:a16="http://schemas.microsoft.com/office/drawing/2014/main" id="{B3DB8C30-12FB-74C4-087A-7F965328F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29" y="657536"/>
            <a:ext cx="9823433" cy="5562861"/>
          </a:xfrm>
          <a:prstGeom prst="rect">
            <a:avLst/>
          </a:prstGeom>
        </p:spPr>
      </p:pic>
    </p:spTree>
    <p:extLst>
      <p:ext uri="{BB962C8B-B14F-4D97-AF65-F5344CB8AC3E}">
        <p14:creationId xmlns:p14="http://schemas.microsoft.com/office/powerpoint/2010/main" val="269019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Realisieren</a:t>
            </a:r>
          </a:p>
        </p:txBody>
      </p:sp>
      <p:pic>
        <p:nvPicPr>
          <p:cNvPr id="4" name="Grafik 3">
            <a:extLst>
              <a:ext uri="{FF2B5EF4-FFF2-40B4-BE49-F238E27FC236}">
                <a16:creationId xmlns:a16="http://schemas.microsoft.com/office/drawing/2014/main" id="{7ACDD435-9A80-F49A-7E8F-BE2C2D3D15D7}"/>
              </a:ext>
            </a:extLst>
          </p:cNvPr>
          <p:cNvPicPr>
            <a:picLocks noChangeAspect="1"/>
          </p:cNvPicPr>
          <p:nvPr/>
        </p:nvPicPr>
        <p:blipFill>
          <a:blip r:embed="rId3"/>
          <a:stretch>
            <a:fillRect/>
          </a:stretch>
        </p:blipFill>
        <p:spPr>
          <a:xfrm>
            <a:off x="266329" y="816428"/>
            <a:ext cx="3745834" cy="5591177"/>
          </a:xfrm>
          <a:prstGeom prst="rect">
            <a:avLst/>
          </a:prstGeom>
        </p:spPr>
      </p:pic>
      <p:pic>
        <p:nvPicPr>
          <p:cNvPr id="6" name="Grafik 5">
            <a:extLst>
              <a:ext uri="{FF2B5EF4-FFF2-40B4-BE49-F238E27FC236}">
                <a16:creationId xmlns:a16="http://schemas.microsoft.com/office/drawing/2014/main" id="{5699D140-85DF-FA92-A5D6-438F74C740D9}"/>
              </a:ext>
            </a:extLst>
          </p:cNvPr>
          <p:cNvPicPr>
            <a:picLocks noChangeAspect="1"/>
          </p:cNvPicPr>
          <p:nvPr/>
        </p:nvPicPr>
        <p:blipFill>
          <a:blip r:embed="rId4"/>
          <a:stretch>
            <a:fillRect/>
          </a:stretch>
        </p:blipFill>
        <p:spPr>
          <a:xfrm>
            <a:off x="4987955" y="1783356"/>
            <a:ext cx="6998771" cy="3291288"/>
          </a:xfrm>
          <a:prstGeom prst="rect">
            <a:avLst/>
          </a:prstGeom>
        </p:spPr>
      </p:pic>
    </p:spTree>
    <p:extLst>
      <p:ext uri="{BB962C8B-B14F-4D97-AF65-F5344CB8AC3E}">
        <p14:creationId xmlns:p14="http://schemas.microsoft.com/office/powerpoint/2010/main" val="1800762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Realisieren</a:t>
            </a:r>
          </a:p>
        </p:txBody>
      </p:sp>
      <p:pic>
        <p:nvPicPr>
          <p:cNvPr id="4" name="Grafik 3">
            <a:extLst>
              <a:ext uri="{FF2B5EF4-FFF2-40B4-BE49-F238E27FC236}">
                <a16:creationId xmlns:a16="http://schemas.microsoft.com/office/drawing/2014/main" id="{22088777-9AF7-38B7-16A6-67B3FFF92598}"/>
              </a:ext>
            </a:extLst>
          </p:cNvPr>
          <p:cNvPicPr>
            <a:picLocks noChangeAspect="1"/>
          </p:cNvPicPr>
          <p:nvPr/>
        </p:nvPicPr>
        <p:blipFill>
          <a:blip r:embed="rId3"/>
          <a:stretch>
            <a:fillRect/>
          </a:stretch>
        </p:blipFill>
        <p:spPr>
          <a:xfrm>
            <a:off x="2501633" y="657536"/>
            <a:ext cx="7188733" cy="6176865"/>
          </a:xfrm>
          <a:prstGeom prst="rect">
            <a:avLst/>
          </a:prstGeom>
        </p:spPr>
      </p:pic>
    </p:spTree>
    <p:extLst>
      <p:ext uri="{BB962C8B-B14F-4D97-AF65-F5344CB8AC3E}">
        <p14:creationId xmlns:p14="http://schemas.microsoft.com/office/powerpoint/2010/main" val="364965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Realisieren</a:t>
            </a:r>
          </a:p>
        </p:txBody>
      </p:sp>
      <p:pic>
        <p:nvPicPr>
          <p:cNvPr id="4" name="Grafik 3">
            <a:extLst>
              <a:ext uri="{FF2B5EF4-FFF2-40B4-BE49-F238E27FC236}">
                <a16:creationId xmlns:a16="http://schemas.microsoft.com/office/drawing/2014/main" id="{7153FDDE-AF80-5D06-6D1B-C766706E6B7C}"/>
              </a:ext>
            </a:extLst>
          </p:cNvPr>
          <p:cNvPicPr>
            <a:picLocks noChangeAspect="1"/>
          </p:cNvPicPr>
          <p:nvPr/>
        </p:nvPicPr>
        <p:blipFill>
          <a:blip r:embed="rId3"/>
          <a:stretch>
            <a:fillRect/>
          </a:stretch>
        </p:blipFill>
        <p:spPr>
          <a:xfrm>
            <a:off x="3031849" y="655923"/>
            <a:ext cx="6128301" cy="6202077"/>
          </a:xfrm>
          <a:prstGeom prst="rect">
            <a:avLst/>
          </a:prstGeom>
        </p:spPr>
      </p:pic>
    </p:spTree>
    <p:extLst>
      <p:ext uri="{BB962C8B-B14F-4D97-AF65-F5344CB8AC3E}">
        <p14:creationId xmlns:p14="http://schemas.microsoft.com/office/powerpoint/2010/main" val="37161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Realisieren</a:t>
            </a:r>
          </a:p>
        </p:txBody>
      </p:sp>
      <p:pic>
        <p:nvPicPr>
          <p:cNvPr id="3" name="Grafik 2">
            <a:extLst>
              <a:ext uri="{FF2B5EF4-FFF2-40B4-BE49-F238E27FC236}">
                <a16:creationId xmlns:a16="http://schemas.microsoft.com/office/drawing/2014/main" id="{5A6F510A-932F-DE8B-B0BF-B381B1CF1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9746" y="1450184"/>
            <a:ext cx="6521670" cy="3957632"/>
          </a:xfrm>
          <a:prstGeom prst="rect">
            <a:avLst/>
          </a:prstGeom>
        </p:spPr>
      </p:pic>
      <p:pic>
        <p:nvPicPr>
          <p:cNvPr id="4" name="Grafik 3">
            <a:extLst>
              <a:ext uri="{FF2B5EF4-FFF2-40B4-BE49-F238E27FC236}">
                <a16:creationId xmlns:a16="http://schemas.microsoft.com/office/drawing/2014/main" id="{25F9A401-6A10-2B48-C9A6-BB7B5EFEE4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584" y="657536"/>
            <a:ext cx="3557968" cy="5935652"/>
          </a:xfrm>
          <a:prstGeom prst="rect">
            <a:avLst/>
          </a:prstGeom>
        </p:spPr>
      </p:pic>
    </p:spTree>
    <p:extLst>
      <p:ext uri="{BB962C8B-B14F-4D97-AF65-F5344CB8AC3E}">
        <p14:creationId xmlns:p14="http://schemas.microsoft.com/office/powerpoint/2010/main" val="3284450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 2">
            <a:extLst>
              <a:ext uri="{FF2B5EF4-FFF2-40B4-BE49-F238E27FC236}">
                <a16:creationId xmlns:a16="http://schemas.microsoft.com/office/drawing/2014/main" id="{DAEEEBEC-12AF-14DB-F93E-CB28892A1C43}"/>
              </a:ext>
            </a:extLst>
          </p:cNvPr>
          <p:cNvGraphicFramePr/>
          <p:nvPr>
            <p:extLst>
              <p:ext uri="{D42A27DB-BD31-4B8C-83A1-F6EECF244321}">
                <p14:modId xmlns:p14="http://schemas.microsoft.com/office/powerpoint/2010/main" val="2137759060"/>
              </p:ext>
            </p:extLst>
          </p:nvPr>
        </p:nvGraphicFramePr>
        <p:xfrm>
          <a:off x="1463829"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Agenda</a:t>
            </a:r>
          </a:p>
        </p:txBody>
      </p:sp>
    </p:spTree>
    <p:extLst>
      <p:ext uri="{BB962C8B-B14F-4D97-AF65-F5344CB8AC3E}">
        <p14:creationId xmlns:p14="http://schemas.microsoft.com/office/powerpoint/2010/main" val="209503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829810"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Auswertung | Kontrollieren</a:t>
            </a:r>
          </a:p>
        </p:txBody>
      </p:sp>
      <p:graphicFrame>
        <p:nvGraphicFramePr>
          <p:cNvPr id="3" name="Tabelle 2">
            <a:extLst>
              <a:ext uri="{FF2B5EF4-FFF2-40B4-BE49-F238E27FC236}">
                <a16:creationId xmlns:a16="http://schemas.microsoft.com/office/drawing/2014/main" id="{162355F5-05E7-538E-5AF6-B766444510C2}"/>
              </a:ext>
            </a:extLst>
          </p:cNvPr>
          <p:cNvGraphicFramePr>
            <a:graphicFrameLocks noGrp="1"/>
          </p:cNvGraphicFramePr>
          <p:nvPr/>
        </p:nvGraphicFramePr>
        <p:xfrm>
          <a:off x="3255010" y="2863501"/>
          <a:ext cx="5681980" cy="2275586"/>
        </p:xfrm>
        <a:graphic>
          <a:graphicData uri="http://schemas.openxmlformats.org/drawingml/2006/table">
            <a:tbl>
              <a:tblPr firstRow="1" firstCol="1" bandRow="1">
                <a:tableStyleId>{5C22544A-7EE6-4342-B048-85BDC9FD1C3A}</a:tableStyleId>
              </a:tblPr>
              <a:tblGrid>
                <a:gridCol w="256540">
                  <a:extLst>
                    <a:ext uri="{9D8B030D-6E8A-4147-A177-3AD203B41FA5}">
                      <a16:colId xmlns:a16="http://schemas.microsoft.com/office/drawing/2014/main" val="3430336065"/>
                    </a:ext>
                  </a:extLst>
                </a:gridCol>
                <a:gridCol w="1028065">
                  <a:extLst>
                    <a:ext uri="{9D8B030D-6E8A-4147-A177-3AD203B41FA5}">
                      <a16:colId xmlns:a16="http://schemas.microsoft.com/office/drawing/2014/main" val="3173288053"/>
                    </a:ext>
                  </a:extLst>
                </a:gridCol>
                <a:gridCol w="1054735">
                  <a:extLst>
                    <a:ext uri="{9D8B030D-6E8A-4147-A177-3AD203B41FA5}">
                      <a16:colId xmlns:a16="http://schemas.microsoft.com/office/drawing/2014/main" val="754315093"/>
                    </a:ext>
                  </a:extLst>
                </a:gridCol>
                <a:gridCol w="993140">
                  <a:extLst>
                    <a:ext uri="{9D8B030D-6E8A-4147-A177-3AD203B41FA5}">
                      <a16:colId xmlns:a16="http://schemas.microsoft.com/office/drawing/2014/main" val="1880585487"/>
                    </a:ext>
                  </a:extLst>
                </a:gridCol>
                <a:gridCol w="1109980">
                  <a:extLst>
                    <a:ext uri="{9D8B030D-6E8A-4147-A177-3AD203B41FA5}">
                      <a16:colId xmlns:a16="http://schemas.microsoft.com/office/drawing/2014/main" val="6017775"/>
                    </a:ext>
                  </a:extLst>
                </a:gridCol>
                <a:gridCol w="908050">
                  <a:extLst>
                    <a:ext uri="{9D8B030D-6E8A-4147-A177-3AD203B41FA5}">
                      <a16:colId xmlns:a16="http://schemas.microsoft.com/office/drawing/2014/main" val="3389969265"/>
                    </a:ext>
                  </a:extLst>
                </a:gridCol>
                <a:gridCol w="331470">
                  <a:extLst>
                    <a:ext uri="{9D8B030D-6E8A-4147-A177-3AD203B41FA5}">
                      <a16:colId xmlns:a16="http://schemas.microsoft.com/office/drawing/2014/main" val="1226267465"/>
                    </a:ext>
                  </a:extLst>
                </a:gridCol>
              </a:tblGrid>
              <a:tr h="0">
                <a:tc>
                  <a:txBody>
                    <a:bodyPr/>
                    <a:lstStyle/>
                    <a:p>
                      <a:pPr>
                        <a:lnSpc>
                          <a:spcPts val="1400"/>
                        </a:lnSpc>
                      </a:pPr>
                      <a:r>
                        <a:rPr lang="de-CH" sz="1000">
                          <a:effectLst/>
                        </a:rPr>
                        <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Testfall</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Vorbedingung</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Vorgehen, Eingaben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Erwartetes Resultat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Effektives Resultat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i.O.</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3697036049"/>
                  </a:ext>
                </a:extLst>
              </a:tr>
              <a:tr h="0">
                <a:tc>
                  <a:txBody>
                    <a:bodyPr/>
                    <a:lstStyle/>
                    <a:p>
                      <a:pPr>
                        <a:lnSpc>
                          <a:spcPts val="1400"/>
                        </a:lnSpc>
                      </a:pPr>
                      <a:r>
                        <a:rPr lang="de-CH" sz="1000">
                          <a:effectLst/>
                        </a:rPr>
                        <a:t>1</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Registrierung</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Laravel-Server und Swagger müssen aktiviert sein.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Eine einmalige E-Mail-Adresse, ein Name und ein Passwort müssen eingegeben werden.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Es wird ein User in der Datenbank erstellt. Ein Bearer-Token wird erstellt und zurückgegeben.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Token erhalten.</a:t>
                      </a:r>
                      <a:endParaRPr lang="de-CH" sz="1050">
                        <a:effectLst/>
                      </a:endParaRPr>
                    </a:p>
                    <a:p>
                      <a:pPr>
                        <a:lnSpc>
                          <a:spcPts val="1400"/>
                        </a:lnSpc>
                      </a:pPr>
                      <a:r>
                        <a:rPr lang="de-CH" sz="1000">
                          <a:effectLst/>
                        </a:rPr>
                        <a:t>User erstellt.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OK</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3855985473"/>
                  </a:ext>
                </a:extLst>
              </a:tr>
              <a:tr h="0">
                <a:tc>
                  <a:txBody>
                    <a:bodyPr/>
                    <a:lstStyle/>
                    <a:p>
                      <a:pPr>
                        <a:lnSpc>
                          <a:spcPts val="1400"/>
                        </a:lnSpc>
                      </a:pPr>
                      <a:r>
                        <a:rPr lang="de-CH" sz="1000">
                          <a:effectLst/>
                        </a:rPr>
                        <a:t>2</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Anmeldung</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Testfall 1</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E-Mail-Adresse und Passwort werden eingegeben.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Bearer-Token wird erstellt und zurückgegeben.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Token erhalten.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OK</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4000946675"/>
                  </a:ext>
                </a:extLst>
              </a:tr>
            </a:tbl>
          </a:graphicData>
        </a:graphic>
      </p:graphicFrame>
      <p:graphicFrame>
        <p:nvGraphicFramePr>
          <p:cNvPr id="4" name="Tabelle 3">
            <a:extLst>
              <a:ext uri="{FF2B5EF4-FFF2-40B4-BE49-F238E27FC236}">
                <a16:creationId xmlns:a16="http://schemas.microsoft.com/office/drawing/2014/main" id="{A8CAEB0D-E2E8-E0FA-E3B8-1E2DB8B39772}"/>
              </a:ext>
            </a:extLst>
          </p:cNvPr>
          <p:cNvGraphicFramePr>
            <a:graphicFrameLocks noGrp="1"/>
          </p:cNvGraphicFramePr>
          <p:nvPr/>
        </p:nvGraphicFramePr>
        <p:xfrm>
          <a:off x="3255010" y="3479832"/>
          <a:ext cx="5681980" cy="1042924"/>
        </p:xfrm>
        <a:graphic>
          <a:graphicData uri="http://schemas.openxmlformats.org/drawingml/2006/table">
            <a:tbl>
              <a:tblPr firstRow="1" firstCol="1" bandRow="1">
                <a:tableStyleId>{5C22544A-7EE6-4342-B048-85BDC9FD1C3A}</a:tableStyleId>
              </a:tblPr>
              <a:tblGrid>
                <a:gridCol w="266065">
                  <a:extLst>
                    <a:ext uri="{9D8B030D-6E8A-4147-A177-3AD203B41FA5}">
                      <a16:colId xmlns:a16="http://schemas.microsoft.com/office/drawing/2014/main" val="102306311"/>
                    </a:ext>
                  </a:extLst>
                </a:gridCol>
                <a:gridCol w="933450">
                  <a:extLst>
                    <a:ext uri="{9D8B030D-6E8A-4147-A177-3AD203B41FA5}">
                      <a16:colId xmlns:a16="http://schemas.microsoft.com/office/drawing/2014/main" val="3203967222"/>
                    </a:ext>
                  </a:extLst>
                </a:gridCol>
                <a:gridCol w="1090295">
                  <a:extLst>
                    <a:ext uri="{9D8B030D-6E8A-4147-A177-3AD203B41FA5}">
                      <a16:colId xmlns:a16="http://schemas.microsoft.com/office/drawing/2014/main" val="3728479083"/>
                    </a:ext>
                  </a:extLst>
                </a:gridCol>
                <a:gridCol w="977265">
                  <a:extLst>
                    <a:ext uri="{9D8B030D-6E8A-4147-A177-3AD203B41FA5}">
                      <a16:colId xmlns:a16="http://schemas.microsoft.com/office/drawing/2014/main" val="3894825"/>
                    </a:ext>
                  </a:extLst>
                </a:gridCol>
                <a:gridCol w="1121410">
                  <a:extLst>
                    <a:ext uri="{9D8B030D-6E8A-4147-A177-3AD203B41FA5}">
                      <a16:colId xmlns:a16="http://schemas.microsoft.com/office/drawing/2014/main" val="1834445790"/>
                    </a:ext>
                  </a:extLst>
                </a:gridCol>
                <a:gridCol w="958850">
                  <a:extLst>
                    <a:ext uri="{9D8B030D-6E8A-4147-A177-3AD203B41FA5}">
                      <a16:colId xmlns:a16="http://schemas.microsoft.com/office/drawing/2014/main" val="1850671310"/>
                    </a:ext>
                  </a:extLst>
                </a:gridCol>
                <a:gridCol w="334645">
                  <a:extLst>
                    <a:ext uri="{9D8B030D-6E8A-4147-A177-3AD203B41FA5}">
                      <a16:colId xmlns:a16="http://schemas.microsoft.com/office/drawing/2014/main" val="2465918281"/>
                    </a:ext>
                  </a:extLst>
                </a:gridCol>
              </a:tblGrid>
              <a:tr h="0">
                <a:tc>
                  <a:txBody>
                    <a:bodyPr/>
                    <a:lstStyle/>
                    <a:p>
                      <a:pPr>
                        <a:lnSpc>
                          <a:spcPts val="1400"/>
                        </a:lnSpc>
                      </a:pPr>
                      <a:r>
                        <a:rPr lang="de-CH" sz="1000">
                          <a:effectLst/>
                        </a:rPr>
                        <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Testfall</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Vorbedingung</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Vorgehen, Eingaben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Erwartetes Resultat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Effektives Resultat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i.O.</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2391964913"/>
                  </a:ext>
                </a:extLst>
              </a:tr>
              <a:tr h="0">
                <a:tc>
                  <a:txBody>
                    <a:bodyPr/>
                    <a:lstStyle/>
                    <a:p>
                      <a:pPr>
                        <a:lnSpc>
                          <a:spcPts val="1400"/>
                        </a:lnSpc>
                      </a:pPr>
                      <a:r>
                        <a:rPr lang="de-CH" sz="1000">
                          <a:effectLst/>
                        </a:rPr>
                        <a:t>1</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Farben anzeigen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Laravel-Server und Swagger müssen aktiviert sein.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URL für Farben-End Point senden.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Liste der möglichen Farben wird zurückgegeben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Typen angezeigt.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OK</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1171380662"/>
                  </a:ext>
                </a:extLst>
              </a:tr>
            </a:tbl>
          </a:graphicData>
        </a:graphic>
      </p:graphicFrame>
      <p:graphicFrame>
        <p:nvGraphicFramePr>
          <p:cNvPr id="5" name="Tabelle 4">
            <a:extLst>
              <a:ext uri="{FF2B5EF4-FFF2-40B4-BE49-F238E27FC236}">
                <a16:creationId xmlns:a16="http://schemas.microsoft.com/office/drawing/2014/main" id="{D58A8162-514A-746F-596F-6645F66E9F1C}"/>
              </a:ext>
            </a:extLst>
          </p:cNvPr>
          <p:cNvGraphicFramePr>
            <a:graphicFrameLocks noGrp="1"/>
          </p:cNvGraphicFramePr>
          <p:nvPr/>
        </p:nvGraphicFramePr>
        <p:xfrm>
          <a:off x="3255010" y="3479832"/>
          <a:ext cx="5681980" cy="1042924"/>
        </p:xfrm>
        <a:graphic>
          <a:graphicData uri="http://schemas.openxmlformats.org/drawingml/2006/table">
            <a:tbl>
              <a:tblPr firstRow="1" firstCol="1" bandRow="1">
                <a:tableStyleId>{5C22544A-7EE6-4342-B048-85BDC9FD1C3A}</a:tableStyleId>
              </a:tblPr>
              <a:tblGrid>
                <a:gridCol w="266065">
                  <a:extLst>
                    <a:ext uri="{9D8B030D-6E8A-4147-A177-3AD203B41FA5}">
                      <a16:colId xmlns:a16="http://schemas.microsoft.com/office/drawing/2014/main" val="1249120847"/>
                    </a:ext>
                  </a:extLst>
                </a:gridCol>
                <a:gridCol w="933450">
                  <a:extLst>
                    <a:ext uri="{9D8B030D-6E8A-4147-A177-3AD203B41FA5}">
                      <a16:colId xmlns:a16="http://schemas.microsoft.com/office/drawing/2014/main" val="3306846465"/>
                    </a:ext>
                  </a:extLst>
                </a:gridCol>
                <a:gridCol w="1090295">
                  <a:extLst>
                    <a:ext uri="{9D8B030D-6E8A-4147-A177-3AD203B41FA5}">
                      <a16:colId xmlns:a16="http://schemas.microsoft.com/office/drawing/2014/main" val="1140397114"/>
                    </a:ext>
                  </a:extLst>
                </a:gridCol>
                <a:gridCol w="977265">
                  <a:extLst>
                    <a:ext uri="{9D8B030D-6E8A-4147-A177-3AD203B41FA5}">
                      <a16:colId xmlns:a16="http://schemas.microsoft.com/office/drawing/2014/main" val="1871134175"/>
                    </a:ext>
                  </a:extLst>
                </a:gridCol>
                <a:gridCol w="1121410">
                  <a:extLst>
                    <a:ext uri="{9D8B030D-6E8A-4147-A177-3AD203B41FA5}">
                      <a16:colId xmlns:a16="http://schemas.microsoft.com/office/drawing/2014/main" val="61886061"/>
                    </a:ext>
                  </a:extLst>
                </a:gridCol>
                <a:gridCol w="958850">
                  <a:extLst>
                    <a:ext uri="{9D8B030D-6E8A-4147-A177-3AD203B41FA5}">
                      <a16:colId xmlns:a16="http://schemas.microsoft.com/office/drawing/2014/main" val="583065622"/>
                    </a:ext>
                  </a:extLst>
                </a:gridCol>
                <a:gridCol w="334645">
                  <a:extLst>
                    <a:ext uri="{9D8B030D-6E8A-4147-A177-3AD203B41FA5}">
                      <a16:colId xmlns:a16="http://schemas.microsoft.com/office/drawing/2014/main" val="222229781"/>
                    </a:ext>
                  </a:extLst>
                </a:gridCol>
              </a:tblGrid>
              <a:tr h="0">
                <a:tc>
                  <a:txBody>
                    <a:bodyPr/>
                    <a:lstStyle/>
                    <a:p>
                      <a:pPr>
                        <a:lnSpc>
                          <a:spcPts val="1400"/>
                        </a:lnSpc>
                      </a:pPr>
                      <a:r>
                        <a:rPr lang="de-CH" sz="1000">
                          <a:effectLst/>
                        </a:rPr>
                        <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Testfall</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Vorbedingung</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Vorgehen, Eingaben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Erwartetes Resultat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Effektives Resultat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i.O.</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3332287764"/>
                  </a:ext>
                </a:extLst>
              </a:tr>
              <a:tr h="0">
                <a:tc>
                  <a:txBody>
                    <a:bodyPr/>
                    <a:lstStyle/>
                    <a:p>
                      <a:pPr>
                        <a:lnSpc>
                          <a:spcPts val="1400"/>
                        </a:lnSpc>
                      </a:pPr>
                      <a:r>
                        <a:rPr lang="de-CH" sz="1000">
                          <a:effectLst/>
                        </a:rPr>
                        <a:t>1</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Typen anzeigen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Laravel-Server und Swagger müssen aktiviert sein.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URL für Typen-End Point senden.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Liste der möglichen Typen wird zurückgegeben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Farben angezeigt.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OK</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3961551073"/>
                  </a:ext>
                </a:extLst>
              </a:tr>
            </a:tbl>
          </a:graphicData>
        </a:graphic>
      </p:graphicFrame>
      <p:graphicFrame>
        <p:nvGraphicFramePr>
          <p:cNvPr id="7" name="Tabelle 6">
            <a:extLst>
              <a:ext uri="{FF2B5EF4-FFF2-40B4-BE49-F238E27FC236}">
                <a16:creationId xmlns:a16="http://schemas.microsoft.com/office/drawing/2014/main" id="{696BD62C-B3C0-D8B8-9EF9-C4C90F12EF4A}"/>
              </a:ext>
            </a:extLst>
          </p:cNvPr>
          <p:cNvGraphicFramePr>
            <a:graphicFrameLocks noGrp="1"/>
          </p:cNvGraphicFramePr>
          <p:nvPr>
            <p:extLst>
              <p:ext uri="{D42A27DB-BD31-4B8C-83A1-F6EECF244321}">
                <p14:modId xmlns:p14="http://schemas.microsoft.com/office/powerpoint/2010/main" val="3660497905"/>
              </p:ext>
            </p:extLst>
          </p:nvPr>
        </p:nvGraphicFramePr>
        <p:xfrm>
          <a:off x="266329" y="781816"/>
          <a:ext cx="9642783" cy="5737295"/>
        </p:xfrm>
        <a:graphic>
          <a:graphicData uri="http://schemas.openxmlformats.org/drawingml/2006/table">
            <a:tbl>
              <a:tblPr firstRow="1" firstCol="1" bandRow="1">
                <a:tableStyleId>{5C22544A-7EE6-4342-B048-85BDC9FD1C3A}</a:tableStyleId>
              </a:tblPr>
              <a:tblGrid>
                <a:gridCol w="444566">
                  <a:extLst>
                    <a:ext uri="{9D8B030D-6E8A-4147-A177-3AD203B41FA5}">
                      <a16:colId xmlns:a16="http://schemas.microsoft.com/office/drawing/2014/main" val="2598374247"/>
                    </a:ext>
                  </a:extLst>
                </a:gridCol>
                <a:gridCol w="1748992">
                  <a:extLst>
                    <a:ext uri="{9D8B030D-6E8A-4147-A177-3AD203B41FA5}">
                      <a16:colId xmlns:a16="http://schemas.microsoft.com/office/drawing/2014/main" val="1452720410"/>
                    </a:ext>
                  </a:extLst>
                </a:gridCol>
                <a:gridCol w="1748992">
                  <a:extLst>
                    <a:ext uri="{9D8B030D-6E8A-4147-A177-3AD203B41FA5}">
                      <a16:colId xmlns:a16="http://schemas.microsoft.com/office/drawing/2014/main" val="2380082667"/>
                    </a:ext>
                  </a:extLst>
                </a:gridCol>
                <a:gridCol w="1749778">
                  <a:extLst>
                    <a:ext uri="{9D8B030D-6E8A-4147-A177-3AD203B41FA5}">
                      <a16:colId xmlns:a16="http://schemas.microsoft.com/office/drawing/2014/main" val="4035588230"/>
                    </a:ext>
                  </a:extLst>
                </a:gridCol>
                <a:gridCol w="1748992">
                  <a:extLst>
                    <a:ext uri="{9D8B030D-6E8A-4147-A177-3AD203B41FA5}">
                      <a16:colId xmlns:a16="http://schemas.microsoft.com/office/drawing/2014/main" val="3812079872"/>
                    </a:ext>
                  </a:extLst>
                </a:gridCol>
                <a:gridCol w="1749778">
                  <a:extLst>
                    <a:ext uri="{9D8B030D-6E8A-4147-A177-3AD203B41FA5}">
                      <a16:colId xmlns:a16="http://schemas.microsoft.com/office/drawing/2014/main" val="3179548107"/>
                    </a:ext>
                  </a:extLst>
                </a:gridCol>
                <a:gridCol w="451685">
                  <a:extLst>
                    <a:ext uri="{9D8B030D-6E8A-4147-A177-3AD203B41FA5}">
                      <a16:colId xmlns:a16="http://schemas.microsoft.com/office/drawing/2014/main" val="807324089"/>
                    </a:ext>
                  </a:extLst>
                </a:gridCol>
              </a:tblGrid>
              <a:tr h="652107">
                <a:tc>
                  <a:txBody>
                    <a:bodyPr/>
                    <a:lstStyle/>
                    <a:p>
                      <a:pPr>
                        <a:lnSpc>
                          <a:spcPts val="1400"/>
                        </a:lnSpc>
                      </a:pPr>
                      <a:r>
                        <a:rPr lang="de-CH" sz="300" dirty="0">
                          <a:effectLst/>
                        </a:rPr>
                        <a:t>#</a:t>
                      </a:r>
                      <a:endParaRPr lang="de-CH" sz="300" dirty="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Testfall</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Vorbedingung</a:t>
                      </a:r>
                    </a:p>
                    <a:p>
                      <a:pPr>
                        <a:lnSpc>
                          <a:spcPts val="1400"/>
                        </a:lnSpc>
                      </a:pPr>
                      <a:r>
                        <a:rPr lang="de-CH" sz="300">
                          <a:effectLst/>
                        </a:rPr>
                        <a:t>(Für alle Endpunkte gilt:</a:t>
                      </a:r>
                    </a:p>
                    <a:p>
                      <a:pPr>
                        <a:lnSpc>
                          <a:spcPts val="1400"/>
                        </a:lnSpc>
                      </a:pPr>
                      <a:r>
                        <a:rPr lang="de-CH" sz="300">
                          <a:effectLst/>
                        </a:rPr>
                        <a:t>Laravel-Server und Swagger müssen aktiviert sein.</a:t>
                      </a:r>
                    </a:p>
                    <a:p>
                      <a:pPr>
                        <a:lnSpc>
                          <a:spcPts val="1400"/>
                        </a:lnSpc>
                      </a:pPr>
                      <a:r>
                        <a:rPr lang="de-CH" sz="300">
                          <a:effectLst/>
                        </a:rPr>
                        <a:t>Gültiger Bearer-Token muss mit gesendet werden.)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Vorgehen, Eingaben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Erwartetes Resultat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Effektives Resultat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i.O.</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2185837257"/>
                  </a:ext>
                </a:extLst>
              </a:tr>
              <a:tr h="138883">
                <a:tc>
                  <a:txBody>
                    <a:bodyPr/>
                    <a:lstStyle/>
                    <a:p>
                      <a:pPr>
                        <a:lnSpc>
                          <a:spcPts val="1400"/>
                        </a:lnSpc>
                      </a:pPr>
                      <a:r>
                        <a:rPr lang="de-CH" sz="300">
                          <a:effectLst/>
                        </a:rPr>
                        <a:t>1</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Vorhandene Trophäen des Benutzers werden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Es existieren Trophäen in der Datenbank.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URL für den Trophäen-Endpunkt eingeben.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Liste der vorhandenen Trophäen wird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Die Trophäen werden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3766983177"/>
                  </a:ext>
                </a:extLst>
              </a:tr>
              <a:tr h="1851890">
                <a:tc>
                  <a:txBody>
                    <a:bodyPr/>
                    <a:lstStyle/>
                    <a:p>
                      <a:pPr>
                        <a:lnSpc>
                          <a:spcPts val="1400"/>
                        </a:lnSpc>
                      </a:pPr>
                      <a:r>
                        <a:rPr lang="de-CH" sz="300">
                          <a:effectLst/>
                        </a:rPr>
                        <a:t>2</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dirty="0">
                          <a:effectLst/>
                        </a:rPr>
                        <a:t>Neue Trophäe erstellen.</a:t>
                      </a:r>
                      <a:endParaRPr lang="de-CH" sz="300" dirty="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dirty="0">
                          <a:effectLst/>
                        </a:rPr>
                        <a:t>-</a:t>
                      </a:r>
                      <a:endParaRPr lang="de-CH" sz="300" dirty="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dirty="0">
                          <a:effectLst/>
                        </a:rPr>
                        <a:t>Existierende Typen-ID wird eingegeben.</a:t>
                      </a:r>
                    </a:p>
                    <a:p>
                      <a:pPr>
                        <a:lnSpc>
                          <a:spcPts val="1400"/>
                        </a:lnSpc>
                      </a:pPr>
                      <a:r>
                        <a:rPr lang="de-CH" sz="300" dirty="0">
                          <a:effectLst/>
                        </a:rPr>
                        <a:t>Gültiger Titel wird eingegeben.</a:t>
                      </a:r>
                    </a:p>
                    <a:p>
                      <a:pPr>
                        <a:lnSpc>
                          <a:spcPts val="1400"/>
                        </a:lnSpc>
                      </a:pPr>
                      <a:r>
                        <a:rPr lang="de-CH" sz="300" dirty="0">
                          <a:effectLst/>
                        </a:rPr>
                        <a:t>Gültiges Ranking wird eingegeben.</a:t>
                      </a:r>
                    </a:p>
                    <a:p>
                      <a:pPr>
                        <a:lnSpc>
                          <a:spcPts val="1400"/>
                        </a:lnSpc>
                      </a:pPr>
                      <a:r>
                        <a:rPr lang="de-CH" sz="300" dirty="0">
                          <a:effectLst/>
                        </a:rPr>
                        <a:t>Gültiges Datum wird eingegeben.</a:t>
                      </a:r>
                    </a:p>
                    <a:p>
                      <a:pPr>
                        <a:lnSpc>
                          <a:spcPts val="1400"/>
                        </a:lnSpc>
                      </a:pPr>
                      <a:r>
                        <a:rPr lang="de-CH" sz="300" dirty="0">
                          <a:effectLst/>
                        </a:rPr>
                        <a:t>Existierende Kategorie-ID wird eingegeben.</a:t>
                      </a:r>
                    </a:p>
                    <a:p>
                      <a:pPr>
                        <a:lnSpc>
                          <a:spcPts val="1400"/>
                        </a:lnSpc>
                      </a:pPr>
                      <a:r>
                        <a:rPr lang="de-CH" sz="300" dirty="0">
                          <a:effectLst/>
                        </a:rPr>
                        <a:t>Gültiger Ort wird eingegeben.</a:t>
                      </a:r>
                    </a:p>
                    <a:p>
                      <a:pPr>
                        <a:lnSpc>
                          <a:spcPts val="1400"/>
                        </a:lnSpc>
                      </a:pPr>
                      <a:r>
                        <a:rPr lang="de-CH" sz="300" dirty="0">
                          <a:effectLst/>
                        </a:rPr>
                        <a:t>Gültiger Gegner wird eingegeben.</a:t>
                      </a:r>
                    </a:p>
                    <a:p>
                      <a:pPr>
                        <a:lnSpc>
                          <a:spcPts val="1400"/>
                        </a:lnSpc>
                      </a:pPr>
                      <a:r>
                        <a:rPr lang="de-CH" sz="300" dirty="0">
                          <a:effectLst/>
                        </a:rPr>
                        <a:t>Gültiger Punktestand wird eingegeben.</a:t>
                      </a:r>
                    </a:p>
                    <a:p>
                      <a:pPr>
                        <a:lnSpc>
                          <a:spcPts val="1400"/>
                        </a:lnSpc>
                      </a:pPr>
                      <a:r>
                        <a:rPr lang="de-CH" sz="300" dirty="0">
                          <a:effectLst/>
                        </a:rPr>
                        <a:t>Gültiges Preisgeld wird eingegeben.</a:t>
                      </a:r>
                    </a:p>
                    <a:p>
                      <a:pPr>
                        <a:lnSpc>
                          <a:spcPts val="1400"/>
                        </a:lnSpc>
                      </a:pPr>
                      <a:r>
                        <a:rPr lang="de-CH" sz="300" dirty="0">
                          <a:effectLst/>
                        </a:rPr>
                        <a:t>Gültiger Klub Name wird eingegeben.</a:t>
                      </a:r>
                    </a:p>
                    <a:p>
                      <a:pPr>
                        <a:lnSpc>
                          <a:spcPts val="1400"/>
                        </a:lnSpc>
                      </a:pPr>
                      <a:r>
                        <a:rPr lang="de-CH" sz="300" dirty="0">
                          <a:effectLst/>
                        </a:rPr>
                        <a:t>Gültiges Bild wird eingegeben.</a:t>
                      </a:r>
                      <a:endParaRPr lang="de-CH" sz="300" dirty="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Eine neue Trophäe wird in der Datenbank erstellt.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Success wird zurückgegeben und ein Eintrag in der Datenbank wird erstellt.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1695085349"/>
                  </a:ext>
                </a:extLst>
              </a:tr>
              <a:tr h="138883">
                <a:tc>
                  <a:txBody>
                    <a:bodyPr/>
                    <a:lstStyle/>
                    <a:p>
                      <a:pPr>
                        <a:lnSpc>
                          <a:spcPts val="1400"/>
                        </a:lnSpc>
                      </a:pPr>
                      <a:r>
                        <a:rPr lang="de-CH" sz="300">
                          <a:effectLst/>
                        </a:rPr>
                        <a:t>3</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Einzelne Trophäe anzeigen.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 existiert in der Datenbank.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Existierende Trophäen-ID wird eingegeben.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Die Trophäe mit der entsprechenden ID wird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 wird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4172909950"/>
                  </a:ext>
                </a:extLst>
              </a:tr>
              <a:tr h="1851890">
                <a:tc>
                  <a:txBody>
                    <a:bodyPr/>
                    <a:lstStyle/>
                    <a:p>
                      <a:pPr>
                        <a:lnSpc>
                          <a:spcPts val="1400"/>
                        </a:lnSpc>
                      </a:pPr>
                      <a:r>
                        <a:rPr lang="de-CH" sz="300">
                          <a:effectLst/>
                        </a:rPr>
                        <a:t>4</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 bearbeiten.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dirty="0">
                          <a:effectLst/>
                        </a:rPr>
                        <a:t>Trophäe existiert in der Datenbank.</a:t>
                      </a:r>
                      <a:endParaRPr lang="de-CH" sz="300" dirty="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Existierende Typen-ID kann eingegeben werden.</a:t>
                      </a:r>
                    </a:p>
                    <a:p>
                      <a:pPr>
                        <a:lnSpc>
                          <a:spcPts val="1400"/>
                        </a:lnSpc>
                      </a:pPr>
                      <a:r>
                        <a:rPr lang="de-CH" sz="300">
                          <a:effectLst/>
                        </a:rPr>
                        <a:t>Gültiger Titel kann eingegeben werden.</a:t>
                      </a:r>
                    </a:p>
                    <a:p>
                      <a:pPr>
                        <a:lnSpc>
                          <a:spcPts val="1400"/>
                        </a:lnSpc>
                      </a:pPr>
                      <a:r>
                        <a:rPr lang="de-CH" sz="300">
                          <a:effectLst/>
                        </a:rPr>
                        <a:t>Gültiges Ranking kann eingegeben werden.</a:t>
                      </a:r>
                    </a:p>
                    <a:p>
                      <a:pPr>
                        <a:lnSpc>
                          <a:spcPts val="1400"/>
                        </a:lnSpc>
                      </a:pPr>
                      <a:r>
                        <a:rPr lang="de-CH" sz="300">
                          <a:effectLst/>
                        </a:rPr>
                        <a:t>Gültiges Datum kann eingegeben werden.</a:t>
                      </a:r>
                    </a:p>
                    <a:p>
                      <a:pPr>
                        <a:lnSpc>
                          <a:spcPts val="1400"/>
                        </a:lnSpc>
                      </a:pPr>
                      <a:r>
                        <a:rPr lang="de-CH" sz="300">
                          <a:effectLst/>
                        </a:rPr>
                        <a:t>Existierende Kategorie-ID kann eingegeben werden.</a:t>
                      </a:r>
                    </a:p>
                    <a:p>
                      <a:pPr>
                        <a:lnSpc>
                          <a:spcPts val="1400"/>
                        </a:lnSpc>
                      </a:pPr>
                      <a:r>
                        <a:rPr lang="de-CH" sz="300">
                          <a:effectLst/>
                        </a:rPr>
                        <a:t>Gültiger Ort kann eingegeben werden.</a:t>
                      </a:r>
                    </a:p>
                    <a:p>
                      <a:pPr>
                        <a:lnSpc>
                          <a:spcPts val="1400"/>
                        </a:lnSpc>
                      </a:pPr>
                      <a:r>
                        <a:rPr lang="de-CH" sz="300">
                          <a:effectLst/>
                        </a:rPr>
                        <a:t>Gültiger Gegner kann eingegeben werden.</a:t>
                      </a:r>
                    </a:p>
                    <a:p>
                      <a:pPr>
                        <a:lnSpc>
                          <a:spcPts val="1400"/>
                        </a:lnSpc>
                      </a:pPr>
                      <a:r>
                        <a:rPr lang="de-CH" sz="300">
                          <a:effectLst/>
                        </a:rPr>
                        <a:t>Gültiger Punktestand kann eingegeben werden.</a:t>
                      </a:r>
                    </a:p>
                    <a:p>
                      <a:pPr>
                        <a:lnSpc>
                          <a:spcPts val="1400"/>
                        </a:lnSpc>
                      </a:pPr>
                      <a:r>
                        <a:rPr lang="de-CH" sz="300">
                          <a:effectLst/>
                        </a:rPr>
                        <a:t>Gültiges Preisgeld kann eingegeben werden.</a:t>
                      </a:r>
                    </a:p>
                    <a:p>
                      <a:pPr>
                        <a:lnSpc>
                          <a:spcPts val="1400"/>
                        </a:lnSpc>
                      </a:pPr>
                      <a:r>
                        <a:rPr lang="de-CH" sz="300">
                          <a:effectLst/>
                        </a:rPr>
                        <a:t>Gültiger Klub Name kann eingegeben werden.</a:t>
                      </a:r>
                    </a:p>
                    <a:p>
                      <a:pPr>
                        <a:lnSpc>
                          <a:spcPts val="1400"/>
                        </a:lnSpc>
                      </a:pPr>
                      <a:r>
                        <a:rPr lang="de-CH" sz="300">
                          <a:effectLst/>
                        </a:rPr>
                        <a:t>Gültiges Bild kann eingegeben werden.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Der Eintrag der Trophäe in der Datenbank, wird mit den neuen Daten angepasst.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Success wird angezeigt und der Eintrag wurde angepasst. Das Verwenden von fremd Kategorien wird nicht erlaubt.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2941403012"/>
                  </a:ext>
                </a:extLst>
              </a:tr>
              <a:tr h="138883">
                <a:tc>
                  <a:txBody>
                    <a:bodyPr/>
                    <a:lstStyle/>
                    <a:p>
                      <a:pPr>
                        <a:lnSpc>
                          <a:spcPts val="1400"/>
                        </a:lnSpc>
                      </a:pPr>
                      <a:r>
                        <a:rPr lang="de-CH" sz="300">
                          <a:effectLst/>
                        </a:rPr>
                        <a:t>5</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 löschen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 existiert in der Datenbank.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Gültige Trophäen-ID wird eingegeben.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 mit der entsprechenden ID wird entfernt.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 wurde aus der Datenbank entfernt.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1700041159"/>
                  </a:ext>
                </a:extLst>
              </a:tr>
              <a:tr h="138883">
                <a:tc>
                  <a:txBody>
                    <a:bodyPr/>
                    <a:lstStyle/>
                    <a:p>
                      <a:pPr>
                        <a:lnSpc>
                          <a:spcPts val="1400"/>
                        </a:lnSpc>
                      </a:pPr>
                      <a:r>
                        <a:rPr lang="de-CH" sz="300">
                          <a:effectLst/>
                        </a:rPr>
                        <a:t>6</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nach Datum sortieren.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Es sind Trophäen in der Datenbank vorhanden.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URL für das Sortieren nach Datum wird eingegeben.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werden nach Datum sortiert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werden nach Datum sortiert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785524590"/>
                  </a:ext>
                </a:extLst>
              </a:tr>
              <a:tr h="167789">
                <a:tc>
                  <a:txBody>
                    <a:bodyPr/>
                    <a:lstStyle/>
                    <a:p>
                      <a:pPr>
                        <a:lnSpc>
                          <a:spcPts val="1400"/>
                        </a:lnSpc>
                      </a:pPr>
                      <a:r>
                        <a:rPr lang="de-CH" sz="300">
                          <a:effectLst/>
                        </a:rPr>
                        <a:t>7</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nach Platzierung sortieren.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Es sind Trophäen in der Datenbank vorhanden.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URL für das Sortieren nach Platzierung wird eingegeben.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werden nach Platzierung sortiert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werden nach Platzierung sortiert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3454509297"/>
                  </a:ext>
                </a:extLst>
              </a:tr>
              <a:tr h="138883">
                <a:tc>
                  <a:txBody>
                    <a:bodyPr/>
                    <a:lstStyle/>
                    <a:p>
                      <a:pPr>
                        <a:lnSpc>
                          <a:spcPts val="1400"/>
                        </a:lnSpc>
                      </a:pPr>
                      <a:r>
                        <a:rPr lang="de-CH" sz="300">
                          <a:effectLst/>
                        </a:rPr>
                        <a:t>8</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nach Typ filtern.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Es sind Trophäen in der Datenbank vorhanden.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Gültige Typen-ID eingeben.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des entsprechenden Typs werden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des entsprechenden Typs werden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2065398307"/>
                  </a:ext>
                </a:extLst>
              </a:tr>
              <a:tr h="167789">
                <a:tc>
                  <a:txBody>
                    <a:bodyPr/>
                    <a:lstStyle/>
                    <a:p>
                      <a:pPr>
                        <a:lnSpc>
                          <a:spcPts val="1400"/>
                        </a:lnSpc>
                      </a:pPr>
                      <a:r>
                        <a:rPr lang="de-CH" sz="300">
                          <a:effectLst/>
                        </a:rPr>
                        <a:t>9</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nach Platzierung filtern.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Es sind Trophäen in der Datenbank vorhanden.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Gültige Platzierung eingeben.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mit der entsprechenden Platzierung werden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mit der entsprechenden Platzierung werden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OK</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1335330113"/>
                  </a:ext>
                </a:extLst>
              </a:tr>
              <a:tr h="167789">
                <a:tc>
                  <a:txBody>
                    <a:bodyPr/>
                    <a:lstStyle/>
                    <a:p>
                      <a:pPr>
                        <a:lnSpc>
                          <a:spcPts val="1400"/>
                        </a:lnSpc>
                      </a:pPr>
                      <a:r>
                        <a:rPr lang="de-CH" sz="300">
                          <a:effectLst/>
                        </a:rPr>
                        <a:t>10</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nach Kategorie filtern.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Es sind Trophäen in der Datenbank vorhanden.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Gültige Kategorie-ID eingeben.</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a:effectLst/>
                        </a:rPr>
                        <a:t>Trophäen mit der entsprechenden Kategorie werden angezeigt.</a:t>
                      </a:r>
                      <a:endParaRPr lang="de-CH" sz="30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dirty="0">
                          <a:effectLst/>
                        </a:rPr>
                        <a:t>Trophäen mit der entsprechenden Kategorie werden angezeigt.</a:t>
                      </a:r>
                      <a:endParaRPr lang="de-CH" sz="300" dirty="0">
                        <a:effectLst/>
                        <a:latin typeface="Segoe UI Light" panose="020B0502040204020203" pitchFamily="34" charset="0"/>
                        <a:ea typeface="Object Sans"/>
                        <a:cs typeface="Times New Roman" panose="02020603050405020304" pitchFamily="18" charset="0"/>
                      </a:endParaRPr>
                    </a:p>
                  </a:txBody>
                  <a:tcPr marL="20654" marR="20654" marT="0" marB="0"/>
                </a:tc>
                <a:tc>
                  <a:txBody>
                    <a:bodyPr/>
                    <a:lstStyle/>
                    <a:p>
                      <a:pPr>
                        <a:lnSpc>
                          <a:spcPts val="1400"/>
                        </a:lnSpc>
                      </a:pPr>
                      <a:r>
                        <a:rPr lang="de-CH" sz="300" dirty="0">
                          <a:effectLst/>
                        </a:rPr>
                        <a:t>OK</a:t>
                      </a:r>
                      <a:endParaRPr lang="de-CH" sz="300" dirty="0">
                        <a:effectLst/>
                        <a:latin typeface="Segoe UI Light" panose="020B0502040204020203" pitchFamily="34" charset="0"/>
                        <a:ea typeface="Object Sans"/>
                        <a:cs typeface="Times New Roman" panose="02020603050405020304" pitchFamily="18" charset="0"/>
                      </a:endParaRPr>
                    </a:p>
                  </a:txBody>
                  <a:tcPr marL="20654" marR="20654" marT="0" marB="0"/>
                </a:tc>
                <a:extLst>
                  <a:ext uri="{0D108BD9-81ED-4DB2-BD59-A6C34878D82A}">
                    <a16:rowId xmlns:a16="http://schemas.microsoft.com/office/drawing/2014/main" val="59292776"/>
                  </a:ext>
                </a:extLst>
              </a:tr>
            </a:tbl>
          </a:graphicData>
        </a:graphic>
      </p:graphicFrame>
    </p:spTree>
    <p:extLst>
      <p:ext uri="{BB962C8B-B14F-4D97-AF65-F5344CB8AC3E}">
        <p14:creationId xmlns:p14="http://schemas.microsoft.com/office/powerpoint/2010/main" val="231272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 2">
            <a:extLst>
              <a:ext uri="{FF2B5EF4-FFF2-40B4-BE49-F238E27FC236}">
                <a16:creationId xmlns:a16="http://schemas.microsoft.com/office/drawing/2014/main" id="{DAEEEBEC-12AF-14DB-F93E-CB28892A1C43}"/>
              </a:ext>
            </a:extLst>
          </p:cNvPr>
          <p:cNvGraphicFramePr/>
          <p:nvPr>
            <p:extLst>
              <p:ext uri="{D42A27DB-BD31-4B8C-83A1-F6EECF244321}">
                <p14:modId xmlns:p14="http://schemas.microsoft.com/office/powerpoint/2010/main" val="4143366437"/>
              </p:ext>
            </p:extLst>
          </p:nvPr>
        </p:nvGraphicFramePr>
        <p:xfrm>
          <a:off x="1463829"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Agenda</a:t>
            </a:r>
          </a:p>
        </p:txBody>
      </p:sp>
    </p:spTree>
    <p:extLst>
      <p:ext uri="{BB962C8B-B14F-4D97-AF65-F5344CB8AC3E}">
        <p14:creationId xmlns:p14="http://schemas.microsoft.com/office/powerpoint/2010/main" val="699561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829810"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Auswertung | Kontrollieren</a:t>
            </a:r>
          </a:p>
        </p:txBody>
      </p:sp>
      <p:graphicFrame>
        <p:nvGraphicFramePr>
          <p:cNvPr id="6" name="Tabelle 5">
            <a:extLst>
              <a:ext uri="{FF2B5EF4-FFF2-40B4-BE49-F238E27FC236}">
                <a16:creationId xmlns:a16="http://schemas.microsoft.com/office/drawing/2014/main" id="{491B96EB-D8AA-FAA5-E4F5-2B0230DE472A}"/>
              </a:ext>
            </a:extLst>
          </p:cNvPr>
          <p:cNvGraphicFramePr>
            <a:graphicFrameLocks noGrp="1"/>
          </p:cNvGraphicFramePr>
          <p:nvPr>
            <p:extLst>
              <p:ext uri="{D42A27DB-BD31-4B8C-83A1-F6EECF244321}">
                <p14:modId xmlns:p14="http://schemas.microsoft.com/office/powerpoint/2010/main" val="72964453"/>
              </p:ext>
            </p:extLst>
          </p:nvPr>
        </p:nvGraphicFramePr>
        <p:xfrm>
          <a:off x="3255010" y="1846707"/>
          <a:ext cx="5681980" cy="3164586"/>
        </p:xfrm>
        <a:graphic>
          <a:graphicData uri="http://schemas.openxmlformats.org/drawingml/2006/table">
            <a:tbl>
              <a:tblPr firstRow="1" firstCol="1" bandRow="1">
                <a:tableStyleId>{5C22544A-7EE6-4342-B048-85BDC9FD1C3A}</a:tableStyleId>
              </a:tblPr>
              <a:tblGrid>
                <a:gridCol w="262890">
                  <a:extLst>
                    <a:ext uri="{9D8B030D-6E8A-4147-A177-3AD203B41FA5}">
                      <a16:colId xmlns:a16="http://schemas.microsoft.com/office/drawing/2014/main" val="2490738606"/>
                    </a:ext>
                  </a:extLst>
                </a:gridCol>
                <a:gridCol w="947420">
                  <a:extLst>
                    <a:ext uri="{9D8B030D-6E8A-4147-A177-3AD203B41FA5}">
                      <a16:colId xmlns:a16="http://schemas.microsoft.com/office/drawing/2014/main" val="1097880532"/>
                    </a:ext>
                  </a:extLst>
                </a:gridCol>
                <a:gridCol w="1076960">
                  <a:extLst>
                    <a:ext uri="{9D8B030D-6E8A-4147-A177-3AD203B41FA5}">
                      <a16:colId xmlns:a16="http://schemas.microsoft.com/office/drawing/2014/main" val="2300425837"/>
                    </a:ext>
                  </a:extLst>
                </a:gridCol>
                <a:gridCol w="976630">
                  <a:extLst>
                    <a:ext uri="{9D8B030D-6E8A-4147-A177-3AD203B41FA5}">
                      <a16:colId xmlns:a16="http://schemas.microsoft.com/office/drawing/2014/main" val="793079925"/>
                    </a:ext>
                  </a:extLst>
                </a:gridCol>
                <a:gridCol w="1129030">
                  <a:extLst>
                    <a:ext uri="{9D8B030D-6E8A-4147-A177-3AD203B41FA5}">
                      <a16:colId xmlns:a16="http://schemas.microsoft.com/office/drawing/2014/main" val="3313248024"/>
                    </a:ext>
                  </a:extLst>
                </a:gridCol>
                <a:gridCol w="955675">
                  <a:extLst>
                    <a:ext uri="{9D8B030D-6E8A-4147-A177-3AD203B41FA5}">
                      <a16:colId xmlns:a16="http://schemas.microsoft.com/office/drawing/2014/main" val="971002745"/>
                    </a:ext>
                  </a:extLst>
                </a:gridCol>
                <a:gridCol w="333375">
                  <a:extLst>
                    <a:ext uri="{9D8B030D-6E8A-4147-A177-3AD203B41FA5}">
                      <a16:colId xmlns:a16="http://schemas.microsoft.com/office/drawing/2014/main" val="2458010475"/>
                    </a:ext>
                  </a:extLst>
                </a:gridCol>
              </a:tblGrid>
              <a:tr h="0">
                <a:tc>
                  <a:txBody>
                    <a:bodyPr/>
                    <a:lstStyle/>
                    <a:p>
                      <a:pPr>
                        <a:lnSpc>
                          <a:spcPts val="1400"/>
                        </a:lnSpc>
                      </a:pPr>
                      <a:r>
                        <a:rPr lang="de-CH" sz="1000">
                          <a:effectLst/>
                        </a:rPr>
                        <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Testfall</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Vorbedingung</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Vorgehen, Eingaben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Erwartetes Resultat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Effektives Resultat</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i.O.</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2412664220"/>
                  </a:ext>
                </a:extLst>
              </a:tr>
              <a:tr h="0">
                <a:tc>
                  <a:txBody>
                    <a:bodyPr/>
                    <a:lstStyle/>
                    <a:p>
                      <a:pPr>
                        <a:lnSpc>
                          <a:spcPts val="1400"/>
                        </a:lnSpc>
                      </a:pPr>
                      <a:r>
                        <a:rPr lang="de-CH" sz="1000">
                          <a:effectLst/>
                        </a:rPr>
                        <a:t>1</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Einzelne Kategorie eines anderen Benutzers anzeigen.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Registrierter Benutzer sendet Bearer Token mit.</a:t>
                      </a:r>
                      <a:endParaRPr lang="de-CH" sz="1050">
                        <a:effectLst/>
                      </a:endParaRPr>
                    </a:p>
                    <a:p>
                      <a:pPr>
                        <a:lnSpc>
                          <a:spcPts val="1400"/>
                        </a:lnSpc>
                      </a:pPr>
                      <a:r>
                        <a:rPr lang="de-CH" sz="1000">
                          <a:effectLst/>
                        </a:rPr>
                        <a:t>Es existieren Kategorien eines anderen Benutzers in der Datenbank.</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Kategorien ID eines anderen Benutzers eingeben.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Forbidden und ein 403 Error Code wird zurückgegeben.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Forbidden und Error Code.</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OK</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3069939380"/>
                  </a:ext>
                </a:extLst>
              </a:tr>
              <a:tr h="0">
                <a:tc>
                  <a:txBody>
                    <a:bodyPr/>
                    <a:lstStyle/>
                    <a:p>
                      <a:pPr>
                        <a:lnSpc>
                          <a:spcPts val="1400"/>
                        </a:lnSpc>
                      </a:pPr>
                      <a:r>
                        <a:rPr lang="de-CH" sz="1000">
                          <a:effectLst/>
                        </a:rPr>
                        <a:t>2</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Einzelne Trophäe eines anderen Benutzers anzeigen.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Registrierter Benutzer sendet Bearer Token mit.</a:t>
                      </a:r>
                      <a:endParaRPr lang="de-CH" sz="1050">
                        <a:effectLst/>
                      </a:endParaRPr>
                    </a:p>
                    <a:p>
                      <a:pPr>
                        <a:lnSpc>
                          <a:spcPts val="1400"/>
                        </a:lnSpc>
                      </a:pPr>
                      <a:r>
                        <a:rPr lang="de-CH" sz="1000">
                          <a:effectLst/>
                        </a:rPr>
                        <a:t>Es existieren Trophäen eines anderen Benutzers in der Datenbank.</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Trophäen ID eines anderen Benutzers eingeben.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Forbidden und ein 403 Error Code wird zurückgegeben.</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a:effectLst/>
                        </a:rPr>
                        <a:t>Forbidden und Error Code.</a:t>
                      </a:r>
                      <a:endParaRPr lang="de-CH" sz="1050">
                        <a:effectLst/>
                        <a:latin typeface="Segoe UI Light" panose="020B0502040204020203" pitchFamily="34" charset="0"/>
                        <a:ea typeface="Object Sans"/>
                        <a:cs typeface="Times New Roman" panose="02020603050405020304" pitchFamily="18" charset="0"/>
                      </a:endParaRPr>
                    </a:p>
                  </a:txBody>
                  <a:tcPr marL="68580" marR="68580" marT="0" marB="0"/>
                </a:tc>
                <a:tc>
                  <a:txBody>
                    <a:bodyPr/>
                    <a:lstStyle/>
                    <a:p>
                      <a:pPr>
                        <a:lnSpc>
                          <a:spcPts val="1400"/>
                        </a:lnSpc>
                      </a:pPr>
                      <a:r>
                        <a:rPr lang="de-CH" sz="1000" dirty="0">
                          <a:effectLst/>
                        </a:rPr>
                        <a:t>OK</a:t>
                      </a:r>
                      <a:endParaRPr lang="de-CH" sz="1050" dirty="0">
                        <a:effectLst/>
                        <a:latin typeface="Segoe UI Light" panose="020B0502040204020203" pitchFamily="34" charset="0"/>
                        <a:ea typeface="Object Sans"/>
                        <a:cs typeface="Times New Roman" panose="02020603050405020304" pitchFamily="18" charset="0"/>
                      </a:endParaRPr>
                    </a:p>
                  </a:txBody>
                  <a:tcPr marL="68580" marR="68580" marT="0" marB="0"/>
                </a:tc>
                <a:extLst>
                  <a:ext uri="{0D108BD9-81ED-4DB2-BD59-A6C34878D82A}">
                    <a16:rowId xmlns:a16="http://schemas.microsoft.com/office/drawing/2014/main" val="2638738804"/>
                  </a:ext>
                </a:extLst>
              </a:tr>
            </a:tbl>
          </a:graphicData>
        </a:graphic>
      </p:graphicFrame>
    </p:spTree>
    <p:extLst>
      <p:ext uri="{BB962C8B-B14F-4D97-AF65-F5344CB8AC3E}">
        <p14:creationId xmlns:p14="http://schemas.microsoft.com/office/powerpoint/2010/main" val="276272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 2">
            <a:extLst>
              <a:ext uri="{FF2B5EF4-FFF2-40B4-BE49-F238E27FC236}">
                <a16:creationId xmlns:a16="http://schemas.microsoft.com/office/drawing/2014/main" id="{DAEEEBEC-12AF-14DB-F93E-CB28892A1C43}"/>
              </a:ext>
            </a:extLst>
          </p:cNvPr>
          <p:cNvGraphicFramePr/>
          <p:nvPr>
            <p:extLst>
              <p:ext uri="{D42A27DB-BD31-4B8C-83A1-F6EECF244321}">
                <p14:modId xmlns:p14="http://schemas.microsoft.com/office/powerpoint/2010/main" val="3015073664"/>
              </p:ext>
            </p:extLst>
          </p:nvPr>
        </p:nvGraphicFramePr>
        <p:xfrm>
          <a:off x="1463829"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Agenda</a:t>
            </a:r>
          </a:p>
        </p:txBody>
      </p:sp>
    </p:spTree>
    <p:extLst>
      <p:ext uri="{BB962C8B-B14F-4D97-AF65-F5344CB8AC3E}">
        <p14:creationId xmlns:p14="http://schemas.microsoft.com/office/powerpoint/2010/main" val="972154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Fazit</a:t>
            </a:r>
          </a:p>
        </p:txBody>
      </p:sp>
      <p:pic>
        <p:nvPicPr>
          <p:cNvPr id="4" name="Grafik 3">
            <a:extLst>
              <a:ext uri="{FF2B5EF4-FFF2-40B4-BE49-F238E27FC236}">
                <a16:creationId xmlns:a16="http://schemas.microsoft.com/office/drawing/2014/main" id="{6FE7A83F-4E30-FE89-DF51-FBE0CBF1C1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96000" y="1629000"/>
            <a:ext cx="3600000" cy="3600000"/>
          </a:xfrm>
          <a:prstGeom prst="rect">
            <a:avLst/>
          </a:prstGeom>
        </p:spPr>
      </p:pic>
    </p:spTree>
    <p:extLst>
      <p:ext uri="{BB962C8B-B14F-4D97-AF65-F5344CB8AC3E}">
        <p14:creationId xmlns:p14="http://schemas.microsoft.com/office/powerpoint/2010/main" val="1276908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E220871-79AF-4308-BFBF-C50E36235164}"/>
              </a:ext>
            </a:extLst>
          </p:cNvPr>
          <p:cNvSpPr txBox="1"/>
          <p:nvPr/>
        </p:nvSpPr>
        <p:spPr>
          <a:xfrm>
            <a:off x="719091" y="648069"/>
            <a:ext cx="4780372" cy="1015663"/>
          </a:xfrm>
          <a:prstGeom prst="rect">
            <a:avLst/>
          </a:prstGeom>
          <a:noFill/>
        </p:spPr>
        <p:txBody>
          <a:bodyPr wrap="square" rtlCol="0">
            <a:spAutoFit/>
          </a:bodyPr>
          <a:lstStyle/>
          <a:p>
            <a:r>
              <a:rPr lang="de-CH" sz="6000" dirty="0">
                <a:latin typeface="Segoe UI" panose="020B0502040204020203" pitchFamily="34" charset="0"/>
                <a:cs typeface="Segoe UI" panose="020B0502040204020203" pitchFamily="34" charset="0"/>
              </a:rPr>
              <a:t>Trophäen API</a:t>
            </a:r>
          </a:p>
        </p:txBody>
      </p:sp>
      <p:sp>
        <p:nvSpPr>
          <p:cNvPr id="3" name="Textfeld 2">
            <a:extLst>
              <a:ext uri="{FF2B5EF4-FFF2-40B4-BE49-F238E27FC236}">
                <a16:creationId xmlns:a16="http://schemas.microsoft.com/office/drawing/2014/main" id="{8083A0E5-9525-60A9-F673-F049BBF262C9}"/>
              </a:ext>
            </a:extLst>
          </p:cNvPr>
          <p:cNvSpPr txBox="1"/>
          <p:nvPr/>
        </p:nvSpPr>
        <p:spPr>
          <a:xfrm>
            <a:off x="719091" y="1899821"/>
            <a:ext cx="3551068" cy="369332"/>
          </a:xfrm>
          <a:prstGeom prst="rect">
            <a:avLst/>
          </a:prstGeom>
          <a:noFill/>
        </p:spPr>
        <p:txBody>
          <a:bodyPr wrap="square" rtlCol="0">
            <a:spAutoFit/>
          </a:bodyPr>
          <a:lstStyle/>
          <a:p>
            <a:r>
              <a:rPr lang="de-CH" dirty="0">
                <a:latin typeface="Segoe UI" panose="020B0502040204020203" pitchFamily="34" charset="0"/>
                <a:cs typeface="Segoe UI" panose="020B0502040204020203" pitchFamily="34" charset="0"/>
              </a:rPr>
              <a:t>Julien Rädler</a:t>
            </a:r>
          </a:p>
        </p:txBody>
      </p:sp>
    </p:spTree>
    <p:extLst>
      <p:ext uri="{BB962C8B-B14F-4D97-AF65-F5344CB8AC3E}">
        <p14:creationId xmlns:p14="http://schemas.microsoft.com/office/powerpoint/2010/main" val="498801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 2">
            <a:extLst>
              <a:ext uri="{FF2B5EF4-FFF2-40B4-BE49-F238E27FC236}">
                <a16:creationId xmlns:a16="http://schemas.microsoft.com/office/drawing/2014/main" id="{DAEEEBEC-12AF-14DB-F93E-CB28892A1C43}"/>
              </a:ext>
            </a:extLst>
          </p:cNvPr>
          <p:cNvGraphicFramePr/>
          <p:nvPr>
            <p:extLst>
              <p:ext uri="{D42A27DB-BD31-4B8C-83A1-F6EECF244321}">
                <p14:modId xmlns:p14="http://schemas.microsoft.com/office/powerpoint/2010/main" val="1138424915"/>
              </p:ext>
            </p:extLst>
          </p:nvPr>
        </p:nvGraphicFramePr>
        <p:xfrm>
          <a:off x="1463829"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Agenda</a:t>
            </a:r>
          </a:p>
        </p:txBody>
      </p:sp>
    </p:spTree>
    <p:extLst>
      <p:ext uri="{BB962C8B-B14F-4D97-AF65-F5344CB8AC3E}">
        <p14:creationId xmlns:p14="http://schemas.microsoft.com/office/powerpoint/2010/main" val="1281251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Ausgangslage</a:t>
            </a:r>
          </a:p>
        </p:txBody>
      </p:sp>
      <p:pic>
        <p:nvPicPr>
          <p:cNvPr id="4" name="Grafik 3">
            <a:extLst>
              <a:ext uri="{FF2B5EF4-FFF2-40B4-BE49-F238E27FC236}">
                <a16:creationId xmlns:a16="http://schemas.microsoft.com/office/drawing/2014/main" id="{E2016104-05F0-18C8-9125-BDB70DEAF4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96000" y="426703"/>
            <a:ext cx="1800000" cy="1800000"/>
          </a:xfrm>
          <a:prstGeom prst="rect">
            <a:avLst/>
          </a:prstGeom>
        </p:spPr>
      </p:pic>
      <p:pic>
        <p:nvPicPr>
          <p:cNvPr id="8" name="Grafik 7">
            <a:extLst>
              <a:ext uri="{FF2B5EF4-FFF2-40B4-BE49-F238E27FC236}">
                <a16:creationId xmlns:a16="http://schemas.microsoft.com/office/drawing/2014/main" id="{C794842E-E8B4-0445-309A-39E8B901FA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33660" y="3795190"/>
            <a:ext cx="1800000" cy="1800000"/>
          </a:xfrm>
          <a:prstGeom prst="rect">
            <a:avLst/>
          </a:prstGeom>
        </p:spPr>
      </p:pic>
      <p:pic>
        <p:nvPicPr>
          <p:cNvPr id="10" name="Grafik 9">
            <a:extLst>
              <a:ext uri="{FF2B5EF4-FFF2-40B4-BE49-F238E27FC236}">
                <a16:creationId xmlns:a16="http://schemas.microsoft.com/office/drawing/2014/main" id="{086D22EE-C556-0035-4E99-EA52F4928E2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58340" y="3784962"/>
            <a:ext cx="1800000" cy="1800000"/>
          </a:xfrm>
          <a:prstGeom prst="rect">
            <a:avLst/>
          </a:prstGeom>
        </p:spPr>
      </p:pic>
      <p:sp>
        <p:nvSpPr>
          <p:cNvPr id="11" name="Pfeil: nach unten 10">
            <a:extLst>
              <a:ext uri="{FF2B5EF4-FFF2-40B4-BE49-F238E27FC236}">
                <a16:creationId xmlns:a16="http://schemas.microsoft.com/office/drawing/2014/main" id="{E0F0DC01-BD1A-E406-5BB3-320067ADCA02}"/>
              </a:ext>
            </a:extLst>
          </p:cNvPr>
          <p:cNvSpPr/>
          <p:nvPr/>
        </p:nvSpPr>
        <p:spPr>
          <a:xfrm rot="18949621">
            <a:off x="7596644" y="2505462"/>
            <a:ext cx="522514" cy="11146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CH"/>
          </a:p>
        </p:txBody>
      </p:sp>
      <p:sp>
        <p:nvSpPr>
          <p:cNvPr id="12" name="Pfeil: nach unten 11">
            <a:extLst>
              <a:ext uri="{FF2B5EF4-FFF2-40B4-BE49-F238E27FC236}">
                <a16:creationId xmlns:a16="http://schemas.microsoft.com/office/drawing/2014/main" id="{5C46C96B-86B1-93CF-3CAF-803F892A4293}"/>
              </a:ext>
            </a:extLst>
          </p:cNvPr>
          <p:cNvSpPr/>
          <p:nvPr/>
        </p:nvSpPr>
        <p:spPr>
          <a:xfrm rot="2636679">
            <a:off x="4359855" y="2504665"/>
            <a:ext cx="522514" cy="11146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80005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Auftrag</a:t>
            </a:r>
          </a:p>
        </p:txBody>
      </p:sp>
      <p:pic>
        <p:nvPicPr>
          <p:cNvPr id="4" name="Grafik 3">
            <a:extLst>
              <a:ext uri="{FF2B5EF4-FFF2-40B4-BE49-F238E27FC236}">
                <a16:creationId xmlns:a16="http://schemas.microsoft.com/office/drawing/2014/main" id="{50447967-681C-3331-2F2B-44B720F068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99568" y="2250894"/>
            <a:ext cx="1800000" cy="1800000"/>
          </a:xfrm>
          <a:prstGeom prst="rect">
            <a:avLst/>
          </a:prstGeom>
        </p:spPr>
      </p:pic>
      <p:pic>
        <p:nvPicPr>
          <p:cNvPr id="6" name="Grafik 5">
            <a:extLst>
              <a:ext uri="{FF2B5EF4-FFF2-40B4-BE49-F238E27FC236}">
                <a16:creationId xmlns:a16="http://schemas.microsoft.com/office/drawing/2014/main" id="{0A257BAB-240F-0114-8DFA-0A57A1DE0E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6000" y="2250894"/>
            <a:ext cx="1800000" cy="1800000"/>
          </a:xfrm>
          <a:prstGeom prst="rect">
            <a:avLst/>
          </a:prstGeom>
        </p:spPr>
      </p:pic>
      <p:pic>
        <p:nvPicPr>
          <p:cNvPr id="8" name="Grafik 7">
            <a:extLst>
              <a:ext uri="{FF2B5EF4-FFF2-40B4-BE49-F238E27FC236}">
                <a16:creationId xmlns:a16="http://schemas.microsoft.com/office/drawing/2014/main" id="{975424F2-05DC-B5CF-21C1-F69105154B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2432" y="2250894"/>
            <a:ext cx="1800000" cy="1800000"/>
          </a:xfrm>
          <a:prstGeom prst="rect">
            <a:avLst/>
          </a:prstGeom>
        </p:spPr>
      </p:pic>
      <p:sp>
        <p:nvSpPr>
          <p:cNvPr id="9" name="Pfeil: nach unten 8">
            <a:extLst>
              <a:ext uri="{FF2B5EF4-FFF2-40B4-BE49-F238E27FC236}">
                <a16:creationId xmlns:a16="http://schemas.microsoft.com/office/drawing/2014/main" id="{3698C901-395D-E2EF-9B74-A614022071C6}"/>
              </a:ext>
            </a:extLst>
          </p:cNvPr>
          <p:cNvSpPr/>
          <p:nvPr/>
        </p:nvSpPr>
        <p:spPr>
          <a:xfrm rot="16200000">
            <a:off x="3671550" y="2593545"/>
            <a:ext cx="522514" cy="11146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CH"/>
          </a:p>
        </p:txBody>
      </p:sp>
      <p:sp>
        <p:nvSpPr>
          <p:cNvPr id="10" name="Pfeil: nach unten 9">
            <a:extLst>
              <a:ext uri="{FF2B5EF4-FFF2-40B4-BE49-F238E27FC236}">
                <a16:creationId xmlns:a16="http://schemas.microsoft.com/office/drawing/2014/main" id="{1B168A17-EC92-C46B-282C-3868C4FDD1E0}"/>
              </a:ext>
            </a:extLst>
          </p:cNvPr>
          <p:cNvSpPr/>
          <p:nvPr/>
        </p:nvSpPr>
        <p:spPr>
          <a:xfrm rot="16200000">
            <a:off x="7832960" y="2593544"/>
            <a:ext cx="522514" cy="11146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CH"/>
          </a:p>
        </p:txBody>
      </p:sp>
      <p:sp>
        <p:nvSpPr>
          <p:cNvPr id="11" name="Textfeld 10">
            <a:extLst>
              <a:ext uri="{FF2B5EF4-FFF2-40B4-BE49-F238E27FC236}">
                <a16:creationId xmlns:a16="http://schemas.microsoft.com/office/drawing/2014/main" id="{395BBB3A-7F4F-CB2A-9767-570F83D5C937}"/>
              </a:ext>
            </a:extLst>
          </p:cNvPr>
          <p:cNvSpPr txBox="1"/>
          <p:nvPr/>
        </p:nvSpPr>
        <p:spPr>
          <a:xfrm>
            <a:off x="1585837" y="4347483"/>
            <a:ext cx="1027461" cy="369332"/>
          </a:xfrm>
          <a:prstGeom prst="rect">
            <a:avLst/>
          </a:prstGeom>
          <a:noFill/>
        </p:spPr>
        <p:txBody>
          <a:bodyPr wrap="none" rtlCol="0">
            <a:spAutoFit/>
          </a:bodyPr>
          <a:lstStyle/>
          <a:p>
            <a:r>
              <a:rPr lang="de-CH" dirty="0"/>
              <a:t>Benutzer</a:t>
            </a:r>
          </a:p>
        </p:txBody>
      </p:sp>
      <p:sp>
        <p:nvSpPr>
          <p:cNvPr id="12" name="Textfeld 11">
            <a:extLst>
              <a:ext uri="{FF2B5EF4-FFF2-40B4-BE49-F238E27FC236}">
                <a16:creationId xmlns:a16="http://schemas.microsoft.com/office/drawing/2014/main" id="{6F84E642-9CE4-7692-6524-C3E2ACC6104A}"/>
              </a:ext>
            </a:extLst>
          </p:cNvPr>
          <p:cNvSpPr txBox="1"/>
          <p:nvPr/>
        </p:nvSpPr>
        <p:spPr>
          <a:xfrm>
            <a:off x="5479228" y="4347483"/>
            <a:ext cx="1233543" cy="369332"/>
          </a:xfrm>
          <a:prstGeom prst="rect">
            <a:avLst/>
          </a:prstGeom>
          <a:noFill/>
        </p:spPr>
        <p:txBody>
          <a:bodyPr wrap="none" rtlCol="0">
            <a:spAutoFit/>
          </a:bodyPr>
          <a:lstStyle/>
          <a:p>
            <a:r>
              <a:rPr lang="de-CH" dirty="0" err="1"/>
              <a:t>Swagger</a:t>
            </a:r>
            <a:r>
              <a:rPr lang="de-CH" dirty="0"/>
              <a:t> UI</a:t>
            </a:r>
          </a:p>
        </p:txBody>
      </p:sp>
      <p:sp>
        <p:nvSpPr>
          <p:cNvPr id="13" name="Textfeld 12">
            <a:extLst>
              <a:ext uri="{FF2B5EF4-FFF2-40B4-BE49-F238E27FC236}">
                <a16:creationId xmlns:a16="http://schemas.microsoft.com/office/drawing/2014/main" id="{E9C25C65-F7CE-B577-AD5F-BEC7FF5B9ACC}"/>
              </a:ext>
            </a:extLst>
          </p:cNvPr>
          <p:cNvSpPr txBox="1"/>
          <p:nvPr/>
        </p:nvSpPr>
        <p:spPr>
          <a:xfrm>
            <a:off x="9115850" y="4347483"/>
            <a:ext cx="1953163" cy="369332"/>
          </a:xfrm>
          <a:prstGeom prst="rect">
            <a:avLst/>
          </a:prstGeom>
          <a:noFill/>
        </p:spPr>
        <p:txBody>
          <a:bodyPr wrap="none" rtlCol="0">
            <a:spAutoFit/>
          </a:bodyPr>
          <a:lstStyle/>
          <a:p>
            <a:r>
              <a:rPr lang="de-CH" dirty="0"/>
              <a:t>XAMPP mit </a:t>
            </a:r>
            <a:r>
              <a:rPr lang="de-CH" dirty="0" err="1"/>
              <a:t>Laravel</a:t>
            </a:r>
            <a:endParaRPr lang="de-CH" dirty="0"/>
          </a:p>
        </p:txBody>
      </p:sp>
      <p:pic>
        <p:nvPicPr>
          <p:cNvPr id="14" name="Grafik 13">
            <a:extLst>
              <a:ext uri="{FF2B5EF4-FFF2-40B4-BE49-F238E27FC236}">
                <a16:creationId xmlns:a16="http://schemas.microsoft.com/office/drawing/2014/main" id="{546ADDB7-AD21-1DA6-73D5-09DC4BF8A1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60654" y="3635399"/>
            <a:ext cx="830989" cy="830989"/>
          </a:xfrm>
          <a:prstGeom prst="rect">
            <a:avLst/>
          </a:prstGeom>
        </p:spPr>
      </p:pic>
    </p:spTree>
    <p:extLst>
      <p:ext uri="{BB962C8B-B14F-4D97-AF65-F5344CB8AC3E}">
        <p14:creationId xmlns:p14="http://schemas.microsoft.com/office/powerpoint/2010/main" val="317548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 2">
            <a:extLst>
              <a:ext uri="{FF2B5EF4-FFF2-40B4-BE49-F238E27FC236}">
                <a16:creationId xmlns:a16="http://schemas.microsoft.com/office/drawing/2014/main" id="{DAEEEBEC-12AF-14DB-F93E-CB28892A1C43}"/>
              </a:ext>
            </a:extLst>
          </p:cNvPr>
          <p:cNvGraphicFramePr/>
          <p:nvPr>
            <p:extLst>
              <p:ext uri="{D42A27DB-BD31-4B8C-83A1-F6EECF244321}">
                <p14:modId xmlns:p14="http://schemas.microsoft.com/office/powerpoint/2010/main" val="270353258"/>
              </p:ext>
            </p:extLst>
          </p:nvPr>
        </p:nvGraphicFramePr>
        <p:xfrm>
          <a:off x="1463829"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Agenda</a:t>
            </a:r>
          </a:p>
        </p:txBody>
      </p:sp>
    </p:spTree>
    <p:extLst>
      <p:ext uri="{BB962C8B-B14F-4D97-AF65-F5344CB8AC3E}">
        <p14:creationId xmlns:p14="http://schemas.microsoft.com/office/powerpoint/2010/main" val="241541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a:t>
            </a:r>
          </a:p>
        </p:txBody>
      </p:sp>
      <p:graphicFrame>
        <p:nvGraphicFramePr>
          <p:cNvPr id="3" name="Diagramm 2">
            <a:extLst>
              <a:ext uri="{FF2B5EF4-FFF2-40B4-BE49-F238E27FC236}">
                <a16:creationId xmlns:a16="http://schemas.microsoft.com/office/drawing/2014/main" id="{EBE53971-C36E-6431-9EC2-E6B4B211F768}"/>
              </a:ext>
            </a:extLst>
          </p:cNvPr>
          <p:cNvGraphicFramePr/>
          <p:nvPr>
            <p:extLst>
              <p:ext uri="{D42A27DB-BD31-4B8C-83A1-F6EECF244321}">
                <p14:modId xmlns:p14="http://schemas.microsoft.com/office/powerpoint/2010/main" val="156683539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610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Informieren</a:t>
            </a:r>
          </a:p>
        </p:txBody>
      </p:sp>
      <p:pic>
        <p:nvPicPr>
          <p:cNvPr id="4" name="Grafik 3">
            <a:extLst>
              <a:ext uri="{FF2B5EF4-FFF2-40B4-BE49-F238E27FC236}">
                <a16:creationId xmlns:a16="http://schemas.microsoft.com/office/drawing/2014/main" id="{C02FD1D3-F6B6-DA0B-0E0B-B5AC55729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9452" y="2202452"/>
            <a:ext cx="2453096" cy="2453096"/>
          </a:xfrm>
          <a:prstGeom prst="rect">
            <a:avLst/>
          </a:prstGeom>
        </p:spPr>
      </p:pic>
    </p:spTree>
    <p:extLst>
      <p:ext uri="{BB962C8B-B14F-4D97-AF65-F5344CB8AC3E}">
        <p14:creationId xmlns:p14="http://schemas.microsoft.com/office/powerpoint/2010/main" val="514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59D6584D-11D3-DAA2-15C4-35AB74CD5356}"/>
              </a:ext>
            </a:extLst>
          </p:cNvPr>
          <p:cNvSpPr txBox="1"/>
          <p:nvPr/>
        </p:nvSpPr>
        <p:spPr>
          <a:xfrm>
            <a:off x="266329" y="195871"/>
            <a:ext cx="3666478" cy="461665"/>
          </a:xfrm>
          <a:prstGeom prst="rect">
            <a:avLst/>
          </a:prstGeom>
          <a:noFill/>
        </p:spPr>
        <p:txBody>
          <a:bodyPr wrap="square" rtlCol="0">
            <a:spAutoFit/>
          </a:bodyPr>
          <a:lstStyle/>
          <a:p>
            <a:r>
              <a:rPr lang="de-CH" sz="2400" dirty="0">
                <a:latin typeface="Segoe UI" panose="020B0502040204020203" pitchFamily="34" charset="0"/>
                <a:cs typeface="Segoe UI" panose="020B0502040204020203" pitchFamily="34" charset="0"/>
              </a:rPr>
              <a:t>Vorgehen | Planen</a:t>
            </a:r>
          </a:p>
        </p:txBody>
      </p:sp>
      <p:pic>
        <p:nvPicPr>
          <p:cNvPr id="6" name="Grafik 5">
            <a:extLst>
              <a:ext uri="{FF2B5EF4-FFF2-40B4-BE49-F238E27FC236}">
                <a16:creationId xmlns:a16="http://schemas.microsoft.com/office/drawing/2014/main" id="{8F29C1F1-B4DB-8E91-FDDA-D52EFFE407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072" y="448457"/>
            <a:ext cx="13238395" cy="9360000"/>
          </a:xfrm>
          <a:prstGeom prst="rect">
            <a:avLst/>
          </a:prstGeom>
        </p:spPr>
      </p:pic>
    </p:spTree>
    <p:extLst>
      <p:ext uri="{BB962C8B-B14F-4D97-AF65-F5344CB8AC3E}">
        <p14:creationId xmlns:p14="http://schemas.microsoft.com/office/powerpoint/2010/main" val="2383105673"/>
      </p:ext>
    </p:extLst>
  </p:cSld>
  <p:clrMapOvr>
    <a:masterClrMapping/>
  </p:clrMapOvr>
</p:sld>
</file>

<file path=ppt/theme/theme1.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1673</Words>
  <Application>Microsoft Office PowerPoint</Application>
  <PresentationFormat>Breitbild</PresentationFormat>
  <Paragraphs>274</Paragraphs>
  <Slides>23</Slides>
  <Notes>22</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Arial</vt:lpstr>
      <vt:lpstr>Calibri</vt:lpstr>
      <vt:lpstr>Calibri Light</vt:lpstr>
      <vt:lpstr>Segoe UI</vt:lpstr>
      <vt:lpstr>Segoe UI Light</vt:lpstr>
      <vt:lpstr>Benutzerdefiniertes 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Julien Rädler</dc:creator>
  <cp:lastModifiedBy>Julien Rädler</cp:lastModifiedBy>
  <cp:revision>8</cp:revision>
  <dcterms:created xsi:type="dcterms:W3CDTF">2022-08-24T06:33:27Z</dcterms:created>
  <dcterms:modified xsi:type="dcterms:W3CDTF">2022-10-04T12:43:00Z</dcterms:modified>
</cp:coreProperties>
</file>