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6" r:id="rId4"/>
    <p:sldId id="268" r:id="rId5"/>
    <p:sldId id="265" r:id="rId6"/>
    <p:sldId id="269" r:id="rId7"/>
    <p:sldId id="264" r:id="rId8"/>
    <p:sldId id="270" r:id="rId9"/>
    <p:sldId id="263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6440A-07C3-46B4-93AF-CD373595BED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CH"/>
        </a:p>
      </dgm:t>
    </dgm:pt>
    <dgm:pt modelId="{38367EF1-58B4-43DC-94F6-0E45A09200B8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Auftrag</a:t>
          </a:r>
        </a:p>
      </dgm:t>
    </dgm:pt>
    <dgm:pt modelId="{990CF6D8-BAAD-4ED8-BCD7-1AC03387CA91}" type="parTrans" cxnId="{1B52CC69-027E-4AEF-A97D-92A10916D939}">
      <dgm:prSet/>
      <dgm:spPr/>
      <dgm:t>
        <a:bodyPr/>
        <a:lstStyle/>
        <a:p>
          <a:endParaRPr lang="de-CH"/>
        </a:p>
      </dgm:t>
    </dgm:pt>
    <dgm:pt modelId="{A9E5C505-1901-45E5-AAF5-4C0B685014F5}" type="sibTrans" cxnId="{1B52CC69-027E-4AEF-A97D-92A10916D939}">
      <dgm:prSet/>
      <dgm:spPr/>
      <dgm:t>
        <a:bodyPr/>
        <a:lstStyle/>
        <a:p>
          <a:endParaRPr lang="de-CH"/>
        </a:p>
      </dgm:t>
    </dgm:pt>
    <dgm:pt modelId="{38B765B5-7095-48D1-8364-CB76479D758E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Vorgehen</a:t>
          </a:r>
        </a:p>
      </dgm:t>
    </dgm:pt>
    <dgm:pt modelId="{1D46822A-20E8-4C89-8381-FB73DA35CEE1}" type="parTrans" cxnId="{0A81C3C2-857A-4CF5-ADB8-C6132D558608}">
      <dgm:prSet/>
      <dgm:spPr/>
      <dgm:t>
        <a:bodyPr/>
        <a:lstStyle/>
        <a:p>
          <a:endParaRPr lang="de-CH"/>
        </a:p>
      </dgm:t>
    </dgm:pt>
    <dgm:pt modelId="{CFDF7397-F08B-4B74-8D19-31D5FBAD0778}" type="sibTrans" cxnId="{0A81C3C2-857A-4CF5-ADB8-C6132D558608}">
      <dgm:prSet/>
      <dgm:spPr/>
      <dgm:t>
        <a:bodyPr/>
        <a:lstStyle/>
        <a:p>
          <a:endParaRPr lang="de-CH"/>
        </a:p>
      </dgm:t>
    </dgm:pt>
    <dgm:pt modelId="{4E2001E7-0231-4621-B579-1A747B8F8B87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Auswertung</a:t>
          </a:r>
        </a:p>
      </dgm:t>
    </dgm:pt>
    <dgm:pt modelId="{783ABA9C-FF0A-4574-A8C0-F189DCB21733}" type="parTrans" cxnId="{46BC09EC-59F4-4AFF-8C43-B6A4CF11FDF2}">
      <dgm:prSet/>
      <dgm:spPr/>
      <dgm:t>
        <a:bodyPr/>
        <a:lstStyle/>
        <a:p>
          <a:endParaRPr lang="de-CH"/>
        </a:p>
      </dgm:t>
    </dgm:pt>
    <dgm:pt modelId="{C0D1B0F2-A180-4B51-AD90-205C5E1BBC69}" type="sibTrans" cxnId="{46BC09EC-59F4-4AFF-8C43-B6A4CF11FDF2}">
      <dgm:prSet/>
      <dgm:spPr/>
      <dgm:t>
        <a:bodyPr/>
        <a:lstStyle/>
        <a:p>
          <a:endParaRPr lang="de-CH"/>
        </a:p>
      </dgm:t>
    </dgm:pt>
    <dgm:pt modelId="{BA77FBC4-D620-49F8-B5CB-96D6BE633A35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Fazit</a:t>
          </a:r>
        </a:p>
      </dgm:t>
    </dgm:pt>
    <dgm:pt modelId="{EF1B3875-B252-417D-A1B4-21B2B1E9CE74}" type="parTrans" cxnId="{44D35300-9410-440D-BA69-A232E2C2AF8C}">
      <dgm:prSet/>
      <dgm:spPr/>
      <dgm:t>
        <a:bodyPr/>
        <a:lstStyle/>
        <a:p>
          <a:endParaRPr lang="de-CH"/>
        </a:p>
      </dgm:t>
    </dgm:pt>
    <dgm:pt modelId="{315FB7CE-4C59-43E5-B8AB-BA07567B6E35}" type="sibTrans" cxnId="{44D35300-9410-440D-BA69-A232E2C2AF8C}">
      <dgm:prSet/>
      <dgm:spPr/>
      <dgm:t>
        <a:bodyPr/>
        <a:lstStyle/>
        <a:p>
          <a:endParaRPr lang="de-CH"/>
        </a:p>
      </dgm:t>
    </dgm:pt>
    <dgm:pt modelId="{614323DC-B3EF-4F71-BEF0-0A7902C3F6DB}" type="pres">
      <dgm:prSet presAssocID="{0F66440A-07C3-46B4-93AF-CD373595BED8}" presName="linear" presStyleCnt="0">
        <dgm:presLayoutVars>
          <dgm:dir/>
          <dgm:animLvl val="lvl"/>
          <dgm:resizeHandles val="exact"/>
        </dgm:presLayoutVars>
      </dgm:prSet>
      <dgm:spPr/>
    </dgm:pt>
    <dgm:pt modelId="{D9F23F01-69D4-4947-973B-27E771D7F42D}" type="pres">
      <dgm:prSet presAssocID="{38367EF1-58B4-43DC-94F6-0E45A09200B8}" presName="parentLin" presStyleCnt="0"/>
      <dgm:spPr/>
    </dgm:pt>
    <dgm:pt modelId="{43403A69-E8A2-4B59-AE78-91E05A8811A8}" type="pres">
      <dgm:prSet presAssocID="{38367EF1-58B4-43DC-94F6-0E45A09200B8}" presName="parentLeftMargin" presStyleLbl="node1" presStyleIdx="0" presStyleCnt="4"/>
      <dgm:spPr/>
    </dgm:pt>
    <dgm:pt modelId="{3C523179-BBB5-440E-9E78-CEACFAD788F6}" type="pres">
      <dgm:prSet presAssocID="{38367EF1-58B4-43DC-94F6-0E45A09200B8}" presName="parentText" presStyleLbl="node1" presStyleIdx="0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D89D3452-00B5-41E0-A840-0A9904CAF1B0}" type="pres">
      <dgm:prSet presAssocID="{38367EF1-58B4-43DC-94F6-0E45A09200B8}" presName="negativeSpace" presStyleCnt="0"/>
      <dgm:spPr/>
    </dgm:pt>
    <dgm:pt modelId="{D08CF1D7-02AF-4255-BEB6-974D6B8E879D}" type="pres">
      <dgm:prSet presAssocID="{38367EF1-58B4-43DC-94F6-0E45A09200B8}" presName="childText" presStyleLbl="conFgAcc1" presStyleIdx="0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70D27E35-3172-4C43-8AB7-7605C39A4150}" type="pres">
      <dgm:prSet presAssocID="{A9E5C505-1901-45E5-AAF5-4C0B685014F5}" presName="spaceBetweenRectangles" presStyleCnt="0"/>
      <dgm:spPr/>
    </dgm:pt>
    <dgm:pt modelId="{0BF77143-CF3F-425F-BF0F-049A8F5C8434}" type="pres">
      <dgm:prSet presAssocID="{38B765B5-7095-48D1-8364-CB76479D758E}" presName="parentLin" presStyleCnt="0"/>
      <dgm:spPr/>
    </dgm:pt>
    <dgm:pt modelId="{3FCD6BCE-FFB4-44A8-A945-73B46C7EAC5A}" type="pres">
      <dgm:prSet presAssocID="{38B765B5-7095-48D1-8364-CB76479D758E}" presName="parentLeftMargin" presStyleLbl="node1" presStyleIdx="0" presStyleCnt="4"/>
      <dgm:spPr/>
    </dgm:pt>
    <dgm:pt modelId="{4A6DD0D1-2D89-4949-B06A-C09CB33D0050}" type="pres">
      <dgm:prSet presAssocID="{38B765B5-7095-48D1-8364-CB76479D758E}" presName="parentText" presStyleLbl="node1" presStyleIdx="1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7F2254F3-B383-4B02-892D-BF59323C733F}" type="pres">
      <dgm:prSet presAssocID="{38B765B5-7095-48D1-8364-CB76479D758E}" presName="negativeSpace" presStyleCnt="0"/>
      <dgm:spPr/>
    </dgm:pt>
    <dgm:pt modelId="{5E157988-B181-4D7A-AF9E-658C87D0897F}" type="pres">
      <dgm:prSet presAssocID="{38B765B5-7095-48D1-8364-CB76479D758E}" presName="childText" presStyleLbl="conFgAcc1" presStyleIdx="1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4E3E4CF1-1F3E-427D-91B4-34EF1D903505}" type="pres">
      <dgm:prSet presAssocID="{CFDF7397-F08B-4B74-8D19-31D5FBAD0778}" presName="spaceBetweenRectangles" presStyleCnt="0"/>
      <dgm:spPr/>
    </dgm:pt>
    <dgm:pt modelId="{F1F8A437-048C-4811-8EC8-7D0AD24FDBF6}" type="pres">
      <dgm:prSet presAssocID="{4E2001E7-0231-4621-B579-1A747B8F8B87}" presName="parentLin" presStyleCnt="0"/>
      <dgm:spPr/>
    </dgm:pt>
    <dgm:pt modelId="{C759304F-723E-46D8-8E18-9EF721B10D66}" type="pres">
      <dgm:prSet presAssocID="{4E2001E7-0231-4621-B579-1A747B8F8B87}" presName="parentLeftMargin" presStyleLbl="node1" presStyleIdx="1" presStyleCnt="4"/>
      <dgm:spPr/>
    </dgm:pt>
    <dgm:pt modelId="{9470EB80-BC6A-4F18-BE66-C3E0CE63991D}" type="pres">
      <dgm:prSet presAssocID="{4E2001E7-0231-4621-B579-1A747B8F8B87}" presName="parentText" presStyleLbl="node1" presStyleIdx="2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277C4A32-2BAD-46F1-AF21-0F90DB354C44}" type="pres">
      <dgm:prSet presAssocID="{4E2001E7-0231-4621-B579-1A747B8F8B87}" presName="negativeSpace" presStyleCnt="0"/>
      <dgm:spPr/>
    </dgm:pt>
    <dgm:pt modelId="{8E4E90F4-32F4-41D7-9EE4-4EB71E27C698}" type="pres">
      <dgm:prSet presAssocID="{4E2001E7-0231-4621-B579-1A747B8F8B87}" presName="childText" presStyleLbl="conFgAcc1" presStyleIdx="2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849699D7-7E7B-4F3D-8410-1DFD7E73B033}" type="pres">
      <dgm:prSet presAssocID="{C0D1B0F2-A180-4B51-AD90-205C5E1BBC69}" presName="spaceBetweenRectangles" presStyleCnt="0"/>
      <dgm:spPr/>
    </dgm:pt>
    <dgm:pt modelId="{740B2568-A886-43B0-A03A-B6700427FFC9}" type="pres">
      <dgm:prSet presAssocID="{BA77FBC4-D620-49F8-B5CB-96D6BE633A35}" presName="parentLin" presStyleCnt="0"/>
      <dgm:spPr/>
    </dgm:pt>
    <dgm:pt modelId="{60CDDFFA-B36B-44C5-960D-389A498931D4}" type="pres">
      <dgm:prSet presAssocID="{BA77FBC4-D620-49F8-B5CB-96D6BE633A35}" presName="parentLeftMargin" presStyleLbl="node1" presStyleIdx="2" presStyleCnt="4"/>
      <dgm:spPr/>
    </dgm:pt>
    <dgm:pt modelId="{8C4A0E0E-DD01-4644-B18E-DCD23CD55482}" type="pres">
      <dgm:prSet presAssocID="{BA77FBC4-D620-49F8-B5CB-96D6BE633A35}" presName="parentText" presStyleLbl="node1" presStyleIdx="3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3BC7D8ED-D829-472A-B156-1B53A4ED0F69}" type="pres">
      <dgm:prSet presAssocID="{BA77FBC4-D620-49F8-B5CB-96D6BE633A35}" presName="negativeSpace" presStyleCnt="0"/>
      <dgm:spPr/>
    </dgm:pt>
    <dgm:pt modelId="{C3E7CF56-A2E5-49A3-A02C-997D48ABE8BC}" type="pres">
      <dgm:prSet presAssocID="{BA77FBC4-D620-49F8-B5CB-96D6BE633A35}" presName="childText" presStyleLbl="conFgAcc1" presStyleIdx="3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</dgm:ptLst>
  <dgm:cxnLst>
    <dgm:cxn modelId="{44D35300-9410-440D-BA69-A232E2C2AF8C}" srcId="{0F66440A-07C3-46B4-93AF-CD373595BED8}" destId="{BA77FBC4-D620-49F8-B5CB-96D6BE633A35}" srcOrd="3" destOrd="0" parTransId="{EF1B3875-B252-417D-A1B4-21B2B1E9CE74}" sibTransId="{315FB7CE-4C59-43E5-B8AB-BA07567B6E35}"/>
    <dgm:cxn modelId="{BF59E710-B1BE-4182-9DE5-C27CE1B218BC}" type="presOf" srcId="{0F66440A-07C3-46B4-93AF-CD373595BED8}" destId="{614323DC-B3EF-4F71-BEF0-0A7902C3F6DB}" srcOrd="0" destOrd="0" presId="urn:microsoft.com/office/officeart/2005/8/layout/list1"/>
    <dgm:cxn modelId="{47F04518-D384-48D1-9C53-CE840B35DE19}" type="presOf" srcId="{BA77FBC4-D620-49F8-B5CB-96D6BE633A35}" destId="{60CDDFFA-B36B-44C5-960D-389A498931D4}" srcOrd="0" destOrd="0" presId="urn:microsoft.com/office/officeart/2005/8/layout/list1"/>
    <dgm:cxn modelId="{69643C63-6462-4120-B1F3-0B5863EFEC64}" type="presOf" srcId="{4E2001E7-0231-4621-B579-1A747B8F8B87}" destId="{C759304F-723E-46D8-8E18-9EF721B10D66}" srcOrd="0" destOrd="0" presId="urn:microsoft.com/office/officeart/2005/8/layout/list1"/>
    <dgm:cxn modelId="{555E3946-583D-4495-A8A7-9997F72C7508}" type="presOf" srcId="{38367EF1-58B4-43DC-94F6-0E45A09200B8}" destId="{3C523179-BBB5-440E-9E78-CEACFAD788F6}" srcOrd="1" destOrd="0" presId="urn:microsoft.com/office/officeart/2005/8/layout/list1"/>
    <dgm:cxn modelId="{1B52CC69-027E-4AEF-A97D-92A10916D939}" srcId="{0F66440A-07C3-46B4-93AF-CD373595BED8}" destId="{38367EF1-58B4-43DC-94F6-0E45A09200B8}" srcOrd="0" destOrd="0" parTransId="{990CF6D8-BAAD-4ED8-BCD7-1AC03387CA91}" sibTransId="{A9E5C505-1901-45E5-AAF5-4C0B685014F5}"/>
    <dgm:cxn modelId="{0A81C3C2-857A-4CF5-ADB8-C6132D558608}" srcId="{0F66440A-07C3-46B4-93AF-CD373595BED8}" destId="{38B765B5-7095-48D1-8364-CB76479D758E}" srcOrd="1" destOrd="0" parTransId="{1D46822A-20E8-4C89-8381-FB73DA35CEE1}" sibTransId="{CFDF7397-F08B-4B74-8D19-31D5FBAD0778}"/>
    <dgm:cxn modelId="{FDA430D1-C4C9-4189-A1FE-E43C7E66FE1E}" type="presOf" srcId="{38367EF1-58B4-43DC-94F6-0E45A09200B8}" destId="{43403A69-E8A2-4B59-AE78-91E05A8811A8}" srcOrd="0" destOrd="0" presId="urn:microsoft.com/office/officeart/2005/8/layout/list1"/>
    <dgm:cxn modelId="{819148E9-C5F5-4128-8A5B-535F0A071298}" type="presOf" srcId="{38B765B5-7095-48D1-8364-CB76479D758E}" destId="{4A6DD0D1-2D89-4949-B06A-C09CB33D0050}" srcOrd="1" destOrd="0" presId="urn:microsoft.com/office/officeart/2005/8/layout/list1"/>
    <dgm:cxn modelId="{4C07B3EB-5566-4333-9FB0-16855810F27C}" type="presOf" srcId="{38B765B5-7095-48D1-8364-CB76479D758E}" destId="{3FCD6BCE-FFB4-44A8-A945-73B46C7EAC5A}" srcOrd="0" destOrd="0" presId="urn:microsoft.com/office/officeart/2005/8/layout/list1"/>
    <dgm:cxn modelId="{46BC09EC-59F4-4AFF-8C43-B6A4CF11FDF2}" srcId="{0F66440A-07C3-46B4-93AF-CD373595BED8}" destId="{4E2001E7-0231-4621-B579-1A747B8F8B87}" srcOrd="2" destOrd="0" parTransId="{783ABA9C-FF0A-4574-A8C0-F189DCB21733}" sibTransId="{C0D1B0F2-A180-4B51-AD90-205C5E1BBC69}"/>
    <dgm:cxn modelId="{A118D5EF-EC9C-4BDC-8B7F-E0FD19342001}" type="presOf" srcId="{4E2001E7-0231-4621-B579-1A747B8F8B87}" destId="{9470EB80-BC6A-4F18-BE66-C3E0CE63991D}" srcOrd="1" destOrd="0" presId="urn:microsoft.com/office/officeart/2005/8/layout/list1"/>
    <dgm:cxn modelId="{34626EFD-CB9D-46D1-A04B-C37FCB597ADE}" type="presOf" srcId="{BA77FBC4-D620-49F8-B5CB-96D6BE633A35}" destId="{8C4A0E0E-DD01-4644-B18E-DCD23CD55482}" srcOrd="1" destOrd="0" presId="urn:microsoft.com/office/officeart/2005/8/layout/list1"/>
    <dgm:cxn modelId="{1CF0395F-EC01-4805-9109-782FEDAA29CF}" type="presParOf" srcId="{614323DC-B3EF-4F71-BEF0-0A7902C3F6DB}" destId="{D9F23F01-69D4-4947-973B-27E771D7F42D}" srcOrd="0" destOrd="0" presId="urn:microsoft.com/office/officeart/2005/8/layout/list1"/>
    <dgm:cxn modelId="{FB993720-A73B-421D-B54D-DA0AA5E38710}" type="presParOf" srcId="{D9F23F01-69D4-4947-973B-27E771D7F42D}" destId="{43403A69-E8A2-4B59-AE78-91E05A8811A8}" srcOrd="0" destOrd="0" presId="urn:microsoft.com/office/officeart/2005/8/layout/list1"/>
    <dgm:cxn modelId="{398DF80F-666C-461F-BA13-35BE6D914680}" type="presParOf" srcId="{D9F23F01-69D4-4947-973B-27E771D7F42D}" destId="{3C523179-BBB5-440E-9E78-CEACFAD788F6}" srcOrd="1" destOrd="0" presId="urn:microsoft.com/office/officeart/2005/8/layout/list1"/>
    <dgm:cxn modelId="{C30B3B23-AB6A-414C-9BDC-6C0777489AE9}" type="presParOf" srcId="{614323DC-B3EF-4F71-BEF0-0A7902C3F6DB}" destId="{D89D3452-00B5-41E0-A840-0A9904CAF1B0}" srcOrd="1" destOrd="0" presId="urn:microsoft.com/office/officeart/2005/8/layout/list1"/>
    <dgm:cxn modelId="{0FED7974-A04B-4FB9-9BCB-53FB3CC982C5}" type="presParOf" srcId="{614323DC-B3EF-4F71-BEF0-0A7902C3F6DB}" destId="{D08CF1D7-02AF-4255-BEB6-974D6B8E879D}" srcOrd="2" destOrd="0" presId="urn:microsoft.com/office/officeart/2005/8/layout/list1"/>
    <dgm:cxn modelId="{0C2FABB7-AFB1-4709-B6E8-FB07BA8F9CDF}" type="presParOf" srcId="{614323DC-B3EF-4F71-BEF0-0A7902C3F6DB}" destId="{70D27E35-3172-4C43-8AB7-7605C39A4150}" srcOrd="3" destOrd="0" presId="urn:microsoft.com/office/officeart/2005/8/layout/list1"/>
    <dgm:cxn modelId="{297977BF-4534-42A7-9D82-10ABDA1C7F66}" type="presParOf" srcId="{614323DC-B3EF-4F71-BEF0-0A7902C3F6DB}" destId="{0BF77143-CF3F-425F-BF0F-049A8F5C8434}" srcOrd="4" destOrd="0" presId="urn:microsoft.com/office/officeart/2005/8/layout/list1"/>
    <dgm:cxn modelId="{735C26D6-924E-4E63-8610-868020AF3E19}" type="presParOf" srcId="{0BF77143-CF3F-425F-BF0F-049A8F5C8434}" destId="{3FCD6BCE-FFB4-44A8-A945-73B46C7EAC5A}" srcOrd="0" destOrd="0" presId="urn:microsoft.com/office/officeart/2005/8/layout/list1"/>
    <dgm:cxn modelId="{305D2188-4DEB-4E31-9BF9-7352735F394C}" type="presParOf" srcId="{0BF77143-CF3F-425F-BF0F-049A8F5C8434}" destId="{4A6DD0D1-2D89-4949-B06A-C09CB33D0050}" srcOrd="1" destOrd="0" presId="urn:microsoft.com/office/officeart/2005/8/layout/list1"/>
    <dgm:cxn modelId="{B47896AF-43F3-4330-859D-A915A9A2DEF2}" type="presParOf" srcId="{614323DC-B3EF-4F71-BEF0-0A7902C3F6DB}" destId="{7F2254F3-B383-4B02-892D-BF59323C733F}" srcOrd="5" destOrd="0" presId="urn:microsoft.com/office/officeart/2005/8/layout/list1"/>
    <dgm:cxn modelId="{05ABB680-C2E1-477A-B330-A23A413FA32E}" type="presParOf" srcId="{614323DC-B3EF-4F71-BEF0-0A7902C3F6DB}" destId="{5E157988-B181-4D7A-AF9E-658C87D0897F}" srcOrd="6" destOrd="0" presId="urn:microsoft.com/office/officeart/2005/8/layout/list1"/>
    <dgm:cxn modelId="{1FED23F6-455E-4C22-86BA-DA697E071825}" type="presParOf" srcId="{614323DC-B3EF-4F71-BEF0-0A7902C3F6DB}" destId="{4E3E4CF1-1F3E-427D-91B4-34EF1D903505}" srcOrd="7" destOrd="0" presId="urn:microsoft.com/office/officeart/2005/8/layout/list1"/>
    <dgm:cxn modelId="{0C1A5A79-758C-402D-AE9E-53FE5AD6DDF4}" type="presParOf" srcId="{614323DC-B3EF-4F71-BEF0-0A7902C3F6DB}" destId="{F1F8A437-048C-4811-8EC8-7D0AD24FDBF6}" srcOrd="8" destOrd="0" presId="urn:microsoft.com/office/officeart/2005/8/layout/list1"/>
    <dgm:cxn modelId="{6407F82A-2A6F-489A-8E1A-1E61F88AD812}" type="presParOf" srcId="{F1F8A437-048C-4811-8EC8-7D0AD24FDBF6}" destId="{C759304F-723E-46D8-8E18-9EF721B10D66}" srcOrd="0" destOrd="0" presId="urn:microsoft.com/office/officeart/2005/8/layout/list1"/>
    <dgm:cxn modelId="{737E3730-2168-4661-9BF2-BA017DB43D3F}" type="presParOf" srcId="{F1F8A437-048C-4811-8EC8-7D0AD24FDBF6}" destId="{9470EB80-BC6A-4F18-BE66-C3E0CE63991D}" srcOrd="1" destOrd="0" presId="urn:microsoft.com/office/officeart/2005/8/layout/list1"/>
    <dgm:cxn modelId="{0D8F7240-BAFC-43C2-A8E5-E1FEBF78A03A}" type="presParOf" srcId="{614323DC-B3EF-4F71-BEF0-0A7902C3F6DB}" destId="{277C4A32-2BAD-46F1-AF21-0F90DB354C44}" srcOrd="9" destOrd="0" presId="urn:microsoft.com/office/officeart/2005/8/layout/list1"/>
    <dgm:cxn modelId="{3A32E7EC-40B2-45D5-95D9-487E106FA6FC}" type="presParOf" srcId="{614323DC-B3EF-4F71-BEF0-0A7902C3F6DB}" destId="{8E4E90F4-32F4-41D7-9EE4-4EB71E27C698}" srcOrd="10" destOrd="0" presId="urn:microsoft.com/office/officeart/2005/8/layout/list1"/>
    <dgm:cxn modelId="{E2172944-EA0F-46AB-B16C-2639B34FD445}" type="presParOf" srcId="{614323DC-B3EF-4F71-BEF0-0A7902C3F6DB}" destId="{849699D7-7E7B-4F3D-8410-1DFD7E73B033}" srcOrd="11" destOrd="0" presId="urn:microsoft.com/office/officeart/2005/8/layout/list1"/>
    <dgm:cxn modelId="{85862923-9DFD-4938-9980-1CD44F71AC32}" type="presParOf" srcId="{614323DC-B3EF-4F71-BEF0-0A7902C3F6DB}" destId="{740B2568-A886-43B0-A03A-B6700427FFC9}" srcOrd="12" destOrd="0" presId="urn:microsoft.com/office/officeart/2005/8/layout/list1"/>
    <dgm:cxn modelId="{78FC7EA3-3037-451F-90CF-B83A4E921786}" type="presParOf" srcId="{740B2568-A886-43B0-A03A-B6700427FFC9}" destId="{60CDDFFA-B36B-44C5-960D-389A498931D4}" srcOrd="0" destOrd="0" presId="urn:microsoft.com/office/officeart/2005/8/layout/list1"/>
    <dgm:cxn modelId="{28F2ED52-3933-41F4-8F56-3AA4ECDC41AA}" type="presParOf" srcId="{740B2568-A886-43B0-A03A-B6700427FFC9}" destId="{8C4A0E0E-DD01-4644-B18E-DCD23CD55482}" srcOrd="1" destOrd="0" presId="urn:microsoft.com/office/officeart/2005/8/layout/list1"/>
    <dgm:cxn modelId="{D027A675-69CA-4480-9777-CCC2ECC68414}" type="presParOf" srcId="{614323DC-B3EF-4F71-BEF0-0A7902C3F6DB}" destId="{3BC7D8ED-D829-472A-B156-1B53A4ED0F69}" srcOrd="13" destOrd="0" presId="urn:microsoft.com/office/officeart/2005/8/layout/list1"/>
    <dgm:cxn modelId="{6287454B-9D2C-4AA6-9FF6-F065505D2A7B}" type="presParOf" srcId="{614323DC-B3EF-4F71-BEF0-0A7902C3F6DB}" destId="{C3E7CF56-A2E5-49A3-A02C-997D48ABE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6440A-07C3-46B4-93AF-CD373595BED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CH"/>
        </a:p>
      </dgm:t>
    </dgm:pt>
    <dgm:pt modelId="{38367EF1-58B4-43DC-94F6-0E45A09200B8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Auftrag</a:t>
          </a:r>
        </a:p>
      </dgm:t>
    </dgm:pt>
    <dgm:pt modelId="{990CF6D8-BAAD-4ED8-BCD7-1AC03387CA91}" type="parTrans" cxnId="{1B52CC69-027E-4AEF-A97D-92A10916D939}">
      <dgm:prSet/>
      <dgm:spPr/>
      <dgm:t>
        <a:bodyPr/>
        <a:lstStyle/>
        <a:p>
          <a:endParaRPr lang="de-CH"/>
        </a:p>
      </dgm:t>
    </dgm:pt>
    <dgm:pt modelId="{A9E5C505-1901-45E5-AAF5-4C0B685014F5}" type="sibTrans" cxnId="{1B52CC69-027E-4AEF-A97D-92A10916D939}">
      <dgm:prSet/>
      <dgm:spPr/>
      <dgm:t>
        <a:bodyPr/>
        <a:lstStyle/>
        <a:p>
          <a:endParaRPr lang="de-CH"/>
        </a:p>
      </dgm:t>
    </dgm:pt>
    <dgm:pt modelId="{38B765B5-7095-48D1-8364-CB76479D758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Vorgehen</a:t>
          </a:r>
        </a:p>
      </dgm:t>
    </dgm:pt>
    <dgm:pt modelId="{1D46822A-20E8-4C89-8381-FB73DA35CEE1}" type="parTrans" cxnId="{0A81C3C2-857A-4CF5-ADB8-C6132D558608}">
      <dgm:prSet/>
      <dgm:spPr/>
      <dgm:t>
        <a:bodyPr/>
        <a:lstStyle/>
        <a:p>
          <a:endParaRPr lang="de-CH"/>
        </a:p>
      </dgm:t>
    </dgm:pt>
    <dgm:pt modelId="{CFDF7397-F08B-4B74-8D19-31D5FBAD0778}" type="sibTrans" cxnId="{0A81C3C2-857A-4CF5-ADB8-C6132D558608}">
      <dgm:prSet/>
      <dgm:spPr/>
      <dgm:t>
        <a:bodyPr/>
        <a:lstStyle/>
        <a:p>
          <a:endParaRPr lang="de-CH"/>
        </a:p>
      </dgm:t>
    </dgm:pt>
    <dgm:pt modelId="{4E2001E7-0231-4621-B579-1A747B8F8B8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Auswertung</a:t>
          </a:r>
        </a:p>
      </dgm:t>
    </dgm:pt>
    <dgm:pt modelId="{783ABA9C-FF0A-4574-A8C0-F189DCB21733}" type="parTrans" cxnId="{46BC09EC-59F4-4AFF-8C43-B6A4CF11FDF2}">
      <dgm:prSet/>
      <dgm:spPr/>
      <dgm:t>
        <a:bodyPr/>
        <a:lstStyle/>
        <a:p>
          <a:endParaRPr lang="de-CH"/>
        </a:p>
      </dgm:t>
    </dgm:pt>
    <dgm:pt modelId="{C0D1B0F2-A180-4B51-AD90-205C5E1BBC69}" type="sibTrans" cxnId="{46BC09EC-59F4-4AFF-8C43-B6A4CF11FDF2}">
      <dgm:prSet/>
      <dgm:spPr/>
      <dgm:t>
        <a:bodyPr/>
        <a:lstStyle/>
        <a:p>
          <a:endParaRPr lang="de-CH"/>
        </a:p>
      </dgm:t>
    </dgm:pt>
    <dgm:pt modelId="{BA77FBC4-D620-49F8-B5CB-96D6BE633A35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Fazit</a:t>
          </a:r>
        </a:p>
      </dgm:t>
    </dgm:pt>
    <dgm:pt modelId="{EF1B3875-B252-417D-A1B4-21B2B1E9CE74}" type="parTrans" cxnId="{44D35300-9410-440D-BA69-A232E2C2AF8C}">
      <dgm:prSet/>
      <dgm:spPr/>
      <dgm:t>
        <a:bodyPr/>
        <a:lstStyle/>
        <a:p>
          <a:endParaRPr lang="de-CH"/>
        </a:p>
      </dgm:t>
    </dgm:pt>
    <dgm:pt modelId="{315FB7CE-4C59-43E5-B8AB-BA07567B6E35}" type="sibTrans" cxnId="{44D35300-9410-440D-BA69-A232E2C2AF8C}">
      <dgm:prSet/>
      <dgm:spPr/>
      <dgm:t>
        <a:bodyPr/>
        <a:lstStyle/>
        <a:p>
          <a:endParaRPr lang="de-CH"/>
        </a:p>
      </dgm:t>
    </dgm:pt>
    <dgm:pt modelId="{614323DC-B3EF-4F71-BEF0-0A7902C3F6DB}" type="pres">
      <dgm:prSet presAssocID="{0F66440A-07C3-46B4-93AF-CD373595BED8}" presName="linear" presStyleCnt="0">
        <dgm:presLayoutVars>
          <dgm:dir/>
          <dgm:animLvl val="lvl"/>
          <dgm:resizeHandles val="exact"/>
        </dgm:presLayoutVars>
      </dgm:prSet>
      <dgm:spPr/>
    </dgm:pt>
    <dgm:pt modelId="{D9F23F01-69D4-4947-973B-27E771D7F42D}" type="pres">
      <dgm:prSet presAssocID="{38367EF1-58B4-43DC-94F6-0E45A09200B8}" presName="parentLin" presStyleCnt="0"/>
      <dgm:spPr/>
    </dgm:pt>
    <dgm:pt modelId="{43403A69-E8A2-4B59-AE78-91E05A8811A8}" type="pres">
      <dgm:prSet presAssocID="{38367EF1-58B4-43DC-94F6-0E45A09200B8}" presName="parentLeftMargin" presStyleLbl="node1" presStyleIdx="0" presStyleCnt="4"/>
      <dgm:spPr/>
    </dgm:pt>
    <dgm:pt modelId="{3C523179-BBB5-440E-9E78-CEACFAD788F6}" type="pres">
      <dgm:prSet presAssocID="{38367EF1-58B4-43DC-94F6-0E45A09200B8}" presName="parentText" presStyleLbl="node1" presStyleIdx="0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D89D3452-00B5-41E0-A840-0A9904CAF1B0}" type="pres">
      <dgm:prSet presAssocID="{38367EF1-58B4-43DC-94F6-0E45A09200B8}" presName="negativeSpace" presStyleCnt="0"/>
      <dgm:spPr/>
    </dgm:pt>
    <dgm:pt modelId="{D08CF1D7-02AF-4255-BEB6-974D6B8E879D}" type="pres">
      <dgm:prSet presAssocID="{38367EF1-58B4-43DC-94F6-0E45A09200B8}" presName="childText" presStyleLbl="conFgAcc1" presStyleIdx="0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70D27E35-3172-4C43-8AB7-7605C39A4150}" type="pres">
      <dgm:prSet presAssocID="{A9E5C505-1901-45E5-AAF5-4C0B685014F5}" presName="spaceBetweenRectangles" presStyleCnt="0"/>
      <dgm:spPr/>
    </dgm:pt>
    <dgm:pt modelId="{0BF77143-CF3F-425F-BF0F-049A8F5C8434}" type="pres">
      <dgm:prSet presAssocID="{38B765B5-7095-48D1-8364-CB76479D758E}" presName="parentLin" presStyleCnt="0"/>
      <dgm:spPr/>
    </dgm:pt>
    <dgm:pt modelId="{3FCD6BCE-FFB4-44A8-A945-73B46C7EAC5A}" type="pres">
      <dgm:prSet presAssocID="{38B765B5-7095-48D1-8364-CB76479D758E}" presName="parentLeftMargin" presStyleLbl="node1" presStyleIdx="0" presStyleCnt="4"/>
      <dgm:spPr/>
    </dgm:pt>
    <dgm:pt modelId="{4A6DD0D1-2D89-4949-B06A-C09CB33D0050}" type="pres">
      <dgm:prSet presAssocID="{38B765B5-7095-48D1-8364-CB76479D758E}" presName="parentText" presStyleLbl="node1" presStyleIdx="1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7F2254F3-B383-4B02-892D-BF59323C733F}" type="pres">
      <dgm:prSet presAssocID="{38B765B5-7095-48D1-8364-CB76479D758E}" presName="negativeSpace" presStyleCnt="0"/>
      <dgm:spPr/>
    </dgm:pt>
    <dgm:pt modelId="{5E157988-B181-4D7A-AF9E-658C87D0897F}" type="pres">
      <dgm:prSet presAssocID="{38B765B5-7095-48D1-8364-CB76479D758E}" presName="childText" presStyleLbl="conFgAcc1" presStyleIdx="1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4E3E4CF1-1F3E-427D-91B4-34EF1D903505}" type="pres">
      <dgm:prSet presAssocID="{CFDF7397-F08B-4B74-8D19-31D5FBAD0778}" presName="spaceBetweenRectangles" presStyleCnt="0"/>
      <dgm:spPr/>
    </dgm:pt>
    <dgm:pt modelId="{F1F8A437-048C-4811-8EC8-7D0AD24FDBF6}" type="pres">
      <dgm:prSet presAssocID="{4E2001E7-0231-4621-B579-1A747B8F8B87}" presName="parentLin" presStyleCnt="0"/>
      <dgm:spPr/>
    </dgm:pt>
    <dgm:pt modelId="{C759304F-723E-46D8-8E18-9EF721B10D66}" type="pres">
      <dgm:prSet presAssocID="{4E2001E7-0231-4621-B579-1A747B8F8B87}" presName="parentLeftMargin" presStyleLbl="node1" presStyleIdx="1" presStyleCnt="4"/>
      <dgm:spPr/>
    </dgm:pt>
    <dgm:pt modelId="{9470EB80-BC6A-4F18-BE66-C3E0CE63991D}" type="pres">
      <dgm:prSet presAssocID="{4E2001E7-0231-4621-B579-1A747B8F8B87}" presName="parentText" presStyleLbl="node1" presStyleIdx="2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277C4A32-2BAD-46F1-AF21-0F90DB354C44}" type="pres">
      <dgm:prSet presAssocID="{4E2001E7-0231-4621-B579-1A747B8F8B87}" presName="negativeSpace" presStyleCnt="0"/>
      <dgm:spPr/>
    </dgm:pt>
    <dgm:pt modelId="{8E4E90F4-32F4-41D7-9EE4-4EB71E27C698}" type="pres">
      <dgm:prSet presAssocID="{4E2001E7-0231-4621-B579-1A747B8F8B87}" presName="childText" presStyleLbl="conFgAcc1" presStyleIdx="2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849699D7-7E7B-4F3D-8410-1DFD7E73B033}" type="pres">
      <dgm:prSet presAssocID="{C0D1B0F2-A180-4B51-AD90-205C5E1BBC69}" presName="spaceBetweenRectangles" presStyleCnt="0"/>
      <dgm:spPr/>
    </dgm:pt>
    <dgm:pt modelId="{740B2568-A886-43B0-A03A-B6700427FFC9}" type="pres">
      <dgm:prSet presAssocID="{BA77FBC4-D620-49F8-B5CB-96D6BE633A35}" presName="parentLin" presStyleCnt="0"/>
      <dgm:spPr/>
    </dgm:pt>
    <dgm:pt modelId="{60CDDFFA-B36B-44C5-960D-389A498931D4}" type="pres">
      <dgm:prSet presAssocID="{BA77FBC4-D620-49F8-B5CB-96D6BE633A35}" presName="parentLeftMargin" presStyleLbl="node1" presStyleIdx="2" presStyleCnt="4"/>
      <dgm:spPr/>
    </dgm:pt>
    <dgm:pt modelId="{8C4A0E0E-DD01-4644-B18E-DCD23CD55482}" type="pres">
      <dgm:prSet presAssocID="{BA77FBC4-D620-49F8-B5CB-96D6BE633A35}" presName="parentText" presStyleLbl="node1" presStyleIdx="3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3BC7D8ED-D829-472A-B156-1B53A4ED0F69}" type="pres">
      <dgm:prSet presAssocID="{BA77FBC4-D620-49F8-B5CB-96D6BE633A35}" presName="negativeSpace" presStyleCnt="0"/>
      <dgm:spPr/>
    </dgm:pt>
    <dgm:pt modelId="{C3E7CF56-A2E5-49A3-A02C-997D48ABE8BC}" type="pres">
      <dgm:prSet presAssocID="{BA77FBC4-D620-49F8-B5CB-96D6BE633A35}" presName="childText" presStyleLbl="conFgAcc1" presStyleIdx="3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</dgm:ptLst>
  <dgm:cxnLst>
    <dgm:cxn modelId="{44D35300-9410-440D-BA69-A232E2C2AF8C}" srcId="{0F66440A-07C3-46B4-93AF-CD373595BED8}" destId="{BA77FBC4-D620-49F8-B5CB-96D6BE633A35}" srcOrd="3" destOrd="0" parTransId="{EF1B3875-B252-417D-A1B4-21B2B1E9CE74}" sibTransId="{315FB7CE-4C59-43E5-B8AB-BA07567B6E35}"/>
    <dgm:cxn modelId="{BF59E710-B1BE-4182-9DE5-C27CE1B218BC}" type="presOf" srcId="{0F66440A-07C3-46B4-93AF-CD373595BED8}" destId="{614323DC-B3EF-4F71-BEF0-0A7902C3F6DB}" srcOrd="0" destOrd="0" presId="urn:microsoft.com/office/officeart/2005/8/layout/list1"/>
    <dgm:cxn modelId="{47F04518-D384-48D1-9C53-CE840B35DE19}" type="presOf" srcId="{BA77FBC4-D620-49F8-B5CB-96D6BE633A35}" destId="{60CDDFFA-B36B-44C5-960D-389A498931D4}" srcOrd="0" destOrd="0" presId="urn:microsoft.com/office/officeart/2005/8/layout/list1"/>
    <dgm:cxn modelId="{69643C63-6462-4120-B1F3-0B5863EFEC64}" type="presOf" srcId="{4E2001E7-0231-4621-B579-1A747B8F8B87}" destId="{C759304F-723E-46D8-8E18-9EF721B10D66}" srcOrd="0" destOrd="0" presId="urn:microsoft.com/office/officeart/2005/8/layout/list1"/>
    <dgm:cxn modelId="{555E3946-583D-4495-A8A7-9997F72C7508}" type="presOf" srcId="{38367EF1-58B4-43DC-94F6-0E45A09200B8}" destId="{3C523179-BBB5-440E-9E78-CEACFAD788F6}" srcOrd="1" destOrd="0" presId="urn:microsoft.com/office/officeart/2005/8/layout/list1"/>
    <dgm:cxn modelId="{1B52CC69-027E-4AEF-A97D-92A10916D939}" srcId="{0F66440A-07C3-46B4-93AF-CD373595BED8}" destId="{38367EF1-58B4-43DC-94F6-0E45A09200B8}" srcOrd="0" destOrd="0" parTransId="{990CF6D8-BAAD-4ED8-BCD7-1AC03387CA91}" sibTransId="{A9E5C505-1901-45E5-AAF5-4C0B685014F5}"/>
    <dgm:cxn modelId="{0A81C3C2-857A-4CF5-ADB8-C6132D558608}" srcId="{0F66440A-07C3-46B4-93AF-CD373595BED8}" destId="{38B765B5-7095-48D1-8364-CB76479D758E}" srcOrd="1" destOrd="0" parTransId="{1D46822A-20E8-4C89-8381-FB73DA35CEE1}" sibTransId="{CFDF7397-F08B-4B74-8D19-31D5FBAD0778}"/>
    <dgm:cxn modelId="{FDA430D1-C4C9-4189-A1FE-E43C7E66FE1E}" type="presOf" srcId="{38367EF1-58B4-43DC-94F6-0E45A09200B8}" destId="{43403A69-E8A2-4B59-AE78-91E05A8811A8}" srcOrd="0" destOrd="0" presId="urn:microsoft.com/office/officeart/2005/8/layout/list1"/>
    <dgm:cxn modelId="{819148E9-C5F5-4128-8A5B-535F0A071298}" type="presOf" srcId="{38B765B5-7095-48D1-8364-CB76479D758E}" destId="{4A6DD0D1-2D89-4949-B06A-C09CB33D0050}" srcOrd="1" destOrd="0" presId="urn:microsoft.com/office/officeart/2005/8/layout/list1"/>
    <dgm:cxn modelId="{4C07B3EB-5566-4333-9FB0-16855810F27C}" type="presOf" srcId="{38B765B5-7095-48D1-8364-CB76479D758E}" destId="{3FCD6BCE-FFB4-44A8-A945-73B46C7EAC5A}" srcOrd="0" destOrd="0" presId="urn:microsoft.com/office/officeart/2005/8/layout/list1"/>
    <dgm:cxn modelId="{46BC09EC-59F4-4AFF-8C43-B6A4CF11FDF2}" srcId="{0F66440A-07C3-46B4-93AF-CD373595BED8}" destId="{4E2001E7-0231-4621-B579-1A747B8F8B87}" srcOrd="2" destOrd="0" parTransId="{783ABA9C-FF0A-4574-A8C0-F189DCB21733}" sibTransId="{C0D1B0F2-A180-4B51-AD90-205C5E1BBC69}"/>
    <dgm:cxn modelId="{A118D5EF-EC9C-4BDC-8B7F-E0FD19342001}" type="presOf" srcId="{4E2001E7-0231-4621-B579-1A747B8F8B87}" destId="{9470EB80-BC6A-4F18-BE66-C3E0CE63991D}" srcOrd="1" destOrd="0" presId="urn:microsoft.com/office/officeart/2005/8/layout/list1"/>
    <dgm:cxn modelId="{34626EFD-CB9D-46D1-A04B-C37FCB597ADE}" type="presOf" srcId="{BA77FBC4-D620-49F8-B5CB-96D6BE633A35}" destId="{8C4A0E0E-DD01-4644-B18E-DCD23CD55482}" srcOrd="1" destOrd="0" presId="urn:microsoft.com/office/officeart/2005/8/layout/list1"/>
    <dgm:cxn modelId="{1CF0395F-EC01-4805-9109-782FEDAA29CF}" type="presParOf" srcId="{614323DC-B3EF-4F71-BEF0-0A7902C3F6DB}" destId="{D9F23F01-69D4-4947-973B-27E771D7F42D}" srcOrd="0" destOrd="0" presId="urn:microsoft.com/office/officeart/2005/8/layout/list1"/>
    <dgm:cxn modelId="{FB993720-A73B-421D-B54D-DA0AA5E38710}" type="presParOf" srcId="{D9F23F01-69D4-4947-973B-27E771D7F42D}" destId="{43403A69-E8A2-4B59-AE78-91E05A8811A8}" srcOrd="0" destOrd="0" presId="urn:microsoft.com/office/officeart/2005/8/layout/list1"/>
    <dgm:cxn modelId="{398DF80F-666C-461F-BA13-35BE6D914680}" type="presParOf" srcId="{D9F23F01-69D4-4947-973B-27E771D7F42D}" destId="{3C523179-BBB5-440E-9E78-CEACFAD788F6}" srcOrd="1" destOrd="0" presId="urn:microsoft.com/office/officeart/2005/8/layout/list1"/>
    <dgm:cxn modelId="{C30B3B23-AB6A-414C-9BDC-6C0777489AE9}" type="presParOf" srcId="{614323DC-B3EF-4F71-BEF0-0A7902C3F6DB}" destId="{D89D3452-00B5-41E0-A840-0A9904CAF1B0}" srcOrd="1" destOrd="0" presId="urn:microsoft.com/office/officeart/2005/8/layout/list1"/>
    <dgm:cxn modelId="{0FED7974-A04B-4FB9-9BCB-53FB3CC982C5}" type="presParOf" srcId="{614323DC-B3EF-4F71-BEF0-0A7902C3F6DB}" destId="{D08CF1D7-02AF-4255-BEB6-974D6B8E879D}" srcOrd="2" destOrd="0" presId="urn:microsoft.com/office/officeart/2005/8/layout/list1"/>
    <dgm:cxn modelId="{0C2FABB7-AFB1-4709-B6E8-FB07BA8F9CDF}" type="presParOf" srcId="{614323DC-B3EF-4F71-BEF0-0A7902C3F6DB}" destId="{70D27E35-3172-4C43-8AB7-7605C39A4150}" srcOrd="3" destOrd="0" presId="urn:microsoft.com/office/officeart/2005/8/layout/list1"/>
    <dgm:cxn modelId="{297977BF-4534-42A7-9D82-10ABDA1C7F66}" type="presParOf" srcId="{614323DC-B3EF-4F71-BEF0-0A7902C3F6DB}" destId="{0BF77143-CF3F-425F-BF0F-049A8F5C8434}" srcOrd="4" destOrd="0" presId="urn:microsoft.com/office/officeart/2005/8/layout/list1"/>
    <dgm:cxn modelId="{735C26D6-924E-4E63-8610-868020AF3E19}" type="presParOf" srcId="{0BF77143-CF3F-425F-BF0F-049A8F5C8434}" destId="{3FCD6BCE-FFB4-44A8-A945-73B46C7EAC5A}" srcOrd="0" destOrd="0" presId="urn:microsoft.com/office/officeart/2005/8/layout/list1"/>
    <dgm:cxn modelId="{305D2188-4DEB-4E31-9BF9-7352735F394C}" type="presParOf" srcId="{0BF77143-CF3F-425F-BF0F-049A8F5C8434}" destId="{4A6DD0D1-2D89-4949-B06A-C09CB33D0050}" srcOrd="1" destOrd="0" presId="urn:microsoft.com/office/officeart/2005/8/layout/list1"/>
    <dgm:cxn modelId="{B47896AF-43F3-4330-859D-A915A9A2DEF2}" type="presParOf" srcId="{614323DC-B3EF-4F71-BEF0-0A7902C3F6DB}" destId="{7F2254F3-B383-4B02-892D-BF59323C733F}" srcOrd="5" destOrd="0" presId="urn:microsoft.com/office/officeart/2005/8/layout/list1"/>
    <dgm:cxn modelId="{05ABB680-C2E1-477A-B330-A23A413FA32E}" type="presParOf" srcId="{614323DC-B3EF-4F71-BEF0-0A7902C3F6DB}" destId="{5E157988-B181-4D7A-AF9E-658C87D0897F}" srcOrd="6" destOrd="0" presId="urn:microsoft.com/office/officeart/2005/8/layout/list1"/>
    <dgm:cxn modelId="{1FED23F6-455E-4C22-86BA-DA697E071825}" type="presParOf" srcId="{614323DC-B3EF-4F71-BEF0-0A7902C3F6DB}" destId="{4E3E4CF1-1F3E-427D-91B4-34EF1D903505}" srcOrd="7" destOrd="0" presId="urn:microsoft.com/office/officeart/2005/8/layout/list1"/>
    <dgm:cxn modelId="{0C1A5A79-758C-402D-AE9E-53FE5AD6DDF4}" type="presParOf" srcId="{614323DC-B3EF-4F71-BEF0-0A7902C3F6DB}" destId="{F1F8A437-048C-4811-8EC8-7D0AD24FDBF6}" srcOrd="8" destOrd="0" presId="urn:microsoft.com/office/officeart/2005/8/layout/list1"/>
    <dgm:cxn modelId="{6407F82A-2A6F-489A-8E1A-1E61F88AD812}" type="presParOf" srcId="{F1F8A437-048C-4811-8EC8-7D0AD24FDBF6}" destId="{C759304F-723E-46D8-8E18-9EF721B10D66}" srcOrd="0" destOrd="0" presId="urn:microsoft.com/office/officeart/2005/8/layout/list1"/>
    <dgm:cxn modelId="{737E3730-2168-4661-9BF2-BA017DB43D3F}" type="presParOf" srcId="{F1F8A437-048C-4811-8EC8-7D0AD24FDBF6}" destId="{9470EB80-BC6A-4F18-BE66-C3E0CE63991D}" srcOrd="1" destOrd="0" presId="urn:microsoft.com/office/officeart/2005/8/layout/list1"/>
    <dgm:cxn modelId="{0D8F7240-BAFC-43C2-A8E5-E1FEBF78A03A}" type="presParOf" srcId="{614323DC-B3EF-4F71-BEF0-0A7902C3F6DB}" destId="{277C4A32-2BAD-46F1-AF21-0F90DB354C44}" srcOrd="9" destOrd="0" presId="urn:microsoft.com/office/officeart/2005/8/layout/list1"/>
    <dgm:cxn modelId="{3A32E7EC-40B2-45D5-95D9-487E106FA6FC}" type="presParOf" srcId="{614323DC-B3EF-4F71-BEF0-0A7902C3F6DB}" destId="{8E4E90F4-32F4-41D7-9EE4-4EB71E27C698}" srcOrd="10" destOrd="0" presId="urn:microsoft.com/office/officeart/2005/8/layout/list1"/>
    <dgm:cxn modelId="{E2172944-EA0F-46AB-B16C-2639B34FD445}" type="presParOf" srcId="{614323DC-B3EF-4F71-BEF0-0A7902C3F6DB}" destId="{849699D7-7E7B-4F3D-8410-1DFD7E73B033}" srcOrd="11" destOrd="0" presId="urn:microsoft.com/office/officeart/2005/8/layout/list1"/>
    <dgm:cxn modelId="{85862923-9DFD-4938-9980-1CD44F71AC32}" type="presParOf" srcId="{614323DC-B3EF-4F71-BEF0-0A7902C3F6DB}" destId="{740B2568-A886-43B0-A03A-B6700427FFC9}" srcOrd="12" destOrd="0" presId="urn:microsoft.com/office/officeart/2005/8/layout/list1"/>
    <dgm:cxn modelId="{78FC7EA3-3037-451F-90CF-B83A4E921786}" type="presParOf" srcId="{740B2568-A886-43B0-A03A-B6700427FFC9}" destId="{60CDDFFA-B36B-44C5-960D-389A498931D4}" srcOrd="0" destOrd="0" presId="urn:microsoft.com/office/officeart/2005/8/layout/list1"/>
    <dgm:cxn modelId="{28F2ED52-3933-41F4-8F56-3AA4ECDC41AA}" type="presParOf" srcId="{740B2568-A886-43B0-A03A-B6700427FFC9}" destId="{8C4A0E0E-DD01-4644-B18E-DCD23CD55482}" srcOrd="1" destOrd="0" presId="urn:microsoft.com/office/officeart/2005/8/layout/list1"/>
    <dgm:cxn modelId="{D027A675-69CA-4480-9777-CCC2ECC68414}" type="presParOf" srcId="{614323DC-B3EF-4F71-BEF0-0A7902C3F6DB}" destId="{3BC7D8ED-D829-472A-B156-1B53A4ED0F69}" srcOrd="13" destOrd="0" presId="urn:microsoft.com/office/officeart/2005/8/layout/list1"/>
    <dgm:cxn modelId="{6287454B-9D2C-4AA6-9FF6-F065505D2A7B}" type="presParOf" srcId="{614323DC-B3EF-4F71-BEF0-0A7902C3F6DB}" destId="{C3E7CF56-A2E5-49A3-A02C-997D48ABE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6440A-07C3-46B4-93AF-CD373595BED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CH"/>
        </a:p>
      </dgm:t>
    </dgm:pt>
    <dgm:pt modelId="{38367EF1-58B4-43DC-94F6-0E45A09200B8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Auftrag</a:t>
          </a:r>
        </a:p>
      </dgm:t>
    </dgm:pt>
    <dgm:pt modelId="{990CF6D8-BAAD-4ED8-BCD7-1AC03387CA91}" type="parTrans" cxnId="{1B52CC69-027E-4AEF-A97D-92A10916D939}">
      <dgm:prSet/>
      <dgm:spPr/>
      <dgm:t>
        <a:bodyPr/>
        <a:lstStyle/>
        <a:p>
          <a:endParaRPr lang="de-CH"/>
        </a:p>
      </dgm:t>
    </dgm:pt>
    <dgm:pt modelId="{A9E5C505-1901-45E5-AAF5-4C0B685014F5}" type="sibTrans" cxnId="{1B52CC69-027E-4AEF-A97D-92A10916D939}">
      <dgm:prSet/>
      <dgm:spPr/>
      <dgm:t>
        <a:bodyPr/>
        <a:lstStyle/>
        <a:p>
          <a:endParaRPr lang="de-CH"/>
        </a:p>
      </dgm:t>
    </dgm:pt>
    <dgm:pt modelId="{38B765B5-7095-48D1-8364-CB76479D758E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Vorgehen</a:t>
          </a:r>
        </a:p>
      </dgm:t>
    </dgm:pt>
    <dgm:pt modelId="{1D46822A-20E8-4C89-8381-FB73DA35CEE1}" type="parTrans" cxnId="{0A81C3C2-857A-4CF5-ADB8-C6132D558608}">
      <dgm:prSet/>
      <dgm:spPr/>
      <dgm:t>
        <a:bodyPr/>
        <a:lstStyle/>
        <a:p>
          <a:endParaRPr lang="de-CH"/>
        </a:p>
      </dgm:t>
    </dgm:pt>
    <dgm:pt modelId="{CFDF7397-F08B-4B74-8D19-31D5FBAD0778}" type="sibTrans" cxnId="{0A81C3C2-857A-4CF5-ADB8-C6132D558608}">
      <dgm:prSet/>
      <dgm:spPr/>
      <dgm:t>
        <a:bodyPr/>
        <a:lstStyle/>
        <a:p>
          <a:endParaRPr lang="de-CH"/>
        </a:p>
      </dgm:t>
    </dgm:pt>
    <dgm:pt modelId="{4E2001E7-0231-4621-B579-1A747B8F8B8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Auswertung</a:t>
          </a:r>
        </a:p>
      </dgm:t>
    </dgm:pt>
    <dgm:pt modelId="{783ABA9C-FF0A-4574-A8C0-F189DCB21733}" type="parTrans" cxnId="{46BC09EC-59F4-4AFF-8C43-B6A4CF11FDF2}">
      <dgm:prSet/>
      <dgm:spPr/>
      <dgm:t>
        <a:bodyPr/>
        <a:lstStyle/>
        <a:p>
          <a:endParaRPr lang="de-CH"/>
        </a:p>
      </dgm:t>
    </dgm:pt>
    <dgm:pt modelId="{C0D1B0F2-A180-4B51-AD90-205C5E1BBC69}" type="sibTrans" cxnId="{46BC09EC-59F4-4AFF-8C43-B6A4CF11FDF2}">
      <dgm:prSet/>
      <dgm:spPr/>
      <dgm:t>
        <a:bodyPr/>
        <a:lstStyle/>
        <a:p>
          <a:endParaRPr lang="de-CH"/>
        </a:p>
      </dgm:t>
    </dgm:pt>
    <dgm:pt modelId="{BA77FBC4-D620-49F8-B5CB-96D6BE633A35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Fazit</a:t>
          </a:r>
        </a:p>
      </dgm:t>
    </dgm:pt>
    <dgm:pt modelId="{EF1B3875-B252-417D-A1B4-21B2B1E9CE74}" type="parTrans" cxnId="{44D35300-9410-440D-BA69-A232E2C2AF8C}">
      <dgm:prSet/>
      <dgm:spPr/>
      <dgm:t>
        <a:bodyPr/>
        <a:lstStyle/>
        <a:p>
          <a:endParaRPr lang="de-CH"/>
        </a:p>
      </dgm:t>
    </dgm:pt>
    <dgm:pt modelId="{315FB7CE-4C59-43E5-B8AB-BA07567B6E35}" type="sibTrans" cxnId="{44D35300-9410-440D-BA69-A232E2C2AF8C}">
      <dgm:prSet/>
      <dgm:spPr/>
      <dgm:t>
        <a:bodyPr/>
        <a:lstStyle/>
        <a:p>
          <a:endParaRPr lang="de-CH"/>
        </a:p>
      </dgm:t>
    </dgm:pt>
    <dgm:pt modelId="{614323DC-B3EF-4F71-BEF0-0A7902C3F6DB}" type="pres">
      <dgm:prSet presAssocID="{0F66440A-07C3-46B4-93AF-CD373595BED8}" presName="linear" presStyleCnt="0">
        <dgm:presLayoutVars>
          <dgm:dir/>
          <dgm:animLvl val="lvl"/>
          <dgm:resizeHandles val="exact"/>
        </dgm:presLayoutVars>
      </dgm:prSet>
      <dgm:spPr/>
    </dgm:pt>
    <dgm:pt modelId="{D9F23F01-69D4-4947-973B-27E771D7F42D}" type="pres">
      <dgm:prSet presAssocID="{38367EF1-58B4-43DC-94F6-0E45A09200B8}" presName="parentLin" presStyleCnt="0"/>
      <dgm:spPr/>
    </dgm:pt>
    <dgm:pt modelId="{43403A69-E8A2-4B59-AE78-91E05A8811A8}" type="pres">
      <dgm:prSet presAssocID="{38367EF1-58B4-43DC-94F6-0E45A09200B8}" presName="parentLeftMargin" presStyleLbl="node1" presStyleIdx="0" presStyleCnt="4"/>
      <dgm:spPr/>
    </dgm:pt>
    <dgm:pt modelId="{3C523179-BBB5-440E-9E78-CEACFAD788F6}" type="pres">
      <dgm:prSet presAssocID="{38367EF1-58B4-43DC-94F6-0E45A09200B8}" presName="parentText" presStyleLbl="node1" presStyleIdx="0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D89D3452-00B5-41E0-A840-0A9904CAF1B0}" type="pres">
      <dgm:prSet presAssocID="{38367EF1-58B4-43DC-94F6-0E45A09200B8}" presName="negativeSpace" presStyleCnt="0"/>
      <dgm:spPr/>
    </dgm:pt>
    <dgm:pt modelId="{D08CF1D7-02AF-4255-BEB6-974D6B8E879D}" type="pres">
      <dgm:prSet presAssocID="{38367EF1-58B4-43DC-94F6-0E45A09200B8}" presName="childText" presStyleLbl="conFgAcc1" presStyleIdx="0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70D27E35-3172-4C43-8AB7-7605C39A4150}" type="pres">
      <dgm:prSet presAssocID="{A9E5C505-1901-45E5-AAF5-4C0B685014F5}" presName="spaceBetweenRectangles" presStyleCnt="0"/>
      <dgm:spPr/>
    </dgm:pt>
    <dgm:pt modelId="{0BF77143-CF3F-425F-BF0F-049A8F5C8434}" type="pres">
      <dgm:prSet presAssocID="{38B765B5-7095-48D1-8364-CB76479D758E}" presName="parentLin" presStyleCnt="0"/>
      <dgm:spPr/>
    </dgm:pt>
    <dgm:pt modelId="{3FCD6BCE-FFB4-44A8-A945-73B46C7EAC5A}" type="pres">
      <dgm:prSet presAssocID="{38B765B5-7095-48D1-8364-CB76479D758E}" presName="parentLeftMargin" presStyleLbl="node1" presStyleIdx="0" presStyleCnt="4"/>
      <dgm:spPr/>
    </dgm:pt>
    <dgm:pt modelId="{4A6DD0D1-2D89-4949-B06A-C09CB33D0050}" type="pres">
      <dgm:prSet presAssocID="{38B765B5-7095-48D1-8364-CB76479D758E}" presName="parentText" presStyleLbl="node1" presStyleIdx="1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7F2254F3-B383-4B02-892D-BF59323C733F}" type="pres">
      <dgm:prSet presAssocID="{38B765B5-7095-48D1-8364-CB76479D758E}" presName="negativeSpace" presStyleCnt="0"/>
      <dgm:spPr/>
    </dgm:pt>
    <dgm:pt modelId="{5E157988-B181-4D7A-AF9E-658C87D0897F}" type="pres">
      <dgm:prSet presAssocID="{38B765B5-7095-48D1-8364-CB76479D758E}" presName="childText" presStyleLbl="conFgAcc1" presStyleIdx="1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4E3E4CF1-1F3E-427D-91B4-34EF1D903505}" type="pres">
      <dgm:prSet presAssocID="{CFDF7397-F08B-4B74-8D19-31D5FBAD0778}" presName="spaceBetweenRectangles" presStyleCnt="0"/>
      <dgm:spPr/>
    </dgm:pt>
    <dgm:pt modelId="{F1F8A437-048C-4811-8EC8-7D0AD24FDBF6}" type="pres">
      <dgm:prSet presAssocID="{4E2001E7-0231-4621-B579-1A747B8F8B87}" presName="parentLin" presStyleCnt="0"/>
      <dgm:spPr/>
    </dgm:pt>
    <dgm:pt modelId="{C759304F-723E-46D8-8E18-9EF721B10D66}" type="pres">
      <dgm:prSet presAssocID="{4E2001E7-0231-4621-B579-1A747B8F8B87}" presName="parentLeftMargin" presStyleLbl="node1" presStyleIdx="1" presStyleCnt="4"/>
      <dgm:spPr/>
    </dgm:pt>
    <dgm:pt modelId="{9470EB80-BC6A-4F18-BE66-C3E0CE63991D}" type="pres">
      <dgm:prSet presAssocID="{4E2001E7-0231-4621-B579-1A747B8F8B87}" presName="parentText" presStyleLbl="node1" presStyleIdx="2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277C4A32-2BAD-46F1-AF21-0F90DB354C44}" type="pres">
      <dgm:prSet presAssocID="{4E2001E7-0231-4621-B579-1A747B8F8B87}" presName="negativeSpace" presStyleCnt="0"/>
      <dgm:spPr/>
    </dgm:pt>
    <dgm:pt modelId="{8E4E90F4-32F4-41D7-9EE4-4EB71E27C698}" type="pres">
      <dgm:prSet presAssocID="{4E2001E7-0231-4621-B579-1A747B8F8B87}" presName="childText" presStyleLbl="conFgAcc1" presStyleIdx="2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849699D7-7E7B-4F3D-8410-1DFD7E73B033}" type="pres">
      <dgm:prSet presAssocID="{C0D1B0F2-A180-4B51-AD90-205C5E1BBC69}" presName="spaceBetweenRectangles" presStyleCnt="0"/>
      <dgm:spPr/>
    </dgm:pt>
    <dgm:pt modelId="{740B2568-A886-43B0-A03A-B6700427FFC9}" type="pres">
      <dgm:prSet presAssocID="{BA77FBC4-D620-49F8-B5CB-96D6BE633A35}" presName="parentLin" presStyleCnt="0"/>
      <dgm:spPr/>
    </dgm:pt>
    <dgm:pt modelId="{60CDDFFA-B36B-44C5-960D-389A498931D4}" type="pres">
      <dgm:prSet presAssocID="{BA77FBC4-D620-49F8-B5CB-96D6BE633A35}" presName="parentLeftMargin" presStyleLbl="node1" presStyleIdx="2" presStyleCnt="4"/>
      <dgm:spPr/>
    </dgm:pt>
    <dgm:pt modelId="{8C4A0E0E-DD01-4644-B18E-DCD23CD55482}" type="pres">
      <dgm:prSet presAssocID="{BA77FBC4-D620-49F8-B5CB-96D6BE633A35}" presName="parentText" presStyleLbl="node1" presStyleIdx="3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3BC7D8ED-D829-472A-B156-1B53A4ED0F69}" type="pres">
      <dgm:prSet presAssocID="{BA77FBC4-D620-49F8-B5CB-96D6BE633A35}" presName="negativeSpace" presStyleCnt="0"/>
      <dgm:spPr/>
    </dgm:pt>
    <dgm:pt modelId="{C3E7CF56-A2E5-49A3-A02C-997D48ABE8BC}" type="pres">
      <dgm:prSet presAssocID="{BA77FBC4-D620-49F8-B5CB-96D6BE633A35}" presName="childText" presStyleLbl="conFgAcc1" presStyleIdx="3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</dgm:ptLst>
  <dgm:cxnLst>
    <dgm:cxn modelId="{44D35300-9410-440D-BA69-A232E2C2AF8C}" srcId="{0F66440A-07C3-46B4-93AF-CD373595BED8}" destId="{BA77FBC4-D620-49F8-B5CB-96D6BE633A35}" srcOrd="3" destOrd="0" parTransId="{EF1B3875-B252-417D-A1B4-21B2B1E9CE74}" sibTransId="{315FB7CE-4C59-43E5-B8AB-BA07567B6E35}"/>
    <dgm:cxn modelId="{BF59E710-B1BE-4182-9DE5-C27CE1B218BC}" type="presOf" srcId="{0F66440A-07C3-46B4-93AF-CD373595BED8}" destId="{614323DC-B3EF-4F71-BEF0-0A7902C3F6DB}" srcOrd="0" destOrd="0" presId="urn:microsoft.com/office/officeart/2005/8/layout/list1"/>
    <dgm:cxn modelId="{47F04518-D384-48D1-9C53-CE840B35DE19}" type="presOf" srcId="{BA77FBC4-D620-49F8-B5CB-96D6BE633A35}" destId="{60CDDFFA-B36B-44C5-960D-389A498931D4}" srcOrd="0" destOrd="0" presId="urn:microsoft.com/office/officeart/2005/8/layout/list1"/>
    <dgm:cxn modelId="{69643C63-6462-4120-B1F3-0B5863EFEC64}" type="presOf" srcId="{4E2001E7-0231-4621-B579-1A747B8F8B87}" destId="{C759304F-723E-46D8-8E18-9EF721B10D66}" srcOrd="0" destOrd="0" presId="urn:microsoft.com/office/officeart/2005/8/layout/list1"/>
    <dgm:cxn modelId="{555E3946-583D-4495-A8A7-9997F72C7508}" type="presOf" srcId="{38367EF1-58B4-43DC-94F6-0E45A09200B8}" destId="{3C523179-BBB5-440E-9E78-CEACFAD788F6}" srcOrd="1" destOrd="0" presId="urn:microsoft.com/office/officeart/2005/8/layout/list1"/>
    <dgm:cxn modelId="{1B52CC69-027E-4AEF-A97D-92A10916D939}" srcId="{0F66440A-07C3-46B4-93AF-CD373595BED8}" destId="{38367EF1-58B4-43DC-94F6-0E45A09200B8}" srcOrd="0" destOrd="0" parTransId="{990CF6D8-BAAD-4ED8-BCD7-1AC03387CA91}" sibTransId="{A9E5C505-1901-45E5-AAF5-4C0B685014F5}"/>
    <dgm:cxn modelId="{0A81C3C2-857A-4CF5-ADB8-C6132D558608}" srcId="{0F66440A-07C3-46B4-93AF-CD373595BED8}" destId="{38B765B5-7095-48D1-8364-CB76479D758E}" srcOrd="1" destOrd="0" parTransId="{1D46822A-20E8-4C89-8381-FB73DA35CEE1}" sibTransId="{CFDF7397-F08B-4B74-8D19-31D5FBAD0778}"/>
    <dgm:cxn modelId="{FDA430D1-C4C9-4189-A1FE-E43C7E66FE1E}" type="presOf" srcId="{38367EF1-58B4-43DC-94F6-0E45A09200B8}" destId="{43403A69-E8A2-4B59-AE78-91E05A8811A8}" srcOrd="0" destOrd="0" presId="urn:microsoft.com/office/officeart/2005/8/layout/list1"/>
    <dgm:cxn modelId="{819148E9-C5F5-4128-8A5B-535F0A071298}" type="presOf" srcId="{38B765B5-7095-48D1-8364-CB76479D758E}" destId="{4A6DD0D1-2D89-4949-B06A-C09CB33D0050}" srcOrd="1" destOrd="0" presId="urn:microsoft.com/office/officeart/2005/8/layout/list1"/>
    <dgm:cxn modelId="{4C07B3EB-5566-4333-9FB0-16855810F27C}" type="presOf" srcId="{38B765B5-7095-48D1-8364-CB76479D758E}" destId="{3FCD6BCE-FFB4-44A8-A945-73B46C7EAC5A}" srcOrd="0" destOrd="0" presId="urn:microsoft.com/office/officeart/2005/8/layout/list1"/>
    <dgm:cxn modelId="{46BC09EC-59F4-4AFF-8C43-B6A4CF11FDF2}" srcId="{0F66440A-07C3-46B4-93AF-CD373595BED8}" destId="{4E2001E7-0231-4621-B579-1A747B8F8B87}" srcOrd="2" destOrd="0" parTransId="{783ABA9C-FF0A-4574-A8C0-F189DCB21733}" sibTransId="{C0D1B0F2-A180-4B51-AD90-205C5E1BBC69}"/>
    <dgm:cxn modelId="{A118D5EF-EC9C-4BDC-8B7F-E0FD19342001}" type="presOf" srcId="{4E2001E7-0231-4621-B579-1A747B8F8B87}" destId="{9470EB80-BC6A-4F18-BE66-C3E0CE63991D}" srcOrd="1" destOrd="0" presId="urn:microsoft.com/office/officeart/2005/8/layout/list1"/>
    <dgm:cxn modelId="{34626EFD-CB9D-46D1-A04B-C37FCB597ADE}" type="presOf" srcId="{BA77FBC4-D620-49F8-B5CB-96D6BE633A35}" destId="{8C4A0E0E-DD01-4644-B18E-DCD23CD55482}" srcOrd="1" destOrd="0" presId="urn:microsoft.com/office/officeart/2005/8/layout/list1"/>
    <dgm:cxn modelId="{1CF0395F-EC01-4805-9109-782FEDAA29CF}" type="presParOf" srcId="{614323DC-B3EF-4F71-BEF0-0A7902C3F6DB}" destId="{D9F23F01-69D4-4947-973B-27E771D7F42D}" srcOrd="0" destOrd="0" presId="urn:microsoft.com/office/officeart/2005/8/layout/list1"/>
    <dgm:cxn modelId="{FB993720-A73B-421D-B54D-DA0AA5E38710}" type="presParOf" srcId="{D9F23F01-69D4-4947-973B-27E771D7F42D}" destId="{43403A69-E8A2-4B59-AE78-91E05A8811A8}" srcOrd="0" destOrd="0" presId="urn:microsoft.com/office/officeart/2005/8/layout/list1"/>
    <dgm:cxn modelId="{398DF80F-666C-461F-BA13-35BE6D914680}" type="presParOf" srcId="{D9F23F01-69D4-4947-973B-27E771D7F42D}" destId="{3C523179-BBB5-440E-9E78-CEACFAD788F6}" srcOrd="1" destOrd="0" presId="urn:microsoft.com/office/officeart/2005/8/layout/list1"/>
    <dgm:cxn modelId="{C30B3B23-AB6A-414C-9BDC-6C0777489AE9}" type="presParOf" srcId="{614323DC-B3EF-4F71-BEF0-0A7902C3F6DB}" destId="{D89D3452-00B5-41E0-A840-0A9904CAF1B0}" srcOrd="1" destOrd="0" presId="urn:microsoft.com/office/officeart/2005/8/layout/list1"/>
    <dgm:cxn modelId="{0FED7974-A04B-4FB9-9BCB-53FB3CC982C5}" type="presParOf" srcId="{614323DC-B3EF-4F71-BEF0-0A7902C3F6DB}" destId="{D08CF1D7-02AF-4255-BEB6-974D6B8E879D}" srcOrd="2" destOrd="0" presId="urn:microsoft.com/office/officeart/2005/8/layout/list1"/>
    <dgm:cxn modelId="{0C2FABB7-AFB1-4709-B6E8-FB07BA8F9CDF}" type="presParOf" srcId="{614323DC-B3EF-4F71-BEF0-0A7902C3F6DB}" destId="{70D27E35-3172-4C43-8AB7-7605C39A4150}" srcOrd="3" destOrd="0" presId="urn:microsoft.com/office/officeart/2005/8/layout/list1"/>
    <dgm:cxn modelId="{297977BF-4534-42A7-9D82-10ABDA1C7F66}" type="presParOf" srcId="{614323DC-B3EF-4F71-BEF0-0A7902C3F6DB}" destId="{0BF77143-CF3F-425F-BF0F-049A8F5C8434}" srcOrd="4" destOrd="0" presId="urn:microsoft.com/office/officeart/2005/8/layout/list1"/>
    <dgm:cxn modelId="{735C26D6-924E-4E63-8610-868020AF3E19}" type="presParOf" srcId="{0BF77143-CF3F-425F-BF0F-049A8F5C8434}" destId="{3FCD6BCE-FFB4-44A8-A945-73B46C7EAC5A}" srcOrd="0" destOrd="0" presId="urn:microsoft.com/office/officeart/2005/8/layout/list1"/>
    <dgm:cxn modelId="{305D2188-4DEB-4E31-9BF9-7352735F394C}" type="presParOf" srcId="{0BF77143-CF3F-425F-BF0F-049A8F5C8434}" destId="{4A6DD0D1-2D89-4949-B06A-C09CB33D0050}" srcOrd="1" destOrd="0" presId="urn:microsoft.com/office/officeart/2005/8/layout/list1"/>
    <dgm:cxn modelId="{B47896AF-43F3-4330-859D-A915A9A2DEF2}" type="presParOf" srcId="{614323DC-B3EF-4F71-BEF0-0A7902C3F6DB}" destId="{7F2254F3-B383-4B02-892D-BF59323C733F}" srcOrd="5" destOrd="0" presId="urn:microsoft.com/office/officeart/2005/8/layout/list1"/>
    <dgm:cxn modelId="{05ABB680-C2E1-477A-B330-A23A413FA32E}" type="presParOf" srcId="{614323DC-B3EF-4F71-BEF0-0A7902C3F6DB}" destId="{5E157988-B181-4D7A-AF9E-658C87D0897F}" srcOrd="6" destOrd="0" presId="urn:microsoft.com/office/officeart/2005/8/layout/list1"/>
    <dgm:cxn modelId="{1FED23F6-455E-4C22-86BA-DA697E071825}" type="presParOf" srcId="{614323DC-B3EF-4F71-BEF0-0A7902C3F6DB}" destId="{4E3E4CF1-1F3E-427D-91B4-34EF1D903505}" srcOrd="7" destOrd="0" presId="urn:microsoft.com/office/officeart/2005/8/layout/list1"/>
    <dgm:cxn modelId="{0C1A5A79-758C-402D-AE9E-53FE5AD6DDF4}" type="presParOf" srcId="{614323DC-B3EF-4F71-BEF0-0A7902C3F6DB}" destId="{F1F8A437-048C-4811-8EC8-7D0AD24FDBF6}" srcOrd="8" destOrd="0" presId="urn:microsoft.com/office/officeart/2005/8/layout/list1"/>
    <dgm:cxn modelId="{6407F82A-2A6F-489A-8E1A-1E61F88AD812}" type="presParOf" srcId="{F1F8A437-048C-4811-8EC8-7D0AD24FDBF6}" destId="{C759304F-723E-46D8-8E18-9EF721B10D66}" srcOrd="0" destOrd="0" presId="urn:microsoft.com/office/officeart/2005/8/layout/list1"/>
    <dgm:cxn modelId="{737E3730-2168-4661-9BF2-BA017DB43D3F}" type="presParOf" srcId="{F1F8A437-048C-4811-8EC8-7D0AD24FDBF6}" destId="{9470EB80-BC6A-4F18-BE66-C3E0CE63991D}" srcOrd="1" destOrd="0" presId="urn:microsoft.com/office/officeart/2005/8/layout/list1"/>
    <dgm:cxn modelId="{0D8F7240-BAFC-43C2-A8E5-E1FEBF78A03A}" type="presParOf" srcId="{614323DC-B3EF-4F71-BEF0-0A7902C3F6DB}" destId="{277C4A32-2BAD-46F1-AF21-0F90DB354C44}" srcOrd="9" destOrd="0" presId="urn:microsoft.com/office/officeart/2005/8/layout/list1"/>
    <dgm:cxn modelId="{3A32E7EC-40B2-45D5-95D9-487E106FA6FC}" type="presParOf" srcId="{614323DC-B3EF-4F71-BEF0-0A7902C3F6DB}" destId="{8E4E90F4-32F4-41D7-9EE4-4EB71E27C698}" srcOrd="10" destOrd="0" presId="urn:microsoft.com/office/officeart/2005/8/layout/list1"/>
    <dgm:cxn modelId="{E2172944-EA0F-46AB-B16C-2639B34FD445}" type="presParOf" srcId="{614323DC-B3EF-4F71-BEF0-0A7902C3F6DB}" destId="{849699D7-7E7B-4F3D-8410-1DFD7E73B033}" srcOrd="11" destOrd="0" presId="urn:microsoft.com/office/officeart/2005/8/layout/list1"/>
    <dgm:cxn modelId="{85862923-9DFD-4938-9980-1CD44F71AC32}" type="presParOf" srcId="{614323DC-B3EF-4F71-BEF0-0A7902C3F6DB}" destId="{740B2568-A886-43B0-A03A-B6700427FFC9}" srcOrd="12" destOrd="0" presId="urn:microsoft.com/office/officeart/2005/8/layout/list1"/>
    <dgm:cxn modelId="{78FC7EA3-3037-451F-90CF-B83A4E921786}" type="presParOf" srcId="{740B2568-A886-43B0-A03A-B6700427FFC9}" destId="{60CDDFFA-B36B-44C5-960D-389A498931D4}" srcOrd="0" destOrd="0" presId="urn:microsoft.com/office/officeart/2005/8/layout/list1"/>
    <dgm:cxn modelId="{28F2ED52-3933-41F4-8F56-3AA4ECDC41AA}" type="presParOf" srcId="{740B2568-A886-43B0-A03A-B6700427FFC9}" destId="{8C4A0E0E-DD01-4644-B18E-DCD23CD55482}" srcOrd="1" destOrd="0" presId="urn:microsoft.com/office/officeart/2005/8/layout/list1"/>
    <dgm:cxn modelId="{D027A675-69CA-4480-9777-CCC2ECC68414}" type="presParOf" srcId="{614323DC-B3EF-4F71-BEF0-0A7902C3F6DB}" destId="{3BC7D8ED-D829-472A-B156-1B53A4ED0F69}" srcOrd="13" destOrd="0" presId="urn:microsoft.com/office/officeart/2005/8/layout/list1"/>
    <dgm:cxn modelId="{6287454B-9D2C-4AA6-9FF6-F065505D2A7B}" type="presParOf" srcId="{614323DC-B3EF-4F71-BEF0-0A7902C3F6DB}" destId="{C3E7CF56-A2E5-49A3-A02C-997D48ABE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66440A-07C3-46B4-93AF-CD373595BED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CH"/>
        </a:p>
      </dgm:t>
    </dgm:pt>
    <dgm:pt modelId="{38367EF1-58B4-43DC-94F6-0E45A09200B8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Auftrag</a:t>
          </a:r>
        </a:p>
      </dgm:t>
    </dgm:pt>
    <dgm:pt modelId="{990CF6D8-BAAD-4ED8-BCD7-1AC03387CA91}" type="parTrans" cxnId="{1B52CC69-027E-4AEF-A97D-92A10916D939}">
      <dgm:prSet/>
      <dgm:spPr/>
      <dgm:t>
        <a:bodyPr/>
        <a:lstStyle/>
        <a:p>
          <a:endParaRPr lang="de-CH"/>
        </a:p>
      </dgm:t>
    </dgm:pt>
    <dgm:pt modelId="{A9E5C505-1901-45E5-AAF5-4C0B685014F5}" type="sibTrans" cxnId="{1B52CC69-027E-4AEF-A97D-92A10916D939}">
      <dgm:prSet/>
      <dgm:spPr/>
      <dgm:t>
        <a:bodyPr/>
        <a:lstStyle/>
        <a:p>
          <a:endParaRPr lang="de-CH"/>
        </a:p>
      </dgm:t>
    </dgm:pt>
    <dgm:pt modelId="{38B765B5-7095-48D1-8364-CB76479D758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Vorgehen</a:t>
          </a:r>
        </a:p>
      </dgm:t>
    </dgm:pt>
    <dgm:pt modelId="{1D46822A-20E8-4C89-8381-FB73DA35CEE1}" type="parTrans" cxnId="{0A81C3C2-857A-4CF5-ADB8-C6132D558608}">
      <dgm:prSet/>
      <dgm:spPr/>
      <dgm:t>
        <a:bodyPr/>
        <a:lstStyle/>
        <a:p>
          <a:endParaRPr lang="de-CH"/>
        </a:p>
      </dgm:t>
    </dgm:pt>
    <dgm:pt modelId="{CFDF7397-F08B-4B74-8D19-31D5FBAD0778}" type="sibTrans" cxnId="{0A81C3C2-857A-4CF5-ADB8-C6132D558608}">
      <dgm:prSet/>
      <dgm:spPr/>
      <dgm:t>
        <a:bodyPr/>
        <a:lstStyle/>
        <a:p>
          <a:endParaRPr lang="de-CH"/>
        </a:p>
      </dgm:t>
    </dgm:pt>
    <dgm:pt modelId="{4E2001E7-0231-4621-B579-1A747B8F8B87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Auswertung</a:t>
          </a:r>
        </a:p>
      </dgm:t>
    </dgm:pt>
    <dgm:pt modelId="{783ABA9C-FF0A-4574-A8C0-F189DCB21733}" type="parTrans" cxnId="{46BC09EC-59F4-4AFF-8C43-B6A4CF11FDF2}">
      <dgm:prSet/>
      <dgm:spPr/>
      <dgm:t>
        <a:bodyPr/>
        <a:lstStyle/>
        <a:p>
          <a:endParaRPr lang="de-CH"/>
        </a:p>
      </dgm:t>
    </dgm:pt>
    <dgm:pt modelId="{C0D1B0F2-A180-4B51-AD90-205C5E1BBC69}" type="sibTrans" cxnId="{46BC09EC-59F4-4AFF-8C43-B6A4CF11FDF2}">
      <dgm:prSet/>
      <dgm:spPr/>
      <dgm:t>
        <a:bodyPr/>
        <a:lstStyle/>
        <a:p>
          <a:endParaRPr lang="de-CH"/>
        </a:p>
      </dgm:t>
    </dgm:pt>
    <dgm:pt modelId="{BA77FBC4-D620-49F8-B5CB-96D6BE633A35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Fazit</a:t>
          </a:r>
        </a:p>
      </dgm:t>
    </dgm:pt>
    <dgm:pt modelId="{EF1B3875-B252-417D-A1B4-21B2B1E9CE74}" type="parTrans" cxnId="{44D35300-9410-440D-BA69-A232E2C2AF8C}">
      <dgm:prSet/>
      <dgm:spPr/>
      <dgm:t>
        <a:bodyPr/>
        <a:lstStyle/>
        <a:p>
          <a:endParaRPr lang="de-CH"/>
        </a:p>
      </dgm:t>
    </dgm:pt>
    <dgm:pt modelId="{315FB7CE-4C59-43E5-B8AB-BA07567B6E35}" type="sibTrans" cxnId="{44D35300-9410-440D-BA69-A232E2C2AF8C}">
      <dgm:prSet/>
      <dgm:spPr/>
      <dgm:t>
        <a:bodyPr/>
        <a:lstStyle/>
        <a:p>
          <a:endParaRPr lang="de-CH"/>
        </a:p>
      </dgm:t>
    </dgm:pt>
    <dgm:pt modelId="{614323DC-B3EF-4F71-BEF0-0A7902C3F6DB}" type="pres">
      <dgm:prSet presAssocID="{0F66440A-07C3-46B4-93AF-CD373595BED8}" presName="linear" presStyleCnt="0">
        <dgm:presLayoutVars>
          <dgm:dir/>
          <dgm:animLvl val="lvl"/>
          <dgm:resizeHandles val="exact"/>
        </dgm:presLayoutVars>
      </dgm:prSet>
      <dgm:spPr/>
    </dgm:pt>
    <dgm:pt modelId="{D9F23F01-69D4-4947-973B-27E771D7F42D}" type="pres">
      <dgm:prSet presAssocID="{38367EF1-58B4-43DC-94F6-0E45A09200B8}" presName="parentLin" presStyleCnt="0"/>
      <dgm:spPr/>
    </dgm:pt>
    <dgm:pt modelId="{43403A69-E8A2-4B59-AE78-91E05A8811A8}" type="pres">
      <dgm:prSet presAssocID="{38367EF1-58B4-43DC-94F6-0E45A09200B8}" presName="parentLeftMargin" presStyleLbl="node1" presStyleIdx="0" presStyleCnt="4"/>
      <dgm:spPr/>
    </dgm:pt>
    <dgm:pt modelId="{3C523179-BBB5-440E-9E78-CEACFAD788F6}" type="pres">
      <dgm:prSet presAssocID="{38367EF1-58B4-43DC-94F6-0E45A09200B8}" presName="parentText" presStyleLbl="node1" presStyleIdx="0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D89D3452-00B5-41E0-A840-0A9904CAF1B0}" type="pres">
      <dgm:prSet presAssocID="{38367EF1-58B4-43DC-94F6-0E45A09200B8}" presName="negativeSpace" presStyleCnt="0"/>
      <dgm:spPr/>
    </dgm:pt>
    <dgm:pt modelId="{D08CF1D7-02AF-4255-BEB6-974D6B8E879D}" type="pres">
      <dgm:prSet presAssocID="{38367EF1-58B4-43DC-94F6-0E45A09200B8}" presName="childText" presStyleLbl="conFgAcc1" presStyleIdx="0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70D27E35-3172-4C43-8AB7-7605C39A4150}" type="pres">
      <dgm:prSet presAssocID="{A9E5C505-1901-45E5-AAF5-4C0B685014F5}" presName="spaceBetweenRectangles" presStyleCnt="0"/>
      <dgm:spPr/>
    </dgm:pt>
    <dgm:pt modelId="{0BF77143-CF3F-425F-BF0F-049A8F5C8434}" type="pres">
      <dgm:prSet presAssocID="{38B765B5-7095-48D1-8364-CB76479D758E}" presName="parentLin" presStyleCnt="0"/>
      <dgm:spPr/>
    </dgm:pt>
    <dgm:pt modelId="{3FCD6BCE-FFB4-44A8-A945-73B46C7EAC5A}" type="pres">
      <dgm:prSet presAssocID="{38B765B5-7095-48D1-8364-CB76479D758E}" presName="parentLeftMargin" presStyleLbl="node1" presStyleIdx="0" presStyleCnt="4"/>
      <dgm:spPr/>
    </dgm:pt>
    <dgm:pt modelId="{4A6DD0D1-2D89-4949-B06A-C09CB33D0050}" type="pres">
      <dgm:prSet presAssocID="{38B765B5-7095-48D1-8364-CB76479D758E}" presName="parentText" presStyleLbl="node1" presStyleIdx="1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7F2254F3-B383-4B02-892D-BF59323C733F}" type="pres">
      <dgm:prSet presAssocID="{38B765B5-7095-48D1-8364-CB76479D758E}" presName="negativeSpace" presStyleCnt="0"/>
      <dgm:spPr/>
    </dgm:pt>
    <dgm:pt modelId="{5E157988-B181-4D7A-AF9E-658C87D0897F}" type="pres">
      <dgm:prSet presAssocID="{38B765B5-7095-48D1-8364-CB76479D758E}" presName="childText" presStyleLbl="conFgAcc1" presStyleIdx="1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4E3E4CF1-1F3E-427D-91B4-34EF1D903505}" type="pres">
      <dgm:prSet presAssocID="{CFDF7397-F08B-4B74-8D19-31D5FBAD0778}" presName="spaceBetweenRectangles" presStyleCnt="0"/>
      <dgm:spPr/>
    </dgm:pt>
    <dgm:pt modelId="{F1F8A437-048C-4811-8EC8-7D0AD24FDBF6}" type="pres">
      <dgm:prSet presAssocID="{4E2001E7-0231-4621-B579-1A747B8F8B87}" presName="parentLin" presStyleCnt="0"/>
      <dgm:spPr/>
    </dgm:pt>
    <dgm:pt modelId="{C759304F-723E-46D8-8E18-9EF721B10D66}" type="pres">
      <dgm:prSet presAssocID="{4E2001E7-0231-4621-B579-1A747B8F8B87}" presName="parentLeftMargin" presStyleLbl="node1" presStyleIdx="1" presStyleCnt="4"/>
      <dgm:spPr/>
    </dgm:pt>
    <dgm:pt modelId="{9470EB80-BC6A-4F18-BE66-C3E0CE63991D}" type="pres">
      <dgm:prSet presAssocID="{4E2001E7-0231-4621-B579-1A747B8F8B87}" presName="parentText" presStyleLbl="node1" presStyleIdx="2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277C4A32-2BAD-46F1-AF21-0F90DB354C44}" type="pres">
      <dgm:prSet presAssocID="{4E2001E7-0231-4621-B579-1A747B8F8B87}" presName="negativeSpace" presStyleCnt="0"/>
      <dgm:spPr/>
    </dgm:pt>
    <dgm:pt modelId="{8E4E90F4-32F4-41D7-9EE4-4EB71E27C698}" type="pres">
      <dgm:prSet presAssocID="{4E2001E7-0231-4621-B579-1A747B8F8B87}" presName="childText" presStyleLbl="conFgAcc1" presStyleIdx="2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  <dgm:pt modelId="{849699D7-7E7B-4F3D-8410-1DFD7E73B033}" type="pres">
      <dgm:prSet presAssocID="{C0D1B0F2-A180-4B51-AD90-205C5E1BBC69}" presName="spaceBetweenRectangles" presStyleCnt="0"/>
      <dgm:spPr/>
    </dgm:pt>
    <dgm:pt modelId="{740B2568-A886-43B0-A03A-B6700427FFC9}" type="pres">
      <dgm:prSet presAssocID="{BA77FBC4-D620-49F8-B5CB-96D6BE633A35}" presName="parentLin" presStyleCnt="0"/>
      <dgm:spPr/>
    </dgm:pt>
    <dgm:pt modelId="{60CDDFFA-B36B-44C5-960D-389A498931D4}" type="pres">
      <dgm:prSet presAssocID="{BA77FBC4-D620-49F8-B5CB-96D6BE633A35}" presName="parentLeftMargin" presStyleLbl="node1" presStyleIdx="2" presStyleCnt="4"/>
      <dgm:spPr/>
    </dgm:pt>
    <dgm:pt modelId="{8C4A0E0E-DD01-4644-B18E-DCD23CD55482}" type="pres">
      <dgm:prSet presAssocID="{BA77FBC4-D620-49F8-B5CB-96D6BE633A35}" presName="parentText" presStyleLbl="node1" presStyleIdx="3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3BC7D8ED-D829-472A-B156-1B53A4ED0F69}" type="pres">
      <dgm:prSet presAssocID="{BA77FBC4-D620-49F8-B5CB-96D6BE633A35}" presName="negativeSpace" presStyleCnt="0"/>
      <dgm:spPr/>
    </dgm:pt>
    <dgm:pt modelId="{C3E7CF56-A2E5-49A3-A02C-997D48ABE8BC}" type="pres">
      <dgm:prSet presAssocID="{BA77FBC4-D620-49F8-B5CB-96D6BE633A35}" presName="childText" presStyleLbl="conFgAcc1" presStyleIdx="3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</dgm:ptLst>
  <dgm:cxnLst>
    <dgm:cxn modelId="{44D35300-9410-440D-BA69-A232E2C2AF8C}" srcId="{0F66440A-07C3-46B4-93AF-CD373595BED8}" destId="{BA77FBC4-D620-49F8-B5CB-96D6BE633A35}" srcOrd="3" destOrd="0" parTransId="{EF1B3875-B252-417D-A1B4-21B2B1E9CE74}" sibTransId="{315FB7CE-4C59-43E5-B8AB-BA07567B6E35}"/>
    <dgm:cxn modelId="{BF59E710-B1BE-4182-9DE5-C27CE1B218BC}" type="presOf" srcId="{0F66440A-07C3-46B4-93AF-CD373595BED8}" destId="{614323DC-B3EF-4F71-BEF0-0A7902C3F6DB}" srcOrd="0" destOrd="0" presId="urn:microsoft.com/office/officeart/2005/8/layout/list1"/>
    <dgm:cxn modelId="{47F04518-D384-48D1-9C53-CE840B35DE19}" type="presOf" srcId="{BA77FBC4-D620-49F8-B5CB-96D6BE633A35}" destId="{60CDDFFA-B36B-44C5-960D-389A498931D4}" srcOrd="0" destOrd="0" presId="urn:microsoft.com/office/officeart/2005/8/layout/list1"/>
    <dgm:cxn modelId="{69643C63-6462-4120-B1F3-0B5863EFEC64}" type="presOf" srcId="{4E2001E7-0231-4621-B579-1A747B8F8B87}" destId="{C759304F-723E-46D8-8E18-9EF721B10D66}" srcOrd="0" destOrd="0" presId="urn:microsoft.com/office/officeart/2005/8/layout/list1"/>
    <dgm:cxn modelId="{555E3946-583D-4495-A8A7-9997F72C7508}" type="presOf" srcId="{38367EF1-58B4-43DC-94F6-0E45A09200B8}" destId="{3C523179-BBB5-440E-9E78-CEACFAD788F6}" srcOrd="1" destOrd="0" presId="urn:microsoft.com/office/officeart/2005/8/layout/list1"/>
    <dgm:cxn modelId="{1B52CC69-027E-4AEF-A97D-92A10916D939}" srcId="{0F66440A-07C3-46B4-93AF-CD373595BED8}" destId="{38367EF1-58B4-43DC-94F6-0E45A09200B8}" srcOrd="0" destOrd="0" parTransId="{990CF6D8-BAAD-4ED8-BCD7-1AC03387CA91}" sibTransId="{A9E5C505-1901-45E5-AAF5-4C0B685014F5}"/>
    <dgm:cxn modelId="{0A81C3C2-857A-4CF5-ADB8-C6132D558608}" srcId="{0F66440A-07C3-46B4-93AF-CD373595BED8}" destId="{38B765B5-7095-48D1-8364-CB76479D758E}" srcOrd="1" destOrd="0" parTransId="{1D46822A-20E8-4C89-8381-FB73DA35CEE1}" sibTransId="{CFDF7397-F08B-4B74-8D19-31D5FBAD0778}"/>
    <dgm:cxn modelId="{FDA430D1-C4C9-4189-A1FE-E43C7E66FE1E}" type="presOf" srcId="{38367EF1-58B4-43DC-94F6-0E45A09200B8}" destId="{43403A69-E8A2-4B59-AE78-91E05A8811A8}" srcOrd="0" destOrd="0" presId="urn:microsoft.com/office/officeart/2005/8/layout/list1"/>
    <dgm:cxn modelId="{819148E9-C5F5-4128-8A5B-535F0A071298}" type="presOf" srcId="{38B765B5-7095-48D1-8364-CB76479D758E}" destId="{4A6DD0D1-2D89-4949-B06A-C09CB33D0050}" srcOrd="1" destOrd="0" presId="urn:microsoft.com/office/officeart/2005/8/layout/list1"/>
    <dgm:cxn modelId="{4C07B3EB-5566-4333-9FB0-16855810F27C}" type="presOf" srcId="{38B765B5-7095-48D1-8364-CB76479D758E}" destId="{3FCD6BCE-FFB4-44A8-A945-73B46C7EAC5A}" srcOrd="0" destOrd="0" presId="urn:microsoft.com/office/officeart/2005/8/layout/list1"/>
    <dgm:cxn modelId="{46BC09EC-59F4-4AFF-8C43-B6A4CF11FDF2}" srcId="{0F66440A-07C3-46B4-93AF-CD373595BED8}" destId="{4E2001E7-0231-4621-B579-1A747B8F8B87}" srcOrd="2" destOrd="0" parTransId="{783ABA9C-FF0A-4574-A8C0-F189DCB21733}" sibTransId="{C0D1B0F2-A180-4B51-AD90-205C5E1BBC69}"/>
    <dgm:cxn modelId="{A118D5EF-EC9C-4BDC-8B7F-E0FD19342001}" type="presOf" srcId="{4E2001E7-0231-4621-B579-1A747B8F8B87}" destId="{9470EB80-BC6A-4F18-BE66-C3E0CE63991D}" srcOrd="1" destOrd="0" presId="urn:microsoft.com/office/officeart/2005/8/layout/list1"/>
    <dgm:cxn modelId="{34626EFD-CB9D-46D1-A04B-C37FCB597ADE}" type="presOf" srcId="{BA77FBC4-D620-49F8-B5CB-96D6BE633A35}" destId="{8C4A0E0E-DD01-4644-B18E-DCD23CD55482}" srcOrd="1" destOrd="0" presId="urn:microsoft.com/office/officeart/2005/8/layout/list1"/>
    <dgm:cxn modelId="{1CF0395F-EC01-4805-9109-782FEDAA29CF}" type="presParOf" srcId="{614323DC-B3EF-4F71-BEF0-0A7902C3F6DB}" destId="{D9F23F01-69D4-4947-973B-27E771D7F42D}" srcOrd="0" destOrd="0" presId="urn:microsoft.com/office/officeart/2005/8/layout/list1"/>
    <dgm:cxn modelId="{FB993720-A73B-421D-B54D-DA0AA5E38710}" type="presParOf" srcId="{D9F23F01-69D4-4947-973B-27E771D7F42D}" destId="{43403A69-E8A2-4B59-AE78-91E05A8811A8}" srcOrd="0" destOrd="0" presId="urn:microsoft.com/office/officeart/2005/8/layout/list1"/>
    <dgm:cxn modelId="{398DF80F-666C-461F-BA13-35BE6D914680}" type="presParOf" srcId="{D9F23F01-69D4-4947-973B-27E771D7F42D}" destId="{3C523179-BBB5-440E-9E78-CEACFAD788F6}" srcOrd="1" destOrd="0" presId="urn:microsoft.com/office/officeart/2005/8/layout/list1"/>
    <dgm:cxn modelId="{C30B3B23-AB6A-414C-9BDC-6C0777489AE9}" type="presParOf" srcId="{614323DC-B3EF-4F71-BEF0-0A7902C3F6DB}" destId="{D89D3452-00B5-41E0-A840-0A9904CAF1B0}" srcOrd="1" destOrd="0" presId="urn:microsoft.com/office/officeart/2005/8/layout/list1"/>
    <dgm:cxn modelId="{0FED7974-A04B-4FB9-9BCB-53FB3CC982C5}" type="presParOf" srcId="{614323DC-B3EF-4F71-BEF0-0A7902C3F6DB}" destId="{D08CF1D7-02AF-4255-BEB6-974D6B8E879D}" srcOrd="2" destOrd="0" presId="urn:microsoft.com/office/officeart/2005/8/layout/list1"/>
    <dgm:cxn modelId="{0C2FABB7-AFB1-4709-B6E8-FB07BA8F9CDF}" type="presParOf" srcId="{614323DC-B3EF-4F71-BEF0-0A7902C3F6DB}" destId="{70D27E35-3172-4C43-8AB7-7605C39A4150}" srcOrd="3" destOrd="0" presId="urn:microsoft.com/office/officeart/2005/8/layout/list1"/>
    <dgm:cxn modelId="{297977BF-4534-42A7-9D82-10ABDA1C7F66}" type="presParOf" srcId="{614323DC-B3EF-4F71-BEF0-0A7902C3F6DB}" destId="{0BF77143-CF3F-425F-BF0F-049A8F5C8434}" srcOrd="4" destOrd="0" presId="urn:microsoft.com/office/officeart/2005/8/layout/list1"/>
    <dgm:cxn modelId="{735C26D6-924E-4E63-8610-868020AF3E19}" type="presParOf" srcId="{0BF77143-CF3F-425F-BF0F-049A8F5C8434}" destId="{3FCD6BCE-FFB4-44A8-A945-73B46C7EAC5A}" srcOrd="0" destOrd="0" presId="urn:microsoft.com/office/officeart/2005/8/layout/list1"/>
    <dgm:cxn modelId="{305D2188-4DEB-4E31-9BF9-7352735F394C}" type="presParOf" srcId="{0BF77143-CF3F-425F-BF0F-049A8F5C8434}" destId="{4A6DD0D1-2D89-4949-B06A-C09CB33D0050}" srcOrd="1" destOrd="0" presId="urn:microsoft.com/office/officeart/2005/8/layout/list1"/>
    <dgm:cxn modelId="{B47896AF-43F3-4330-859D-A915A9A2DEF2}" type="presParOf" srcId="{614323DC-B3EF-4F71-BEF0-0A7902C3F6DB}" destId="{7F2254F3-B383-4B02-892D-BF59323C733F}" srcOrd="5" destOrd="0" presId="urn:microsoft.com/office/officeart/2005/8/layout/list1"/>
    <dgm:cxn modelId="{05ABB680-C2E1-477A-B330-A23A413FA32E}" type="presParOf" srcId="{614323DC-B3EF-4F71-BEF0-0A7902C3F6DB}" destId="{5E157988-B181-4D7A-AF9E-658C87D0897F}" srcOrd="6" destOrd="0" presId="urn:microsoft.com/office/officeart/2005/8/layout/list1"/>
    <dgm:cxn modelId="{1FED23F6-455E-4C22-86BA-DA697E071825}" type="presParOf" srcId="{614323DC-B3EF-4F71-BEF0-0A7902C3F6DB}" destId="{4E3E4CF1-1F3E-427D-91B4-34EF1D903505}" srcOrd="7" destOrd="0" presId="urn:microsoft.com/office/officeart/2005/8/layout/list1"/>
    <dgm:cxn modelId="{0C1A5A79-758C-402D-AE9E-53FE5AD6DDF4}" type="presParOf" srcId="{614323DC-B3EF-4F71-BEF0-0A7902C3F6DB}" destId="{F1F8A437-048C-4811-8EC8-7D0AD24FDBF6}" srcOrd="8" destOrd="0" presId="urn:microsoft.com/office/officeart/2005/8/layout/list1"/>
    <dgm:cxn modelId="{6407F82A-2A6F-489A-8E1A-1E61F88AD812}" type="presParOf" srcId="{F1F8A437-048C-4811-8EC8-7D0AD24FDBF6}" destId="{C759304F-723E-46D8-8E18-9EF721B10D66}" srcOrd="0" destOrd="0" presId="urn:microsoft.com/office/officeart/2005/8/layout/list1"/>
    <dgm:cxn modelId="{737E3730-2168-4661-9BF2-BA017DB43D3F}" type="presParOf" srcId="{F1F8A437-048C-4811-8EC8-7D0AD24FDBF6}" destId="{9470EB80-BC6A-4F18-BE66-C3E0CE63991D}" srcOrd="1" destOrd="0" presId="urn:microsoft.com/office/officeart/2005/8/layout/list1"/>
    <dgm:cxn modelId="{0D8F7240-BAFC-43C2-A8E5-E1FEBF78A03A}" type="presParOf" srcId="{614323DC-B3EF-4F71-BEF0-0A7902C3F6DB}" destId="{277C4A32-2BAD-46F1-AF21-0F90DB354C44}" srcOrd="9" destOrd="0" presId="urn:microsoft.com/office/officeart/2005/8/layout/list1"/>
    <dgm:cxn modelId="{3A32E7EC-40B2-45D5-95D9-487E106FA6FC}" type="presParOf" srcId="{614323DC-B3EF-4F71-BEF0-0A7902C3F6DB}" destId="{8E4E90F4-32F4-41D7-9EE4-4EB71E27C698}" srcOrd="10" destOrd="0" presId="urn:microsoft.com/office/officeart/2005/8/layout/list1"/>
    <dgm:cxn modelId="{E2172944-EA0F-46AB-B16C-2639B34FD445}" type="presParOf" srcId="{614323DC-B3EF-4F71-BEF0-0A7902C3F6DB}" destId="{849699D7-7E7B-4F3D-8410-1DFD7E73B033}" srcOrd="11" destOrd="0" presId="urn:microsoft.com/office/officeart/2005/8/layout/list1"/>
    <dgm:cxn modelId="{85862923-9DFD-4938-9980-1CD44F71AC32}" type="presParOf" srcId="{614323DC-B3EF-4F71-BEF0-0A7902C3F6DB}" destId="{740B2568-A886-43B0-A03A-B6700427FFC9}" srcOrd="12" destOrd="0" presId="urn:microsoft.com/office/officeart/2005/8/layout/list1"/>
    <dgm:cxn modelId="{78FC7EA3-3037-451F-90CF-B83A4E921786}" type="presParOf" srcId="{740B2568-A886-43B0-A03A-B6700427FFC9}" destId="{60CDDFFA-B36B-44C5-960D-389A498931D4}" srcOrd="0" destOrd="0" presId="urn:microsoft.com/office/officeart/2005/8/layout/list1"/>
    <dgm:cxn modelId="{28F2ED52-3933-41F4-8F56-3AA4ECDC41AA}" type="presParOf" srcId="{740B2568-A886-43B0-A03A-B6700427FFC9}" destId="{8C4A0E0E-DD01-4644-B18E-DCD23CD55482}" srcOrd="1" destOrd="0" presId="urn:microsoft.com/office/officeart/2005/8/layout/list1"/>
    <dgm:cxn modelId="{D027A675-69CA-4480-9777-CCC2ECC68414}" type="presParOf" srcId="{614323DC-B3EF-4F71-BEF0-0A7902C3F6DB}" destId="{3BC7D8ED-D829-472A-B156-1B53A4ED0F69}" srcOrd="13" destOrd="0" presId="urn:microsoft.com/office/officeart/2005/8/layout/list1"/>
    <dgm:cxn modelId="{6287454B-9D2C-4AA6-9FF6-F065505D2A7B}" type="presParOf" srcId="{614323DC-B3EF-4F71-BEF0-0A7902C3F6DB}" destId="{C3E7CF56-A2E5-49A3-A02C-997D48ABE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66440A-07C3-46B4-93AF-CD373595BED8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CH"/>
        </a:p>
      </dgm:t>
    </dgm:pt>
    <dgm:pt modelId="{38367EF1-58B4-43DC-94F6-0E45A09200B8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Auftrag</a:t>
          </a:r>
        </a:p>
      </dgm:t>
    </dgm:pt>
    <dgm:pt modelId="{990CF6D8-BAAD-4ED8-BCD7-1AC03387CA91}" type="parTrans" cxnId="{1B52CC69-027E-4AEF-A97D-92A10916D939}">
      <dgm:prSet/>
      <dgm:spPr/>
      <dgm:t>
        <a:bodyPr/>
        <a:lstStyle/>
        <a:p>
          <a:endParaRPr lang="de-CH"/>
        </a:p>
      </dgm:t>
    </dgm:pt>
    <dgm:pt modelId="{A9E5C505-1901-45E5-AAF5-4C0B685014F5}" type="sibTrans" cxnId="{1B52CC69-027E-4AEF-A97D-92A10916D939}">
      <dgm:prSet/>
      <dgm:spPr/>
      <dgm:t>
        <a:bodyPr/>
        <a:lstStyle/>
        <a:p>
          <a:endParaRPr lang="de-CH"/>
        </a:p>
      </dgm:t>
    </dgm:pt>
    <dgm:pt modelId="{38B765B5-7095-48D1-8364-CB76479D758E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Vorgehen</a:t>
          </a:r>
        </a:p>
      </dgm:t>
    </dgm:pt>
    <dgm:pt modelId="{1D46822A-20E8-4C89-8381-FB73DA35CEE1}" type="parTrans" cxnId="{0A81C3C2-857A-4CF5-ADB8-C6132D558608}">
      <dgm:prSet/>
      <dgm:spPr/>
      <dgm:t>
        <a:bodyPr/>
        <a:lstStyle/>
        <a:p>
          <a:endParaRPr lang="de-CH"/>
        </a:p>
      </dgm:t>
    </dgm:pt>
    <dgm:pt modelId="{CFDF7397-F08B-4B74-8D19-31D5FBAD0778}" type="sibTrans" cxnId="{0A81C3C2-857A-4CF5-ADB8-C6132D558608}">
      <dgm:prSet/>
      <dgm:spPr/>
      <dgm:t>
        <a:bodyPr/>
        <a:lstStyle/>
        <a:p>
          <a:endParaRPr lang="de-CH"/>
        </a:p>
      </dgm:t>
    </dgm:pt>
    <dgm:pt modelId="{4E2001E7-0231-4621-B579-1A747B8F8B87}">
      <dgm:prSet phldrT="[Text]"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de-CH" dirty="0"/>
            <a:t>Auswertung</a:t>
          </a:r>
        </a:p>
      </dgm:t>
    </dgm:pt>
    <dgm:pt modelId="{783ABA9C-FF0A-4574-A8C0-F189DCB21733}" type="parTrans" cxnId="{46BC09EC-59F4-4AFF-8C43-B6A4CF11FDF2}">
      <dgm:prSet/>
      <dgm:spPr/>
      <dgm:t>
        <a:bodyPr/>
        <a:lstStyle/>
        <a:p>
          <a:endParaRPr lang="de-CH"/>
        </a:p>
      </dgm:t>
    </dgm:pt>
    <dgm:pt modelId="{C0D1B0F2-A180-4B51-AD90-205C5E1BBC69}" type="sibTrans" cxnId="{46BC09EC-59F4-4AFF-8C43-B6A4CF11FDF2}">
      <dgm:prSet/>
      <dgm:spPr/>
      <dgm:t>
        <a:bodyPr/>
        <a:lstStyle/>
        <a:p>
          <a:endParaRPr lang="de-CH"/>
        </a:p>
      </dgm:t>
    </dgm:pt>
    <dgm:pt modelId="{BA77FBC4-D620-49F8-B5CB-96D6BE633A35}">
      <dgm:prSet phldrT="[Text]"/>
      <dgm:spPr>
        <a:solidFill>
          <a:schemeClr val="tx1"/>
        </a:solidFill>
      </dgm:spPr>
      <dgm:t>
        <a:bodyPr/>
        <a:lstStyle/>
        <a:p>
          <a:r>
            <a:rPr lang="de-CH" dirty="0"/>
            <a:t>Fazit</a:t>
          </a:r>
        </a:p>
      </dgm:t>
    </dgm:pt>
    <dgm:pt modelId="{EF1B3875-B252-417D-A1B4-21B2B1E9CE74}" type="parTrans" cxnId="{44D35300-9410-440D-BA69-A232E2C2AF8C}">
      <dgm:prSet/>
      <dgm:spPr/>
      <dgm:t>
        <a:bodyPr/>
        <a:lstStyle/>
        <a:p>
          <a:endParaRPr lang="de-CH"/>
        </a:p>
      </dgm:t>
    </dgm:pt>
    <dgm:pt modelId="{315FB7CE-4C59-43E5-B8AB-BA07567B6E35}" type="sibTrans" cxnId="{44D35300-9410-440D-BA69-A232E2C2AF8C}">
      <dgm:prSet/>
      <dgm:spPr/>
      <dgm:t>
        <a:bodyPr/>
        <a:lstStyle/>
        <a:p>
          <a:endParaRPr lang="de-CH"/>
        </a:p>
      </dgm:t>
    </dgm:pt>
    <dgm:pt modelId="{614323DC-B3EF-4F71-BEF0-0A7902C3F6DB}" type="pres">
      <dgm:prSet presAssocID="{0F66440A-07C3-46B4-93AF-CD373595BED8}" presName="linear" presStyleCnt="0">
        <dgm:presLayoutVars>
          <dgm:dir/>
          <dgm:animLvl val="lvl"/>
          <dgm:resizeHandles val="exact"/>
        </dgm:presLayoutVars>
      </dgm:prSet>
      <dgm:spPr/>
    </dgm:pt>
    <dgm:pt modelId="{D9F23F01-69D4-4947-973B-27E771D7F42D}" type="pres">
      <dgm:prSet presAssocID="{38367EF1-58B4-43DC-94F6-0E45A09200B8}" presName="parentLin" presStyleCnt="0"/>
      <dgm:spPr/>
    </dgm:pt>
    <dgm:pt modelId="{43403A69-E8A2-4B59-AE78-91E05A8811A8}" type="pres">
      <dgm:prSet presAssocID="{38367EF1-58B4-43DC-94F6-0E45A09200B8}" presName="parentLeftMargin" presStyleLbl="node1" presStyleIdx="0" presStyleCnt="4"/>
      <dgm:spPr/>
    </dgm:pt>
    <dgm:pt modelId="{3C523179-BBB5-440E-9E78-CEACFAD788F6}" type="pres">
      <dgm:prSet presAssocID="{38367EF1-58B4-43DC-94F6-0E45A09200B8}" presName="parentText" presStyleLbl="node1" presStyleIdx="0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D89D3452-00B5-41E0-A840-0A9904CAF1B0}" type="pres">
      <dgm:prSet presAssocID="{38367EF1-58B4-43DC-94F6-0E45A09200B8}" presName="negativeSpace" presStyleCnt="0"/>
      <dgm:spPr/>
    </dgm:pt>
    <dgm:pt modelId="{D08CF1D7-02AF-4255-BEB6-974D6B8E879D}" type="pres">
      <dgm:prSet presAssocID="{38367EF1-58B4-43DC-94F6-0E45A09200B8}" presName="childText" presStyleLbl="conFgAcc1" presStyleIdx="0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70D27E35-3172-4C43-8AB7-7605C39A4150}" type="pres">
      <dgm:prSet presAssocID="{A9E5C505-1901-45E5-AAF5-4C0B685014F5}" presName="spaceBetweenRectangles" presStyleCnt="0"/>
      <dgm:spPr/>
    </dgm:pt>
    <dgm:pt modelId="{0BF77143-CF3F-425F-BF0F-049A8F5C8434}" type="pres">
      <dgm:prSet presAssocID="{38B765B5-7095-48D1-8364-CB76479D758E}" presName="parentLin" presStyleCnt="0"/>
      <dgm:spPr/>
    </dgm:pt>
    <dgm:pt modelId="{3FCD6BCE-FFB4-44A8-A945-73B46C7EAC5A}" type="pres">
      <dgm:prSet presAssocID="{38B765B5-7095-48D1-8364-CB76479D758E}" presName="parentLeftMargin" presStyleLbl="node1" presStyleIdx="0" presStyleCnt="4"/>
      <dgm:spPr/>
    </dgm:pt>
    <dgm:pt modelId="{4A6DD0D1-2D89-4949-B06A-C09CB33D0050}" type="pres">
      <dgm:prSet presAssocID="{38B765B5-7095-48D1-8364-CB76479D758E}" presName="parentText" presStyleLbl="node1" presStyleIdx="1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7F2254F3-B383-4B02-892D-BF59323C733F}" type="pres">
      <dgm:prSet presAssocID="{38B765B5-7095-48D1-8364-CB76479D758E}" presName="negativeSpace" presStyleCnt="0"/>
      <dgm:spPr/>
    </dgm:pt>
    <dgm:pt modelId="{5E157988-B181-4D7A-AF9E-658C87D0897F}" type="pres">
      <dgm:prSet presAssocID="{38B765B5-7095-48D1-8364-CB76479D758E}" presName="childText" presStyleLbl="conFgAcc1" presStyleIdx="1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4E3E4CF1-1F3E-427D-91B4-34EF1D903505}" type="pres">
      <dgm:prSet presAssocID="{CFDF7397-F08B-4B74-8D19-31D5FBAD0778}" presName="spaceBetweenRectangles" presStyleCnt="0"/>
      <dgm:spPr/>
    </dgm:pt>
    <dgm:pt modelId="{F1F8A437-048C-4811-8EC8-7D0AD24FDBF6}" type="pres">
      <dgm:prSet presAssocID="{4E2001E7-0231-4621-B579-1A747B8F8B87}" presName="parentLin" presStyleCnt="0"/>
      <dgm:spPr/>
    </dgm:pt>
    <dgm:pt modelId="{C759304F-723E-46D8-8E18-9EF721B10D66}" type="pres">
      <dgm:prSet presAssocID="{4E2001E7-0231-4621-B579-1A747B8F8B87}" presName="parentLeftMargin" presStyleLbl="node1" presStyleIdx="1" presStyleCnt="4"/>
      <dgm:spPr/>
    </dgm:pt>
    <dgm:pt modelId="{9470EB80-BC6A-4F18-BE66-C3E0CE63991D}" type="pres">
      <dgm:prSet presAssocID="{4E2001E7-0231-4621-B579-1A747B8F8B87}" presName="parentText" presStyleLbl="node1" presStyleIdx="2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277C4A32-2BAD-46F1-AF21-0F90DB354C44}" type="pres">
      <dgm:prSet presAssocID="{4E2001E7-0231-4621-B579-1A747B8F8B87}" presName="negativeSpace" presStyleCnt="0"/>
      <dgm:spPr/>
    </dgm:pt>
    <dgm:pt modelId="{8E4E90F4-32F4-41D7-9EE4-4EB71E27C698}" type="pres">
      <dgm:prSet presAssocID="{4E2001E7-0231-4621-B579-1A747B8F8B87}" presName="childText" presStyleLbl="conFgAcc1" presStyleIdx="2" presStyleCnt="4">
        <dgm:presLayoutVars>
          <dgm:bulletEnabled val="1"/>
        </dgm:presLayoutVars>
      </dgm:prSet>
      <dgm:spPr>
        <a:solidFill>
          <a:schemeClr val="tx1">
            <a:lumMod val="50000"/>
            <a:alpha val="90000"/>
          </a:schemeClr>
        </a:solidFill>
      </dgm:spPr>
    </dgm:pt>
    <dgm:pt modelId="{849699D7-7E7B-4F3D-8410-1DFD7E73B033}" type="pres">
      <dgm:prSet presAssocID="{C0D1B0F2-A180-4B51-AD90-205C5E1BBC69}" presName="spaceBetweenRectangles" presStyleCnt="0"/>
      <dgm:spPr/>
    </dgm:pt>
    <dgm:pt modelId="{740B2568-A886-43B0-A03A-B6700427FFC9}" type="pres">
      <dgm:prSet presAssocID="{BA77FBC4-D620-49F8-B5CB-96D6BE633A35}" presName="parentLin" presStyleCnt="0"/>
      <dgm:spPr/>
    </dgm:pt>
    <dgm:pt modelId="{60CDDFFA-B36B-44C5-960D-389A498931D4}" type="pres">
      <dgm:prSet presAssocID="{BA77FBC4-D620-49F8-B5CB-96D6BE633A35}" presName="parentLeftMargin" presStyleLbl="node1" presStyleIdx="2" presStyleCnt="4"/>
      <dgm:spPr/>
    </dgm:pt>
    <dgm:pt modelId="{8C4A0E0E-DD01-4644-B18E-DCD23CD55482}" type="pres">
      <dgm:prSet presAssocID="{BA77FBC4-D620-49F8-B5CB-96D6BE633A35}" presName="parentText" presStyleLbl="node1" presStyleIdx="3" presStyleCnt="4">
        <dgm:presLayoutVars>
          <dgm:chMax val="0"/>
          <dgm:bulletEnabled val="1"/>
        </dgm:presLayoutVars>
      </dgm:prSet>
      <dgm:spPr>
        <a:prstGeom prst="flowChartProcess">
          <a:avLst/>
        </a:prstGeom>
      </dgm:spPr>
    </dgm:pt>
    <dgm:pt modelId="{3BC7D8ED-D829-472A-B156-1B53A4ED0F69}" type="pres">
      <dgm:prSet presAssocID="{BA77FBC4-D620-49F8-B5CB-96D6BE633A35}" presName="negativeSpace" presStyleCnt="0"/>
      <dgm:spPr/>
    </dgm:pt>
    <dgm:pt modelId="{C3E7CF56-A2E5-49A3-A02C-997D48ABE8BC}" type="pres">
      <dgm:prSet presAssocID="{BA77FBC4-D620-49F8-B5CB-96D6BE633A35}" presName="childText" presStyleLbl="conFgAcc1" presStyleIdx="3" presStyleCnt="4">
        <dgm:presLayoutVars>
          <dgm:bulletEnabled val="1"/>
        </dgm:presLayoutVars>
      </dgm:prSet>
      <dgm:spPr>
        <a:solidFill>
          <a:schemeClr val="tx1">
            <a:lumMod val="85000"/>
            <a:alpha val="90000"/>
          </a:schemeClr>
        </a:solidFill>
      </dgm:spPr>
    </dgm:pt>
  </dgm:ptLst>
  <dgm:cxnLst>
    <dgm:cxn modelId="{44D35300-9410-440D-BA69-A232E2C2AF8C}" srcId="{0F66440A-07C3-46B4-93AF-CD373595BED8}" destId="{BA77FBC4-D620-49F8-B5CB-96D6BE633A35}" srcOrd="3" destOrd="0" parTransId="{EF1B3875-B252-417D-A1B4-21B2B1E9CE74}" sibTransId="{315FB7CE-4C59-43E5-B8AB-BA07567B6E35}"/>
    <dgm:cxn modelId="{BF59E710-B1BE-4182-9DE5-C27CE1B218BC}" type="presOf" srcId="{0F66440A-07C3-46B4-93AF-CD373595BED8}" destId="{614323DC-B3EF-4F71-BEF0-0A7902C3F6DB}" srcOrd="0" destOrd="0" presId="urn:microsoft.com/office/officeart/2005/8/layout/list1"/>
    <dgm:cxn modelId="{47F04518-D384-48D1-9C53-CE840B35DE19}" type="presOf" srcId="{BA77FBC4-D620-49F8-B5CB-96D6BE633A35}" destId="{60CDDFFA-B36B-44C5-960D-389A498931D4}" srcOrd="0" destOrd="0" presId="urn:microsoft.com/office/officeart/2005/8/layout/list1"/>
    <dgm:cxn modelId="{69643C63-6462-4120-B1F3-0B5863EFEC64}" type="presOf" srcId="{4E2001E7-0231-4621-B579-1A747B8F8B87}" destId="{C759304F-723E-46D8-8E18-9EF721B10D66}" srcOrd="0" destOrd="0" presId="urn:microsoft.com/office/officeart/2005/8/layout/list1"/>
    <dgm:cxn modelId="{555E3946-583D-4495-A8A7-9997F72C7508}" type="presOf" srcId="{38367EF1-58B4-43DC-94F6-0E45A09200B8}" destId="{3C523179-BBB5-440E-9E78-CEACFAD788F6}" srcOrd="1" destOrd="0" presId="urn:microsoft.com/office/officeart/2005/8/layout/list1"/>
    <dgm:cxn modelId="{1B52CC69-027E-4AEF-A97D-92A10916D939}" srcId="{0F66440A-07C3-46B4-93AF-CD373595BED8}" destId="{38367EF1-58B4-43DC-94F6-0E45A09200B8}" srcOrd="0" destOrd="0" parTransId="{990CF6D8-BAAD-4ED8-BCD7-1AC03387CA91}" sibTransId="{A9E5C505-1901-45E5-AAF5-4C0B685014F5}"/>
    <dgm:cxn modelId="{0A81C3C2-857A-4CF5-ADB8-C6132D558608}" srcId="{0F66440A-07C3-46B4-93AF-CD373595BED8}" destId="{38B765B5-7095-48D1-8364-CB76479D758E}" srcOrd="1" destOrd="0" parTransId="{1D46822A-20E8-4C89-8381-FB73DA35CEE1}" sibTransId="{CFDF7397-F08B-4B74-8D19-31D5FBAD0778}"/>
    <dgm:cxn modelId="{FDA430D1-C4C9-4189-A1FE-E43C7E66FE1E}" type="presOf" srcId="{38367EF1-58B4-43DC-94F6-0E45A09200B8}" destId="{43403A69-E8A2-4B59-AE78-91E05A8811A8}" srcOrd="0" destOrd="0" presId="urn:microsoft.com/office/officeart/2005/8/layout/list1"/>
    <dgm:cxn modelId="{819148E9-C5F5-4128-8A5B-535F0A071298}" type="presOf" srcId="{38B765B5-7095-48D1-8364-CB76479D758E}" destId="{4A6DD0D1-2D89-4949-B06A-C09CB33D0050}" srcOrd="1" destOrd="0" presId="urn:microsoft.com/office/officeart/2005/8/layout/list1"/>
    <dgm:cxn modelId="{4C07B3EB-5566-4333-9FB0-16855810F27C}" type="presOf" srcId="{38B765B5-7095-48D1-8364-CB76479D758E}" destId="{3FCD6BCE-FFB4-44A8-A945-73B46C7EAC5A}" srcOrd="0" destOrd="0" presId="urn:microsoft.com/office/officeart/2005/8/layout/list1"/>
    <dgm:cxn modelId="{46BC09EC-59F4-4AFF-8C43-B6A4CF11FDF2}" srcId="{0F66440A-07C3-46B4-93AF-CD373595BED8}" destId="{4E2001E7-0231-4621-B579-1A747B8F8B87}" srcOrd="2" destOrd="0" parTransId="{783ABA9C-FF0A-4574-A8C0-F189DCB21733}" sibTransId="{C0D1B0F2-A180-4B51-AD90-205C5E1BBC69}"/>
    <dgm:cxn modelId="{A118D5EF-EC9C-4BDC-8B7F-E0FD19342001}" type="presOf" srcId="{4E2001E7-0231-4621-B579-1A747B8F8B87}" destId="{9470EB80-BC6A-4F18-BE66-C3E0CE63991D}" srcOrd="1" destOrd="0" presId="urn:microsoft.com/office/officeart/2005/8/layout/list1"/>
    <dgm:cxn modelId="{34626EFD-CB9D-46D1-A04B-C37FCB597ADE}" type="presOf" srcId="{BA77FBC4-D620-49F8-B5CB-96D6BE633A35}" destId="{8C4A0E0E-DD01-4644-B18E-DCD23CD55482}" srcOrd="1" destOrd="0" presId="urn:microsoft.com/office/officeart/2005/8/layout/list1"/>
    <dgm:cxn modelId="{1CF0395F-EC01-4805-9109-782FEDAA29CF}" type="presParOf" srcId="{614323DC-B3EF-4F71-BEF0-0A7902C3F6DB}" destId="{D9F23F01-69D4-4947-973B-27E771D7F42D}" srcOrd="0" destOrd="0" presId="urn:microsoft.com/office/officeart/2005/8/layout/list1"/>
    <dgm:cxn modelId="{FB993720-A73B-421D-B54D-DA0AA5E38710}" type="presParOf" srcId="{D9F23F01-69D4-4947-973B-27E771D7F42D}" destId="{43403A69-E8A2-4B59-AE78-91E05A8811A8}" srcOrd="0" destOrd="0" presId="urn:microsoft.com/office/officeart/2005/8/layout/list1"/>
    <dgm:cxn modelId="{398DF80F-666C-461F-BA13-35BE6D914680}" type="presParOf" srcId="{D9F23F01-69D4-4947-973B-27E771D7F42D}" destId="{3C523179-BBB5-440E-9E78-CEACFAD788F6}" srcOrd="1" destOrd="0" presId="urn:microsoft.com/office/officeart/2005/8/layout/list1"/>
    <dgm:cxn modelId="{C30B3B23-AB6A-414C-9BDC-6C0777489AE9}" type="presParOf" srcId="{614323DC-B3EF-4F71-BEF0-0A7902C3F6DB}" destId="{D89D3452-00B5-41E0-A840-0A9904CAF1B0}" srcOrd="1" destOrd="0" presId="urn:microsoft.com/office/officeart/2005/8/layout/list1"/>
    <dgm:cxn modelId="{0FED7974-A04B-4FB9-9BCB-53FB3CC982C5}" type="presParOf" srcId="{614323DC-B3EF-4F71-BEF0-0A7902C3F6DB}" destId="{D08CF1D7-02AF-4255-BEB6-974D6B8E879D}" srcOrd="2" destOrd="0" presId="urn:microsoft.com/office/officeart/2005/8/layout/list1"/>
    <dgm:cxn modelId="{0C2FABB7-AFB1-4709-B6E8-FB07BA8F9CDF}" type="presParOf" srcId="{614323DC-B3EF-4F71-BEF0-0A7902C3F6DB}" destId="{70D27E35-3172-4C43-8AB7-7605C39A4150}" srcOrd="3" destOrd="0" presId="urn:microsoft.com/office/officeart/2005/8/layout/list1"/>
    <dgm:cxn modelId="{297977BF-4534-42A7-9D82-10ABDA1C7F66}" type="presParOf" srcId="{614323DC-B3EF-4F71-BEF0-0A7902C3F6DB}" destId="{0BF77143-CF3F-425F-BF0F-049A8F5C8434}" srcOrd="4" destOrd="0" presId="urn:microsoft.com/office/officeart/2005/8/layout/list1"/>
    <dgm:cxn modelId="{735C26D6-924E-4E63-8610-868020AF3E19}" type="presParOf" srcId="{0BF77143-CF3F-425F-BF0F-049A8F5C8434}" destId="{3FCD6BCE-FFB4-44A8-A945-73B46C7EAC5A}" srcOrd="0" destOrd="0" presId="urn:microsoft.com/office/officeart/2005/8/layout/list1"/>
    <dgm:cxn modelId="{305D2188-4DEB-4E31-9BF9-7352735F394C}" type="presParOf" srcId="{0BF77143-CF3F-425F-BF0F-049A8F5C8434}" destId="{4A6DD0D1-2D89-4949-B06A-C09CB33D0050}" srcOrd="1" destOrd="0" presId="urn:microsoft.com/office/officeart/2005/8/layout/list1"/>
    <dgm:cxn modelId="{B47896AF-43F3-4330-859D-A915A9A2DEF2}" type="presParOf" srcId="{614323DC-B3EF-4F71-BEF0-0A7902C3F6DB}" destId="{7F2254F3-B383-4B02-892D-BF59323C733F}" srcOrd="5" destOrd="0" presId="urn:microsoft.com/office/officeart/2005/8/layout/list1"/>
    <dgm:cxn modelId="{05ABB680-C2E1-477A-B330-A23A413FA32E}" type="presParOf" srcId="{614323DC-B3EF-4F71-BEF0-0A7902C3F6DB}" destId="{5E157988-B181-4D7A-AF9E-658C87D0897F}" srcOrd="6" destOrd="0" presId="urn:microsoft.com/office/officeart/2005/8/layout/list1"/>
    <dgm:cxn modelId="{1FED23F6-455E-4C22-86BA-DA697E071825}" type="presParOf" srcId="{614323DC-B3EF-4F71-BEF0-0A7902C3F6DB}" destId="{4E3E4CF1-1F3E-427D-91B4-34EF1D903505}" srcOrd="7" destOrd="0" presId="urn:microsoft.com/office/officeart/2005/8/layout/list1"/>
    <dgm:cxn modelId="{0C1A5A79-758C-402D-AE9E-53FE5AD6DDF4}" type="presParOf" srcId="{614323DC-B3EF-4F71-BEF0-0A7902C3F6DB}" destId="{F1F8A437-048C-4811-8EC8-7D0AD24FDBF6}" srcOrd="8" destOrd="0" presId="urn:microsoft.com/office/officeart/2005/8/layout/list1"/>
    <dgm:cxn modelId="{6407F82A-2A6F-489A-8E1A-1E61F88AD812}" type="presParOf" srcId="{F1F8A437-048C-4811-8EC8-7D0AD24FDBF6}" destId="{C759304F-723E-46D8-8E18-9EF721B10D66}" srcOrd="0" destOrd="0" presId="urn:microsoft.com/office/officeart/2005/8/layout/list1"/>
    <dgm:cxn modelId="{737E3730-2168-4661-9BF2-BA017DB43D3F}" type="presParOf" srcId="{F1F8A437-048C-4811-8EC8-7D0AD24FDBF6}" destId="{9470EB80-BC6A-4F18-BE66-C3E0CE63991D}" srcOrd="1" destOrd="0" presId="urn:microsoft.com/office/officeart/2005/8/layout/list1"/>
    <dgm:cxn modelId="{0D8F7240-BAFC-43C2-A8E5-E1FEBF78A03A}" type="presParOf" srcId="{614323DC-B3EF-4F71-BEF0-0A7902C3F6DB}" destId="{277C4A32-2BAD-46F1-AF21-0F90DB354C44}" srcOrd="9" destOrd="0" presId="urn:microsoft.com/office/officeart/2005/8/layout/list1"/>
    <dgm:cxn modelId="{3A32E7EC-40B2-45D5-95D9-487E106FA6FC}" type="presParOf" srcId="{614323DC-B3EF-4F71-BEF0-0A7902C3F6DB}" destId="{8E4E90F4-32F4-41D7-9EE4-4EB71E27C698}" srcOrd="10" destOrd="0" presId="urn:microsoft.com/office/officeart/2005/8/layout/list1"/>
    <dgm:cxn modelId="{E2172944-EA0F-46AB-B16C-2639B34FD445}" type="presParOf" srcId="{614323DC-B3EF-4F71-BEF0-0A7902C3F6DB}" destId="{849699D7-7E7B-4F3D-8410-1DFD7E73B033}" srcOrd="11" destOrd="0" presId="urn:microsoft.com/office/officeart/2005/8/layout/list1"/>
    <dgm:cxn modelId="{85862923-9DFD-4938-9980-1CD44F71AC32}" type="presParOf" srcId="{614323DC-B3EF-4F71-BEF0-0A7902C3F6DB}" destId="{740B2568-A886-43B0-A03A-B6700427FFC9}" srcOrd="12" destOrd="0" presId="urn:microsoft.com/office/officeart/2005/8/layout/list1"/>
    <dgm:cxn modelId="{78FC7EA3-3037-451F-90CF-B83A4E921786}" type="presParOf" srcId="{740B2568-A886-43B0-A03A-B6700427FFC9}" destId="{60CDDFFA-B36B-44C5-960D-389A498931D4}" srcOrd="0" destOrd="0" presId="urn:microsoft.com/office/officeart/2005/8/layout/list1"/>
    <dgm:cxn modelId="{28F2ED52-3933-41F4-8F56-3AA4ECDC41AA}" type="presParOf" srcId="{740B2568-A886-43B0-A03A-B6700427FFC9}" destId="{8C4A0E0E-DD01-4644-B18E-DCD23CD55482}" srcOrd="1" destOrd="0" presId="urn:microsoft.com/office/officeart/2005/8/layout/list1"/>
    <dgm:cxn modelId="{D027A675-69CA-4480-9777-CCC2ECC68414}" type="presParOf" srcId="{614323DC-B3EF-4F71-BEF0-0A7902C3F6DB}" destId="{3BC7D8ED-D829-472A-B156-1B53A4ED0F69}" srcOrd="13" destOrd="0" presId="urn:microsoft.com/office/officeart/2005/8/layout/list1"/>
    <dgm:cxn modelId="{6287454B-9D2C-4AA6-9FF6-F065505D2A7B}" type="presParOf" srcId="{614323DC-B3EF-4F71-BEF0-0A7902C3F6DB}" destId="{C3E7CF56-A2E5-49A3-A02C-997D48ABE8B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F1D7-02AF-4255-BEB6-974D6B8E879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3179-BBB5-440E-9E78-CEACFAD788F6}">
      <dsp:nvSpPr>
        <dsp:cNvPr id="0" name=""/>
        <dsp:cNvSpPr/>
      </dsp:nvSpPr>
      <dsp:spPr>
        <a:xfrm>
          <a:off x="406400" y="687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Auftrag</a:t>
          </a:r>
        </a:p>
      </dsp:txBody>
      <dsp:txXfrm>
        <a:off x="406400" y="68733"/>
        <a:ext cx="5689600" cy="885600"/>
      </dsp:txXfrm>
    </dsp:sp>
    <dsp:sp modelId="{5E157988-B181-4D7A-AF9E-658C87D0897F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D0D1-2D89-4949-B06A-C09CB33D0050}">
      <dsp:nvSpPr>
        <dsp:cNvPr id="0" name=""/>
        <dsp:cNvSpPr/>
      </dsp:nvSpPr>
      <dsp:spPr>
        <a:xfrm>
          <a:off x="406400" y="14295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Vorgehen</a:t>
          </a:r>
        </a:p>
      </dsp:txBody>
      <dsp:txXfrm>
        <a:off x="406400" y="1429533"/>
        <a:ext cx="5689600" cy="885600"/>
      </dsp:txXfrm>
    </dsp:sp>
    <dsp:sp modelId="{8E4E90F4-32F4-41D7-9EE4-4EB71E27C698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EB80-BC6A-4F18-BE66-C3E0CE63991D}">
      <dsp:nvSpPr>
        <dsp:cNvPr id="0" name=""/>
        <dsp:cNvSpPr/>
      </dsp:nvSpPr>
      <dsp:spPr>
        <a:xfrm>
          <a:off x="406400" y="27903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Auswertung</a:t>
          </a:r>
        </a:p>
      </dsp:txBody>
      <dsp:txXfrm>
        <a:off x="406400" y="2790333"/>
        <a:ext cx="5689600" cy="885600"/>
      </dsp:txXfrm>
    </dsp:sp>
    <dsp:sp modelId="{C3E7CF56-A2E5-49A3-A02C-997D48ABE8BC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E0E-DD01-4644-B18E-DCD23CD55482}">
      <dsp:nvSpPr>
        <dsp:cNvPr id="0" name=""/>
        <dsp:cNvSpPr/>
      </dsp:nvSpPr>
      <dsp:spPr>
        <a:xfrm>
          <a:off x="406400" y="41511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Fazit</a:t>
          </a:r>
        </a:p>
      </dsp:txBody>
      <dsp:txXfrm>
        <a:off x="406400" y="4151133"/>
        <a:ext cx="5689600" cy="88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F1D7-02AF-4255-BEB6-974D6B8E879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3179-BBB5-440E-9E78-CEACFAD788F6}">
      <dsp:nvSpPr>
        <dsp:cNvPr id="0" name=""/>
        <dsp:cNvSpPr/>
      </dsp:nvSpPr>
      <dsp:spPr>
        <a:xfrm>
          <a:off x="406400" y="687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Auftrag</a:t>
          </a:r>
        </a:p>
      </dsp:txBody>
      <dsp:txXfrm>
        <a:off x="406400" y="68733"/>
        <a:ext cx="5689600" cy="885600"/>
      </dsp:txXfrm>
    </dsp:sp>
    <dsp:sp modelId="{5E157988-B181-4D7A-AF9E-658C87D0897F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D0D1-2D89-4949-B06A-C09CB33D0050}">
      <dsp:nvSpPr>
        <dsp:cNvPr id="0" name=""/>
        <dsp:cNvSpPr/>
      </dsp:nvSpPr>
      <dsp:spPr>
        <a:xfrm>
          <a:off x="406400" y="14295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Vorgehen</a:t>
          </a:r>
        </a:p>
      </dsp:txBody>
      <dsp:txXfrm>
        <a:off x="406400" y="1429533"/>
        <a:ext cx="5689600" cy="885600"/>
      </dsp:txXfrm>
    </dsp:sp>
    <dsp:sp modelId="{8E4E90F4-32F4-41D7-9EE4-4EB71E27C698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EB80-BC6A-4F18-BE66-C3E0CE63991D}">
      <dsp:nvSpPr>
        <dsp:cNvPr id="0" name=""/>
        <dsp:cNvSpPr/>
      </dsp:nvSpPr>
      <dsp:spPr>
        <a:xfrm>
          <a:off x="406400" y="27903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Auswertung</a:t>
          </a:r>
        </a:p>
      </dsp:txBody>
      <dsp:txXfrm>
        <a:off x="406400" y="2790333"/>
        <a:ext cx="5689600" cy="885600"/>
      </dsp:txXfrm>
    </dsp:sp>
    <dsp:sp modelId="{C3E7CF56-A2E5-49A3-A02C-997D48ABE8BC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E0E-DD01-4644-B18E-DCD23CD55482}">
      <dsp:nvSpPr>
        <dsp:cNvPr id="0" name=""/>
        <dsp:cNvSpPr/>
      </dsp:nvSpPr>
      <dsp:spPr>
        <a:xfrm>
          <a:off x="406400" y="41511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Fazit</a:t>
          </a:r>
        </a:p>
      </dsp:txBody>
      <dsp:txXfrm>
        <a:off x="406400" y="4151133"/>
        <a:ext cx="5689600" cy="885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F1D7-02AF-4255-BEB6-974D6B8E879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3179-BBB5-440E-9E78-CEACFAD788F6}">
      <dsp:nvSpPr>
        <dsp:cNvPr id="0" name=""/>
        <dsp:cNvSpPr/>
      </dsp:nvSpPr>
      <dsp:spPr>
        <a:xfrm>
          <a:off x="406400" y="687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Auftrag</a:t>
          </a:r>
        </a:p>
      </dsp:txBody>
      <dsp:txXfrm>
        <a:off x="406400" y="68733"/>
        <a:ext cx="5689600" cy="885600"/>
      </dsp:txXfrm>
    </dsp:sp>
    <dsp:sp modelId="{5E157988-B181-4D7A-AF9E-658C87D0897F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D0D1-2D89-4949-B06A-C09CB33D0050}">
      <dsp:nvSpPr>
        <dsp:cNvPr id="0" name=""/>
        <dsp:cNvSpPr/>
      </dsp:nvSpPr>
      <dsp:spPr>
        <a:xfrm>
          <a:off x="406400" y="14295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Vorgehen</a:t>
          </a:r>
        </a:p>
      </dsp:txBody>
      <dsp:txXfrm>
        <a:off x="406400" y="1429533"/>
        <a:ext cx="5689600" cy="885600"/>
      </dsp:txXfrm>
    </dsp:sp>
    <dsp:sp modelId="{8E4E90F4-32F4-41D7-9EE4-4EB71E27C698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EB80-BC6A-4F18-BE66-C3E0CE63991D}">
      <dsp:nvSpPr>
        <dsp:cNvPr id="0" name=""/>
        <dsp:cNvSpPr/>
      </dsp:nvSpPr>
      <dsp:spPr>
        <a:xfrm>
          <a:off x="406400" y="27903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Auswertung</a:t>
          </a:r>
        </a:p>
      </dsp:txBody>
      <dsp:txXfrm>
        <a:off x="406400" y="2790333"/>
        <a:ext cx="5689600" cy="885600"/>
      </dsp:txXfrm>
    </dsp:sp>
    <dsp:sp modelId="{C3E7CF56-A2E5-49A3-A02C-997D48ABE8BC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E0E-DD01-4644-B18E-DCD23CD55482}">
      <dsp:nvSpPr>
        <dsp:cNvPr id="0" name=""/>
        <dsp:cNvSpPr/>
      </dsp:nvSpPr>
      <dsp:spPr>
        <a:xfrm>
          <a:off x="406400" y="41511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Fazit</a:t>
          </a:r>
        </a:p>
      </dsp:txBody>
      <dsp:txXfrm>
        <a:off x="406400" y="4151133"/>
        <a:ext cx="5689600" cy="88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F1D7-02AF-4255-BEB6-974D6B8E879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3179-BBB5-440E-9E78-CEACFAD788F6}">
      <dsp:nvSpPr>
        <dsp:cNvPr id="0" name=""/>
        <dsp:cNvSpPr/>
      </dsp:nvSpPr>
      <dsp:spPr>
        <a:xfrm>
          <a:off x="406400" y="687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Auftrag</a:t>
          </a:r>
        </a:p>
      </dsp:txBody>
      <dsp:txXfrm>
        <a:off x="406400" y="68733"/>
        <a:ext cx="5689600" cy="885600"/>
      </dsp:txXfrm>
    </dsp:sp>
    <dsp:sp modelId="{5E157988-B181-4D7A-AF9E-658C87D0897F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D0D1-2D89-4949-B06A-C09CB33D0050}">
      <dsp:nvSpPr>
        <dsp:cNvPr id="0" name=""/>
        <dsp:cNvSpPr/>
      </dsp:nvSpPr>
      <dsp:spPr>
        <a:xfrm>
          <a:off x="406400" y="14295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Vorgehen</a:t>
          </a:r>
        </a:p>
      </dsp:txBody>
      <dsp:txXfrm>
        <a:off x="406400" y="1429533"/>
        <a:ext cx="5689600" cy="885600"/>
      </dsp:txXfrm>
    </dsp:sp>
    <dsp:sp modelId="{8E4E90F4-32F4-41D7-9EE4-4EB71E27C698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EB80-BC6A-4F18-BE66-C3E0CE63991D}">
      <dsp:nvSpPr>
        <dsp:cNvPr id="0" name=""/>
        <dsp:cNvSpPr/>
      </dsp:nvSpPr>
      <dsp:spPr>
        <a:xfrm>
          <a:off x="406400" y="27903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Auswertung</a:t>
          </a:r>
        </a:p>
      </dsp:txBody>
      <dsp:txXfrm>
        <a:off x="406400" y="2790333"/>
        <a:ext cx="5689600" cy="885600"/>
      </dsp:txXfrm>
    </dsp:sp>
    <dsp:sp modelId="{C3E7CF56-A2E5-49A3-A02C-997D48ABE8BC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E0E-DD01-4644-B18E-DCD23CD55482}">
      <dsp:nvSpPr>
        <dsp:cNvPr id="0" name=""/>
        <dsp:cNvSpPr/>
      </dsp:nvSpPr>
      <dsp:spPr>
        <a:xfrm>
          <a:off x="406400" y="41511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Fazit</a:t>
          </a:r>
        </a:p>
      </dsp:txBody>
      <dsp:txXfrm>
        <a:off x="406400" y="4151133"/>
        <a:ext cx="5689600" cy="885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F1D7-02AF-4255-BEB6-974D6B8E879D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23179-BBB5-440E-9E78-CEACFAD788F6}">
      <dsp:nvSpPr>
        <dsp:cNvPr id="0" name=""/>
        <dsp:cNvSpPr/>
      </dsp:nvSpPr>
      <dsp:spPr>
        <a:xfrm>
          <a:off x="406400" y="687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Auftrag</a:t>
          </a:r>
        </a:p>
      </dsp:txBody>
      <dsp:txXfrm>
        <a:off x="406400" y="68733"/>
        <a:ext cx="5689600" cy="885600"/>
      </dsp:txXfrm>
    </dsp:sp>
    <dsp:sp modelId="{5E157988-B181-4D7A-AF9E-658C87D0897F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DD0D1-2D89-4949-B06A-C09CB33D0050}">
      <dsp:nvSpPr>
        <dsp:cNvPr id="0" name=""/>
        <dsp:cNvSpPr/>
      </dsp:nvSpPr>
      <dsp:spPr>
        <a:xfrm>
          <a:off x="406400" y="14295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Vorgehen</a:t>
          </a:r>
        </a:p>
      </dsp:txBody>
      <dsp:txXfrm>
        <a:off x="406400" y="1429533"/>
        <a:ext cx="5689600" cy="885600"/>
      </dsp:txXfrm>
    </dsp:sp>
    <dsp:sp modelId="{8E4E90F4-32F4-41D7-9EE4-4EB71E27C698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tx1">
            <a:lumMod val="50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0EB80-BC6A-4F18-BE66-C3E0CE63991D}">
      <dsp:nvSpPr>
        <dsp:cNvPr id="0" name=""/>
        <dsp:cNvSpPr/>
      </dsp:nvSpPr>
      <dsp:spPr>
        <a:xfrm>
          <a:off x="406400" y="2790333"/>
          <a:ext cx="5689600" cy="885600"/>
        </a:xfrm>
        <a:prstGeom prst="flowChartProcess">
          <a:avLst/>
        </a:prstGeom>
        <a:solidFill>
          <a:schemeClr val="tx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Auswertung</a:t>
          </a:r>
        </a:p>
      </dsp:txBody>
      <dsp:txXfrm>
        <a:off x="406400" y="2790333"/>
        <a:ext cx="5689600" cy="885600"/>
      </dsp:txXfrm>
    </dsp:sp>
    <dsp:sp modelId="{C3E7CF56-A2E5-49A3-A02C-997D48ABE8BC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tx1">
            <a:lumMod val="85000"/>
            <a:alpha val="9000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A0E0E-DD01-4644-B18E-DCD23CD55482}">
      <dsp:nvSpPr>
        <dsp:cNvPr id="0" name=""/>
        <dsp:cNvSpPr/>
      </dsp:nvSpPr>
      <dsp:spPr>
        <a:xfrm>
          <a:off x="406400" y="4151133"/>
          <a:ext cx="5689600" cy="885600"/>
        </a:xfrm>
        <a:prstGeom prst="flowChartProcess">
          <a:avLst/>
        </a:prstGeom>
        <a:solidFill>
          <a:schemeClr val="tx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 dirty="0"/>
            <a:t>Fazit</a:t>
          </a:r>
        </a:p>
      </dsp:txBody>
      <dsp:txXfrm>
        <a:off x="406400" y="4151133"/>
        <a:ext cx="5689600" cy="88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81D86D4-5784-684F-6C6C-C13583C7F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85200" y="5296010"/>
            <a:ext cx="2206800" cy="156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89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E3AD6-8F61-36BF-975B-4F9F869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12EF99-A8CE-AD41-648F-4F42897A9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DDBB8-E1D0-8EF0-3D60-0D329B09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049C1-E655-CB31-EE8B-99FE87CE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DDADF-25DB-4231-BFE3-F91BA5D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21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866E74-B903-2F7D-04BF-8C5B8EF7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AC67DF-FA7F-E80F-0786-6D08C08C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42254-66F0-87AA-5085-CE99791F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B0FBC-0DF1-E469-F026-A1E13C3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41B80-F8FB-C674-338A-C802C43C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7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517FC-22A2-E6A8-EC0B-CA3BD71B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5175D-990E-F166-06C1-A871A382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6EFC0-8334-0732-2CA0-8E8CF582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3BC67-D9C5-8D2D-7FCD-CA346AA0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B7E6C1-2CEA-A934-E814-F729534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990EA-B779-93D9-AA05-6FE0DCFC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CBD04-1AE6-1F5B-68CA-E30CDB6A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4F202-69A4-49AE-CAA9-77E27E9C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4880D-747F-414C-9E68-7540B9E2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F09B9-5B50-1E25-5B68-A9DA08F8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61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AB229-88D3-B27F-B084-DEC365FA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B1373-9AB1-07B5-204B-D4E535DC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36AFE6-5B4F-036E-5816-F9E1458F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EA1FA9-F902-D2E0-4AF0-E36B74DA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C77C06-B69F-0A2D-8079-9E85BC3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F241D-E556-DF15-5028-945201B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6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3511B-DD27-3358-8AEE-95A79843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43C40-2B97-39D2-29A7-44261DB2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52FA6E-7EB8-A9F3-B1D3-2E51163D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10658C-C93D-2ACD-EF79-477E9BC4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C74266-B95C-A4DD-1207-26D82B5FA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503EFF-245E-AC5A-2756-12CB412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5676B-98E7-5B07-0DBC-AAA21C2B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C58CA5-DE31-BAF0-9CF4-23108B8F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9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2B19A-6A21-26FB-6288-8FEA9DD4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4CFD0C-A1F3-3863-3158-15CFC72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64D9E-D95A-526C-5290-6D8CE7F3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869970-8CE8-C3B7-4208-7BE98953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005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A679A-B13C-3AC3-9C12-C23F58D4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BE8B47-24AE-2B87-7873-8FDB9547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13104C-7982-811C-2634-770B88FD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07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6D250-B753-03FA-0630-4EDD87BB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36E6FA-778E-069B-69D7-012420C0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B530B-2569-015D-1969-D0E230F7B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5FD79D-870E-A061-3A06-998BF3DC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CEF302-5618-CF97-E574-6CC70F73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B3171A-6659-E2A5-D0F2-681D77E8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FFF0D-317C-DBF0-CAA1-0F5C225B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34D4D0-ED74-9F50-3298-7E8D8BF3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8F9D8-AA2B-D530-AD12-76439C6B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09B888-A248-325D-1FD8-8EDA9C09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40EC31-95D2-44BA-BA67-F6383216333F}" type="datetimeFigureOut">
              <a:rPr lang="de-CH" smtClean="0"/>
              <a:t>24.08.2022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AF7621-512A-5140-D792-91755FED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E4B84-3E5D-0ABE-678C-4254C290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DB04B9-D0FA-4B85-B143-07CDDE8A24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98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603DF08-6477-3119-7535-52E8B195E8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6360" y="5296829"/>
            <a:ext cx="2205640" cy="15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3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220871-79AF-4308-BFBF-C50E36235164}"/>
              </a:ext>
            </a:extLst>
          </p:cNvPr>
          <p:cNvSpPr txBox="1"/>
          <p:nvPr/>
        </p:nvSpPr>
        <p:spPr>
          <a:xfrm>
            <a:off x="719091" y="648069"/>
            <a:ext cx="422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>
                <a:latin typeface="Segoe UI" panose="020B0502040204020203" pitchFamily="34" charset="0"/>
                <a:cs typeface="Segoe UI" panose="020B0502040204020203" pitchFamily="34" charset="0"/>
              </a:rPr>
              <a:t>IPA Projekt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83A0E5-9525-60A9-F673-F049BBF262C9}"/>
              </a:ext>
            </a:extLst>
          </p:cNvPr>
          <p:cNvSpPr txBox="1"/>
          <p:nvPr/>
        </p:nvSpPr>
        <p:spPr>
          <a:xfrm>
            <a:off x="719091" y="1899821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Julien Rädler</a:t>
            </a:r>
          </a:p>
        </p:txBody>
      </p:sp>
    </p:spTree>
    <p:extLst>
      <p:ext uri="{BB962C8B-B14F-4D97-AF65-F5344CB8AC3E}">
        <p14:creationId xmlns:p14="http://schemas.microsoft.com/office/powerpoint/2010/main" val="271235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27690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220871-79AF-4308-BFBF-C50E36235164}"/>
              </a:ext>
            </a:extLst>
          </p:cNvPr>
          <p:cNvSpPr txBox="1"/>
          <p:nvPr/>
        </p:nvSpPr>
        <p:spPr>
          <a:xfrm>
            <a:off x="719091" y="648069"/>
            <a:ext cx="4222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000" dirty="0">
                <a:latin typeface="Segoe UI" panose="020B0502040204020203" pitchFamily="34" charset="0"/>
                <a:cs typeface="Segoe UI" panose="020B0502040204020203" pitchFamily="34" charset="0"/>
              </a:rPr>
              <a:t>IPA Projekt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83A0E5-9525-60A9-F673-F049BBF262C9}"/>
              </a:ext>
            </a:extLst>
          </p:cNvPr>
          <p:cNvSpPr txBox="1"/>
          <p:nvPr/>
        </p:nvSpPr>
        <p:spPr>
          <a:xfrm>
            <a:off x="719091" y="1899821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Segoe UI" panose="020B0502040204020203" pitchFamily="34" charset="0"/>
                <a:cs typeface="Segoe UI" panose="020B0502040204020203" pitchFamily="34" charset="0"/>
              </a:rPr>
              <a:t>Julien Rädler</a:t>
            </a:r>
          </a:p>
        </p:txBody>
      </p:sp>
    </p:spTree>
    <p:extLst>
      <p:ext uri="{BB962C8B-B14F-4D97-AF65-F5344CB8AC3E}">
        <p14:creationId xmlns:p14="http://schemas.microsoft.com/office/powerpoint/2010/main" val="49880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AEEEBEC-12AF-14DB-F93E-CB28892A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366437"/>
              </p:ext>
            </p:extLst>
          </p:nvPr>
        </p:nvGraphicFramePr>
        <p:xfrm>
          <a:off x="14638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995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AEEEBEC-12AF-14DB-F93E-CB28892A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424915"/>
              </p:ext>
            </p:extLst>
          </p:nvPr>
        </p:nvGraphicFramePr>
        <p:xfrm>
          <a:off x="14638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812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Auftrag</a:t>
            </a:r>
          </a:p>
        </p:txBody>
      </p:sp>
    </p:spTree>
    <p:extLst>
      <p:ext uri="{BB962C8B-B14F-4D97-AF65-F5344CB8AC3E}">
        <p14:creationId xmlns:p14="http://schemas.microsoft.com/office/powerpoint/2010/main" val="18510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AEEEBEC-12AF-14DB-F93E-CB28892A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53258"/>
              </p:ext>
            </p:extLst>
          </p:nvPr>
        </p:nvGraphicFramePr>
        <p:xfrm>
          <a:off x="14638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1541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Vorgehen</a:t>
            </a:r>
          </a:p>
        </p:txBody>
      </p:sp>
    </p:spTree>
    <p:extLst>
      <p:ext uri="{BB962C8B-B14F-4D97-AF65-F5344CB8AC3E}">
        <p14:creationId xmlns:p14="http://schemas.microsoft.com/office/powerpoint/2010/main" val="322610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AEEEBEC-12AF-14DB-F93E-CB28892A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759060"/>
              </p:ext>
            </p:extLst>
          </p:nvPr>
        </p:nvGraphicFramePr>
        <p:xfrm>
          <a:off x="14638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9503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Auswertung</a:t>
            </a:r>
          </a:p>
        </p:txBody>
      </p:sp>
    </p:spTree>
    <p:extLst>
      <p:ext uri="{BB962C8B-B14F-4D97-AF65-F5344CB8AC3E}">
        <p14:creationId xmlns:p14="http://schemas.microsoft.com/office/powerpoint/2010/main" val="231272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AEEEBEC-12AF-14DB-F93E-CB28892A1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073664"/>
              </p:ext>
            </p:extLst>
          </p:nvPr>
        </p:nvGraphicFramePr>
        <p:xfrm>
          <a:off x="14638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59D6584D-11D3-DAA2-15C4-35AB74CD5356}"/>
              </a:ext>
            </a:extLst>
          </p:cNvPr>
          <p:cNvSpPr txBox="1"/>
          <p:nvPr/>
        </p:nvSpPr>
        <p:spPr>
          <a:xfrm>
            <a:off x="266329" y="195871"/>
            <a:ext cx="366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7215411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 Rädler</dc:creator>
  <cp:lastModifiedBy>Julien Rädler</cp:lastModifiedBy>
  <cp:revision>4</cp:revision>
  <dcterms:created xsi:type="dcterms:W3CDTF">2022-08-24T06:33:27Z</dcterms:created>
  <dcterms:modified xsi:type="dcterms:W3CDTF">2022-08-24T09:19:20Z</dcterms:modified>
</cp:coreProperties>
</file>