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11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smtClean="0"/>
              <a:t>Klikk for å redigere undertittelstil i malen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6636F-9E64-48A9-A0E8-D6911EA208CE}" type="datetimeFigureOut">
              <a:rPr lang="nb-NO" smtClean="0"/>
              <a:t>21.09.2006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B388-42AA-4DF2-851A-CCA4A06B24AA}" type="slidenum">
              <a:rPr lang="nb-NO" smtClean="0"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6636F-9E64-48A9-A0E8-D6911EA208CE}" type="datetimeFigureOut">
              <a:rPr lang="nb-NO" smtClean="0"/>
              <a:t>21.09.2006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B388-42AA-4DF2-851A-CCA4A06B24AA}" type="slidenum">
              <a:rPr lang="nb-NO" smtClean="0"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6636F-9E64-48A9-A0E8-D6911EA208CE}" type="datetimeFigureOut">
              <a:rPr lang="nb-NO" smtClean="0"/>
              <a:t>21.09.2006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B388-42AA-4DF2-851A-CCA4A06B24AA}" type="slidenum">
              <a:rPr lang="nb-NO" smtClean="0"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6636F-9E64-48A9-A0E8-D6911EA208CE}" type="datetimeFigureOut">
              <a:rPr lang="nb-NO" smtClean="0"/>
              <a:t>21.09.2006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B388-42AA-4DF2-851A-CCA4A06B24AA}" type="slidenum">
              <a:rPr lang="nb-NO" smtClean="0"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ndeling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6636F-9E64-48A9-A0E8-D6911EA208CE}" type="datetimeFigureOut">
              <a:rPr lang="nb-NO" smtClean="0"/>
              <a:t>21.09.2006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B388-42AA-4DF2-851A-CCA4A06B24AA}" type="slidenum">
              <a:rPr lang="nb-NO" smtClean="0"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6636F-9E64-48A9-A0E8-D6911EA208CE}" type="datetimeFigureOut">
              <a:rPr lang="nb-NO" smtClean="0"/>
              <a:t>21.09.2006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B388-42AA-4DF2-851A-CCA4A06B24AA}" type="slidenum">
              <a:rPr lang="nb-NO" smtClean="0"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6636F-9E64-48A9-A0E8-D6911EA208CE}" type="datetimeFigureOut">
              <a:rPr lang="nb-NO" smtClean="0"/>
              <a:t>21.09.2006</a:t>
            </a:fld>
            <a:endParaRPr lang="nb-NO"/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B388-42AA-4DF2-851A-CCA4A06B24AA}" type="slidenum">
              <a:rPr lang="nb-NO" smtClean="0"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6636F-9E64-48A9-A0E8-D6911EA208CE}" type="datetimeFigureOut">
              <a:rPr lang="nb-NO" smtClean="0"/>
              <a:t>21.09.2006</a:t>
            </a:fld>
            <a:endParaRPr lang="nb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B388-42AA-4DF2-851A-CCA4A06B24AA}" type="slidenum">
              <a:rPr lang="nb-NO" smtClean="0"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6636F-9E64-48A9-A0E8-D6911EA208CE}" type="datetimeFigureOut">
              <a:rPr lang="nb-NO" smtClean="0"/>
              <a:t>21.09.2006</a:t>
            </a:fld>
            <a:endParaRPr lang="nb-NO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B388-42AA-4DF2-851A-CCA4A06B24AA}" type="slidenum">
              <a:rPr lang="nb-NO" smtClean="0"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6636F-9E64-48A9-A0E8-D6911EA208CE}" type="datetimeFigureOut">
              <a:rPr lang="nb-NO" smtClean="0"/>
              <a:t>21.09.2006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B388-42AA-4DF2-851A-CCA4A06B24AA}" type="slidenum">
              <a:rPr lang="nb-NO" smtClean="0"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6636F-9E64-48A9-A0E8-D6911EA208CE}" type="datetimeFigureOut">
              <a:rPr lang="nb-NO" smtClean="0"/>
              <a:t>21.09.2006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B388-42AA-4DF2-851A-CCA4A06B24AA}" type="slidenum">
              <a:rPr lang="nb-NO" smtClean="0"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56636F-9E64-48A9-A0E8-D6911EA208CE}" type="datetimeFigureOut">
              <a:rPr lang="nb-NO" smtClean="0"/>
              <a:t>21.09.2006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FB388-42AA-4DF2-851A-CCA4A06B24AA}" type="slidenum">
              <a:rPr lang="nb-NO" smtClean="0"/>
              <a:t>‹#›</a:t>
            </a:fld>
            <a:endParaRPr lang="nb-N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Jon Petter Åsen</dc:creator>
  <dcterms:created xsi:type="dcterms:W3CDTF">2013-08-22T13:30:21Z</dcterms:created>
</cp:coreProperties>
</file>