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Quattrocento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fqm7k3vQ8kk9CJM9BikfZlcc8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7A8E6-1BB2-427F-A05E-7B23C1A500E7}" v="104" dt="2020-07-20T11:08:49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Nguyen" userId="9415cf388258e373" providerId="Windows Live" clId="Web-{4D17A8E6-1BB2-427F-A05E-7B23C1A500E7}"/>
    <pc:docChg chg="modSld">
      <pc:chgData name="Johan Nguyen" userId="9415cf388258e373" providerId="Windows Live" clId="Web-{4D17A8E6-1BB2-427F-A05E-7B23C1A500E7}" dt="2020-07-20T11:08:49.432" v="99" actId="20577"/>
      <pc:docMkLst>
        <pc:docMk/>
      </pc:docMkLst>
      <pc:sldChg chg="modSp">
        <pc:chgData name="Johan Nguyen" userId="9415cf388258e373" providerId="Windows Live" clId="Web-{4D17A8E6-1BB2-427F-A05E-7B23C1A500E7}" dt="2020-07-20T11:08:49.432" v="99" actId="20577"/>
        <pc:sldMkLst>
          <pc:docMk/>
          <pc:sldMk cId="0" sldId="256"/>
        </pc:sldMkLst>
        <pc:spChg chg="mod">
          <ac:chgData name="Johan Nguyen" userId="9415cf388258e373" providerId="Windows Live" clId="Web-{4D17A8E6-1BB2-427F-A05E-7B23C1A500E7}" dt="2020-07-20T11:07:23.960" v="84" actId="20577"/>
          <ac:spMkLst>
            <pc:docMk/>
            <pc:sldMk cId="0" sldId="256"/>
            <ac:spMk id="141" creationId="{00000000-0000-0000-0000-000000000000}"/>
          </ac:spMkLst>
        </pc:spChg>
        <pc:spChg chg="mod">
          <ac:chgData name="Johan Nguyen" userId="9415cf388258e373" providerId="Windows Live" clId="Web-{4D17A8E6-1BB2-427F-A05E-7B23C1A500E7}" dt="2020-07-20T11:02:54.371" v="1" actId="14100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Johan Nguyen" userId="9415cf388258e373" providerId="Windows Live" clId="Web-{4D17A8E6-1BB2-427F-A05E-7B23C1A500E7}" dt="2020-07-20T11:08:49.432" v="99" actId="20577"/>
          <ac:spMkLst>
            <pc:docMk/>
            <pc:sldMk cId="0" sldId="256"/>
            <ac:spMk id="1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016900" y="1028676"/>
            <a:ext cx="4387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428850" y="-1612974"/>
            <a:ext cx="43878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ctrTitle"/>
          </p:nvPr>
        </p:nvSpPr>
        <p:spPr>
          <a:xfrm>
            <a:off x="914758" y="2130849"/>
            <a:ext cx="10362600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828324" y="3886716"/>
            <a:ext cx="8535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ctr" rtl="0">
              <a:spcBef>
                <a:spcPts val="555"/>
              </a:spcBef>
              <a:spcAft>
                <a:spcPts val="0"/>
              </a:spcAft>
              <a:buClr>
                <a:srgbClr val="4D4D4D"/>
              </a:buClr>
              <a:buSzPts val="2775"/>
              <a:buFont typeface="Arial"/>
              <a:buNone/>
              <a:defRPr/>
            </a:lvl1pPr>
            <a:lvl2pPr lvl="1" algn="ctr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/>
            </a:lvl2pPr>
            <a:lvl3pPr lvl="2" algn="ctr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None/>
              <a:defRPr/>
            </a:lvl3pPr>
            <a:lvl4pPr lvl="3" algn="ctr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None/>
              <a:defRPr/>
            </a:lvl4pPr>
            <a:lvl5pPr lvl="4" algn="ctr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None/>
              <a:defRPr/>
            </a:lvl5pPr>
            <a:lvl6pPr lvl="5" algn="ctr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None/>
              <a:defRPr/>
            </a:lvl6pPr>
            <a:lvl7pPr lvl="6" algn="ctr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None/>
              <a:defRPr/>
            </a:lvl7pPr>
            <a:lvl8pPr lvl="7" algn="ctr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None/>
              <a:defRPr/>
            </a:lvl8pPr>
            <a:lvl9pPr lvl="8" algn="ctr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14499" y="274987"/>
            <a:ext cx="113820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773534" y="1599923"/>
            <a:ext cx="8640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963593" y="4406929"/>
            <a:ext cx="10362600" cy="13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963593" y="2907001"/>
            <a:ext cx="103626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b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None/>
              <a:defRPr sz="1500"/>
            </a:lvl1pPr>
            <a:lvl2pPr marL="914400" lvl="1" indent="-228600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None/>
              <a:defRPr sz="135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/>
            </a:lvl3pPr>
            <a:lvl4pPr marL="1828800" lvl="3" indent="-228600" algn="l" rtl="0"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Arial"/>
              <a:buNone/>
              <a:defRPr sz="1050"/>
            </a:lvl4pPr>
            <a:lvl5pPr marL="2286000" lvl="4" indent="-228600" algn="l" rtl="0"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Arial"/>
              <a:buNone/>
              <a:defRPr sz="1050"/>
            </a:lvl5pPr>
            <a:lvl6pPr marL="2743200" lvl="5" indent="-228600" algn="l" rtl="0"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Arial"/>
              <a:buNone/>
              <a:defRPr sz="1050"/>
            </a:lvl6pPr>
            <a:lvl7pPr marL="3200400" lvl="6" indent="-228600" algn="l" rtl="0"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Arial"/>
              <a:buNone/>
              <a:defRPr sz="1050"/>
            </a:lvl7pPr>
            <a:lvl8pPr marL="3657600" lvl="7" indent="-228600" algn="l" rtl="0"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Arial"/>
              <a:buNone/>
              <a:defRPr sz="1050"/>
            </a:lvl8pPr>
            <a:lvl9pPr marL="4114800" lvl="8" indent="-228600" algn="l" rtl="0"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Arial"/>
              <a:buNone/>
              <a:defRPr sz="105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14499" y="274987"/>
            <a:ext cx="113820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1773534" y="1599923"/>
            <a:ext cx="4263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lvl="0" indent="-361950" algn="l" rtl="0">
              <a:spcBef>
                <a:spcPts val="420"/>
              </a:spcBef>
              <a:spcAft>
                <a:spcPts val="0"/>
              </a:spcAft>
              <a:buClr>
                <a:srgbClr val="4D4D4D"/>
              </a:buClr>
              <a:buSzPts val="2100"/>
              <a:buFont typeface="Arial"/>
              <a:buChar char="•"/>
              <a:defRPr sz="210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–"/>
              <a:defRPr sz="1800"/>
            </a:lvl2pPr>
            <a:lvl3pPr marL="1371600" lvl="2" indent="-32385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•"/>
              <a:defRPr sz="1500"/>
            </a:lvl3pPr>
            <a:lvl4pPr marL="1828800" lvl="3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–"/>
              <a:defRPr sz="1350"/>
            </a:lvl4pPr>
            <a:lvl5pPr marL="2286000" lvl="4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»"/>
              <a:defRPr sz="1350"/>
            </a:lvl5pPr>
            <a:lvl6pPr marL="2743200" lvl="5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»"/>
              <a:defRPr sz="1350"/>
            </a:lvl6pPr>
            <a:lvl7pPr marL="3200400" lvl="6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»"/>
              <a:defRPr sz="1350"/>
            </a:lvl7pPr>
            <a:lvl8pPr marL="3657600" lvl="7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»"/>
              <a:defRPr sz="1350"/>
            </a:lvl8pPr>
            <a:lvl9pPr marL="4114800" lvl="8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»"/>
              <a:defRPr sz="135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2"/>
          </p:nvPr>
        </p:nvSpPr>
        <p:spPr>
          <a:xfrm>
            <a:off x="6150791" y="1599923"/>
            <a:ext cx="4263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lvl="0" indent="-361950" algn="l" rtl="0">
              <a:spcBef>
                <a:spcPts val="420"/>
              </a:spcBef>
              <a:spcAft>
                <a:spcPts val="0"/>
              </a:spcAft>
              <a:buClr>
                <a:srgbClr val="4D4D4D"/>
              </a:buClr>
              <a:buSzPts val="2100"/>
              <a:buFont typeface="Arial"/>
              <a:buChar char="•"/>
              <a:defRPr sz="210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–"/>
              <a:defRPr sz="1800"/>
            </a:lvl2pPr>
            <a:lvl3pPr marL="1371600" lvl="2" indent="-32385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•"/>
              <a:defRPr sz="1500"/>
            </a:lvl3pPr>
            <a:lvl4pPr marL="1828800" lvl="3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–"/>
              <a:defRPr sz="1350"/>
            </a:lvl4pPr>
            <a:lvl5pPr marL="2286000" lvl="4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»"/>
              <a:defRPr sz="1350"/>
            </a:lvl5pPr>
            <a:lvl6pPr marL="2743200" lvl="5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»"/>
              <a:defRPr sz="1350"/>
            </a:lvl6pPr>
            <a:lvl7pPr marL="3200400" lvl="6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»"/>
              <a:defRPr sz="1350"/>
            </a:lvl7pPr>
            <a:lvl8pPr marL="3657600" lvl="7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»"/>
              <a:defRPr sz="1350"/>
            </a:lvl8pPr>
            <a:lvl9pPr marL="4114800" lvl="8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»"/>
              <a:defRPr sz="135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09838" y="274987"/>
            <a:ext cx="109722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09839" y="1535640"/>
            <a:ext cx="538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b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1"/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None/>
              <a:defRPr sz="1500" b="1"/>
            </a:lvl2pPr>
            <a:lvl3pPr marL="1371600" lvl="2" indent="-228600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None/>
              <a:defRPr sz="1350" b="1"/>
            </a:lvl3pPr>
            <a:lvl4pPr marL="1828800" lvl="3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5pPr>
            <a:lvl6pPr marL="2743200" lvl="5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6pPr>
            <a:lvl7pPr marL="3200400" lvl="6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7pPr>
            <a:lvl8pPr marL="3657600" lvl="7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8pPr>
            <a:lvl9pPr marL="4114800" lvl="8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2"/>
          </p:nvPr>
        </p:nvSpPr>
        <p:spPr>
          <a:xfrm>
            <a:off x="609839" y="2174894"/>
            <a:ext cx="5386200" cy="3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•"/>
              <a:defRPr sz="1800"/>
            </a:lvl1pPr>
            <a:lvl2pPr marL="914400" lvl="1" indent="-32385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–"/>
              <a:defRPr sz="1500"/>
            </a:lvl2pPr>
            <a:lvl3pPr marL="1371600" lvl="2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•"/>
              <a:defRPr sz="1350"/>
            </a:lvl3pPr>
            <a:lvl4pPr marL="1828800" lvl="3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–"/>
              <a:defRPr sz="1200"/>
            </a:lvl4pPr>
            <a:lvl5pPr marL="2286000" lvl="4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»"/>
              <a:defRPr sz="1200"/>
            </a:lvl5pPr>
            <a:lvl6pPr marL="2743200" lvl="5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»"/>
              <a:defRPr sz="1200"/>
            </a:lvl6pPr>
            <a:lvl7pPr marL="3200400" lvl="6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»"/>
              <a:defRPr sz="1200"/>
            </a:lvl7pPr>
            <a:lvl8pPr marL="3657600" lvl="7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»"/>
              <a:defRPr sz="1200"/>
            </a:lvl8pPr>
            <a:lvl9pPr marL="4114800" lvl="8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»"/>
              <a:defRPr sz="12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3"/>
          </p:nvPr>
        </p:nvSpPr>
        <p:spPr>
          <a:xfrm>
            <a:off x="6193670" y="1535640"/>
            <a:ext cx="53886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b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1"/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None/>
              <a:defRPr sz="1500" b="1"/>
            </a:lvl2pPr>
            <a:lvl3pPr marL="1371600" lvl="2" indent="-228600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None/>
              <a:defRPr sz="1350" b="1"/>
            </a:lvl3pPr>
            <a:lvl4pPr marL="1828800" lvl="3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5pPr>
            <a:lvl6pPr marL="2743200" lvl="5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6pPr>
            <a:lvl7pPr marL="3200400" lvl="6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7pPr>
            <a:lvl8pPr marL="3657600" lvl="7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8pPr>
            <a:lvl9pPr marL="4114800" lvl="8" indent="-2286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"/>
          </p:nvPr>
        </p:nvSpPr>
        <p:spPr>
          <a:xfrm>
            <a:off x="6193670" y="2174894"/>
            <a:ext cx="5388600" cy="3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•"/>
              <a:defRPr sz="1800"/>
            </a:lvl1pPr>
            <a:lvl2pPr marL="914400" lvl="1" indent="-32385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–"/>
              <a:defRPr sz="1500"/>
            </a:lvl2pPr>
            <a:lvl3pPr marL="1371600" lvl="2" indent="-314325" algn="l" rtl="0">
              <a:spcBef>
                <a:spcPts val="270"/>
              </a:spcBef>
              <a:spcAft>
                <a:spcPts val="0"/>
              </a:spcAft>
              <a:buClr>
                <a:srgbClr val="4D4D4D"/>
              </a:buClr>
              <a:buSzPts val="1350"/>
              <a:buFont typeface="Arial"/>
              <a:buChar char="•"/>
              <a:defRPr sz="1350"/>
            </a:lvl3pPr>
            <a:lvl4pPr marL="1828800" lvl="3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–"/>
              <a:defRPr sz="1200"/>
            </a:lvl4pPr>
            <a:lvl5pPr marL="2286000" lvl="4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»"/>
              <a:defRPr sz="1200"/>
            </a:lvl5pPr>
            <a:lvl6pPr marL="2743200" lvl="5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»"/>
              <a:defRPr sz="1200"/>
            </a:lvl6pPr>
            <a:lvl7pPr marL="3200400" lvl="6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»"/>
              <a:defRPr sz="1200"/>
            </a:lvl7pPr>
            <a:lvl8pPr marL="3657600" lvl="7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»"/>
              <a:defRPr sz="1200"/>
            </a:lvl8pPr>
            <a:lvl9pPr marL="4114800" lvl="8" indent="-304800" algn="l" rtl="0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»"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14499" y="274987"/>
            <a:ext cx="113820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609839" y="272607"/>
            <a:ext cx="4010400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766743" y="272607"/>
            <a:ext cx="68154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Char char="•"/>
              <a:defRPr sz="2400"/>
            </a:lvl1pPr>
            <a:lvl2pPr marL="914400" lvl="1" indent="-361950" algn="l" rtl="0">
              <a:spcBef>
                <a:spcPts val="420"/>
              </a:spcBef>
              <a:spcAft>
                <a:spcPts val="0"/>
              </a:spcAft>
              <a:buClr>
                <a:srgbClr val="4D4D4D"/>
              </a:buClr>
              <a:buSzPts val="2100"/>
              <a:buFont typeface="Arial"/>
              <a:buChar char="–"/>
              <a:defRPr sz="21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•"/>
              <a:defRPr sz="1800"/>
            </a:lvl3pPr>
            <a:lvl4pPr marL="1828800" lvl="3" indent="-32385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–"/>
              <a:defRPr sz="1500"/>
            </a:lvl4pPr>
            <a:lvl5pPr marL="2286000" lvl="4" indent="-32385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»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»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»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»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»"/>
              <a:defRPr sz="15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609839" y="1435644"/>
            <a:ext cx="4010400" cy="46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lvl="0" indent="-228600" algn="l" rtl="0"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Arial"/>
              <a:buNone/>
              <a:defRPr sz="1050"/>
            </a:lvl1pPr>
            <a:lvl2pPr marL="914400" lvl="1" indent="-22860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  <a:defRPr sz="900"/>
            </a:lvl2pPr>
            <a:lvl3pPr marL="1371600" lvl="2" indent="-228600" algn="l" rtl="0">
              <a:spcBef>
                <a:spcPts val="150"/>
              </a:spcBef>
              <a:spcAft>
                <a:spcPts val="0"/>
              </a:spcAft>
              <a:buClr>
                <a:srgbClr val="4D4D4D"/>
              </a:buClr>
              <a:buSzPts val="750"/>
              <a:buFont typeface="Arial"/>
              <a:buNone/>
              <a:defRPr sz="750"/>
            </a:lvl3pPr>
            <a:lvl4pPr marL="1828800" lvl="3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4pPr>
            <a:lvl5pPr marL="2286000" lvl="4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5pPr>
            <a:lvl6pPr marL="2743200" lvl="5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6pPr>
            <a:lvl7pPr marL="3200400" lvl="6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7pPr>
            <a:lvl8pPr marL="3657600" lvl="7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8pPr>
            <a:lvl9pPr marL="4114800" lvl="8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3733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2389328" y="4800957"/>
            <a:ext cx="7315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>
            <a:spLocks noGrp="1"/>
          </p:cNvSpPr>
          <p:nvPr>
            <p:ph type="pic" idx="2"/>
          </p:nvPr>
        </p:nvSpPr>
        <p:spPr>
          <a:xfrm>
            <a:off x="2389328" y="613066"/>
            <a:ext cx="7315800" cy="4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rgbClr val="4D4D4D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2389328" y="5367596"/>
            <a:ext cx="7315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lvl="0" indent="-228600" algn="l" rtl="0"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1050"/>
              <a:buFont typeface="Arial"/>
              <a:buNone/>
              <a:defRPr sz="1050"/>
            </a:lvl1pPr>
            <a:lvl2pPr marL="914400" lvl="1" indent="-228600" algn="l" rtl="0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  <a:defRPr sz="900"/>
            </a:lvl2pPr>
            <a:lvl3pPr marL="1371600" lvl="2" indent="-228600" algn="l" rtl="0">
              <a:spcBef>
                <a:spcPts val="150"/>
              </a:spcBef>
              <a:spcAft>
                <a:spcPts val="0"/>
              </a:spcAft>
              <a:buClr>
                <a:srgbClr val="4D4D4D"/>
              </a:buClr>
              <a:buSzPts val="750"/>
              <a:buFont typeface="Arial"/>
              <a:buNone/>
              <a:defRPr sz="750"/>
            </a:lvl3pPr>
            <a:lvl4pPr marL="1828800" lvl="3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4pPr>
            <a:lvl5pPr marL="2286000" lvl="4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5pPr>
            <a:lvl6pPr marL="2743200" lvl="5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6pPr>
            <a:lvl7pPr marL="3200400" lvl="6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7pPr>
            <a:lvl8pPr marL="3657600" lvl="7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8pPr>
            <a:lvl9pPr marL="4114800" lvl="8" indent="-228600" algn="l" rtl="0">
              <a:spcBef>
                <a:spcPts val="135"/>
              </a:spcBef>
              <a:spcAft>
                <a:spcPts val="0"/>
              </a:spcAft>
              <a:buClr>
                <a:srgbClr val="4D4D4D"/>
              </a:buClr>
              <a:buSzPts val="675"/>
              <a:buFont typeface="Arial"/>
              <a:buNone/>
              <a:defRPr sz="675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4499" y="274987"/>
            <a:ext cx="113820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 rot="5400000">
            <a:off x="3830503" y="-457177"/>
            <a:ext cx="4526100" cy="8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 rot="5400000">
            <a:off x="7448358" y="1777687"/>
            <a:ext cx="5850900" cy="28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 rot="5400000">
            <a:off x="1700150" y="-1010663"/>
            <a:ext cx="5850900" cy="84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Calibri"/>
              <a:buNone/>
              <a:defRPr sz="5333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09600" y="1200152"/>
            <a:ext cx="53847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marL="91440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97600" y="1200152"/>
            <a:ext cx="53847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marL="91440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marL="2286000" lvl="4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marL="2743200" lvl="5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93370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marL="2286000" lvl="4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marL="2743200" lvl="5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09603" y="273049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99554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1pPr>
            <a:lvl2pPr marL="91440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–"/>
              <a:defRPr sz="3733"/>
            </a:lvl2pPr>
            <a:lvl3pPr marL="137160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4pPr>
            <a:lvl5pPr marL="228600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»"/>
              <a:defRPr sz="2667"/>
            </a:lvl5pPr>
            <a:lvl6pPr marL="274320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389717" y="5367339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99554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14499" y="274987"/>
            <a:ext cx="113820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1773534" y="1599923"/>
            <a:ext cx="8640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L="457200" marR="0" lvl="0" indent="-404812" algn="l" rtl="0">
              <a:spcBef>
                <a:spcPts val="555"/>
              </a:spcBef>
              <a:spcAft>
                <a:spcPts val="0"/>
              </a:spcAft>
              <a:buClr>
                <a:srgbClr val="4D4D4D"/>
              </a:buClr>
              <a:buSzPts val="2775"/>
              <a:buFont typeface="Arial"/>
              <a:buChar char="•"/>
              <a:defRPr sz="2775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6712" algn="l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Char char="•"/>
              <a:defRPr sz="2175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6712" algn="l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Char char="–"/>
              <a:defRPr sz="2175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6712" algn="l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Char char="»"/>
              <a:defRPr sz="2175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6712" algn="l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Char char="»"/>
              <a:defRPr sz="2175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6712" algn="l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Char char="»"/>
              <a:defRPr sz="2175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6712" algn="l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Char char="»"/>
              <a:defRPr sz="2175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6712" algn="l" rtl="0">
              <a:spcBef>
                <a:spcPts val="435"/>
              </a:spcBef>
              <a:spcAft>
                <a:spcPts val="0"/>
              </a:spcAft>
              <a:buClr>
                <a:srgbClr val="4D4D4D"/>
              </a:buClr>
              <a:buSzPts val="2175"/>
              <a:buFont typeface="Arial"/>
              <a:buChar char="»"/>
              <a:defRPr sz="2175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144122" y="6419927"/>
            <a:ext cx="3535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625" tIns="72300" rIns="144625" bIns="72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  <a:defRPr sz="142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7621787" y="6443735"/>
            <a:ext cx="44070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450" tIns="54200" rIns="108450" bIns="542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25"/>
              <a:buFont typeface="Arial"/>
              <a:buNone/>
            </a:pPr>
            <a:r>
              <a:rPr lang="en-GB" sz="142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New Platform Update	</a:t>
            </a:r>
            <a:fld id="{00000000-1234-1234-1234-123412341234}" type="slidenum">
              <a:rPr lang="en-GB" sz="142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25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title"/>
          </p:nvPr>
        </p:nvSpPr>
        <p:spPr>
          <a:xfrm>
            <a:off x="233100" y="-63800"/>
            <a:ext cx="43797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GB" sz="4800"/>
              <a:t>Johan Nguyen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body" idx="1"/>
          </p:nvPr>
        </p:nvSpPr>
        <p:spPr>
          <a:xfrm>
            <a:off x="558143" y="1143098"/>
            <a:ext cx="6446400" cy="57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6565" lvl="0" indent="-4565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Concept: Incremental web game.</a:t>
            </a:r>
            <a:endParaRPr lang="sv-SE" dirty="0"/>
          </a:p>
          <a:p>
            <a:pPr marL="456565" indent="-456565">
              <a:lnSpc>
                <a:spcPct val="90000"/>
              </a:lnSpc>
              <a:spcBef>
                <a:spcPts val="400"/>
              </a:spcBef>
              <a:buSzPts val="2000"/>
            </a:pPr>
            <a:r>
              <a:rPr lang="en-GB" sz="2000" dirty="0"/>
              <a:t>Genre: business/management, incremental web game. Free to Play.</a:t>
            </a:r>
            <a:endParaRPr dirty="0"/>
          </a:p>
          <a:p>
            <a:pPr marL="456565" lvl="0" indent="-45656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X statement: click to earn money.</a:t>
            </a:r>
            <a:endParaRPr dirty="0"/>
          </a:p>
          <a:p>
            <a:pPr marL="456565" indent="-456565">
              <a:lnSpc>
                <a:spcPct val="90000"/>
              </a:lnSpc>
              <a:spcBef>
                <a:spcPts val="400"/>
              </a:spcBef>
              <a:buSzPts val="2000"/>
            </a:pPr>
            <a:r>
              <a:rPr lang="en-GB" sz="2000" dirty="0"/>
              <a:t>Description: collect bottles, start your own business to generate passive income and become a CEO.</a:t>
            </a:r>
            <a:endParaRPr dirty="0"/>
          </a:p>
          <a:p>
            <a:pPr marL="456565" lvl="0" indent="-45656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Key Features:</a:t>
            </a:r>
            <a:endParaRPr dirty="0"/>
          </a:p>
          <a:p>
            <a:pPr marL="989965" lvl="1" indent="-380365">
              <a:lnSpc>
                <a:spcPct val="90000"/>
              </a:lnSpc>
              <a:spcBef>
                <a:spcPts val="320"/>
              </a:spcBef>
              <a:buSzPts val="1600"/>
            </a:pPr>
            <a:r>
              <a:rPr lang="en-GB" sz="1600" dirty="0"/>
              <a:t>Web game, easy access  </a:t>
            </a:r>
            <a:endParaRPr lang="en-GB"/>
          </a:p>
          <a:p>
            <a:pPr marL="989965" lvl="1" indent="-380365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GB" sz="1600" dirty="0"/>
              <a:t>Graphics minimal, don’t need good PC </a:t>
            </a:r>
            <a:endParaRPr/>
          </a:p>
          <a:p>
            <a:pPr marL="989965" lvl="1" indent="-380365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GB" sz="1600" dirty="0"/>
              <a:t>Casual, easy to play</a:t>
            </a:r>
            <a:endParaRPr dirty="0"/>
          </a:p>
          <a:p>
            <a:pPr marL="456565" lvl="0" indent="-372110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</a:pPr>
            <a:endParaRPr sz="1333"/>
          </a:p>
          <a:p>
            <a:pPr marL="456565" lvl="0" indent="-45656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Audience: Incremental gamers</a:t>
            </a:r>
            <a:endParaRPr dirty="0"/>
          </a:p>
          <a:p>
            <a:pPr marL="456565" lvl="0" indent="-45656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Competitive analysis: </a:t>
            </a:r>
            <a:r>
              <a:rPr lang="en-GB" sz="2000" dirty="0" err="1"/>
              <a:t>AdVenture</a:t>
            </a:r>
            <a:r>
              <a:rPr lang="en-GB" sz="2000" dirty="0"/>
              <a:t> Capitalist, </a:t>
            </a:r>
            <a:r>
              <a:rPr lang="en-GB" sz="2000" dirty="0" err="1"/>
              <a:t>Startup</a:t>
            </a:r>
            <a:r>
              <a:rPr lang="en-GB" sz="2000" dirty="0"/>
              <a:t> Company, game-play is unique</a:t>
            </a:r>
            <a:endParaRPr dirty="0"/>
          </a:p>
          <a:p>
            <a:pPr marL="456565" lvl="0" indent="-45656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The Ask: 100k for the first playable demo.</a:t>
            </a:r>
            <a:endParaRPr dirty="0"/>
          </a:p>
          <a:p>
            <a:pPr marL="456565" indent="-456565">
              <a:lnSpc>
                <a:spcPct val="90000"/>
              </a:lnSpc>
              <a:spcBef>
                <a:spcPts val="400"/>
              </a:spcBef>
              <a:buSzPts val="2000"/>
            </a:pPr>
            <a:r>
              <a:rPr lang="en-GB" sz="2000" dirty="0"/>
              <a:t>The Return:  1% of total market 1.0million.</a:t>
            </a:r>
            <a:endParaRPr dirty="0"/>
          </a:p>
        </p:txBody>
      </p:sp>
      <p:sp>
        <p:nvSpPr>
          <p:cNvPr id="142" name="Google Shape;142;p1"/>
          <p:cNvSpPr txBox="1"/>
          <p:nvPr/>
        </p:nvSpPr>
        <p:spPr>
          <a:xfrm>
            <a:off x="4073900" y="-9104"/>
            <a:ext cx="496015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800"/>
            </a:pPr>
            <a:r>
              <a:rPr lang="en-GB" sz="4800" dirty="0" err="1">
                <a:latin typeface="Calibri"/>
                <a:ea typeface="Calibri"/>
                <a:cs typeface="Calibri"/>
                <a:sym typeface="Calibri"/>
              </a:rPr>
              <a:t>Frogmaster</a:t>
            </a:r>
            <a:r>
              <a:rPr lang="en-GB" sz="4800" dirty="0">
                <a:latin typeface="Calibri"/>
                <a:ea typeface="Calibri"/>
                <a:cs typeface="Calibri"/>
                <a:sym typeface="Calibri"/>
              </a:rPr>
              <a:t> studio</a:t>
            </a:r>
            <a:endParaRPr dirty="0"/>
          </a:p>
        </p:txBody>
      </p:sp>
      <p:sp>
        <p:nvSpPr>
          <p:cNvPr id="143" name="Google Shape;143;p1"/>
          <p:cNvSpPr txBox="1"/>
          <p:nvPr/>
        </p:nvSpPr>
        <p:spPr>
          <a:xfrm>
            <a:off x="8761100" y="-63800"/>
            <a:ext cx="33798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en-GB" sz="4800">
                <a:latin typeface="Calibri"/>
                <a:ea typeface="Calibri"/>
                <a:cs typeface="Calibri"/>
                <a:sym typeface="Calibri"/>
              </a:rPr>
              <a:t>IdleCEO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8620298" y="6381429"/>
            <a:ext cx="3379681" cy="36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7F7F7F"/>
              </a:buClr>
              <a:buSzPts val="1467"/>
            </a:pPr>
            <a:r>
              <a:rPr lang="en-GB" sz="1450" dirty="0">
                <a:solidFill>
                  <a:srgbClr val="7F7F7F"/>
                </a:solidFill>
                <a:ea typeface="Quattrocento Sans"/>
                <a:sym typeface="Quattrocento Sans"/>
              </a:rPr>
              <a:t>Copyright </a:t>
            </a:r>
            <a:r>
              <a:rPr lang="en-GB" sz="1450" dirty="0" err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Frogmaster</a:t>
            </a:r>
            <a:r>
              <a:rPr lang="en-GB" sz="1450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studio 2020. </a:t>
            </a:r>
            <a:endParaRPr lang="en-GB" sz="1450" b="0" i="0" u="none" strike="noStrike" cap="none" dirty="0">
              <a:solidFill>
                <a:srgbClr val="7F7F7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943" y="1295500"/>
            <a:ext cx="4882655" cy="2120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7_Default Design">
  <a:themeElements>
    <a:clrScheme name="1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Bredbild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</vt:i4>
      </vt:variant>
    </vt:vector>
  </HeadingPairs>
  <TitlesOfParts>
    <vt:vector size="3" baseType="lpstr">
      <vt:lpstr>3_Office Theme</vt:lpstr>
      <vt:lpstr>17_Default Design</vt:lpstr>
      <vt:lpstr>Johan Nguyen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Johan Nguyen</dc:title>
  <dc:creator>James</dc:creator>
  <cp:revision>28</cp:revision>
  <dcterms:created xsi:type="dcterms:W3CDTF">2018-12-14T14:04:23Z</dcterms:created>
  <dcterms:modified xsi:type="dcterms:W3CDTF">2020-07-20T11:08:51Z</dcterms:modified>
</cp:coreProperties>
</file>