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9" r:id="rId10"/>
    <p:sldId id="267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0"/>
    <p:restoredTop sz="62927"/>
  </p:normalViewPr>
  <p:slideViewPr>
    <p:cSldViewPr snapToGrid="0" snapToObjects="1">
      <p:cViewPr varScale="1">
        <p:scale>
          <a:sx n="70" d="100"/>
          <a:sy n="70" d="100"/>
        </p:scale>
        <p:origin x="2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24B3-ACF7-5B40-9D04-96216A62269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41C29-86EB-D44C-859E-88322C7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4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41C29-86EB-D44C-859E-88322C7E7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9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6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aubroland.wordpres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aubroland.wordpres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aubroland.wordpres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aubroland.wordpres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aubroland.wordpres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raubroland.wordpres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aubroland.wordpres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aubroland.wordpres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aubroland.wordpres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aubroland.wordpres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aubroland.wordpres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hyperlink" Target="https://straubroland.wordpres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s://straubroland.wordpre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C4582103-3E97-CF43-8564-23FE3A083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29B95-2DF6-3047-BC46-D90C4121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spc="0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2010 SAT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2DC7A-B232-9146-8921-66ECB235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does study location affect SAT outcomes?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31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63008B-1706-324E-A463-6376F3C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Null Hypothesis: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1B7D78-31D2-CA4E-AD50-31A9FBEB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borough in which the student study’s AT does not affect sat performance.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46741-A4BA-0640-9FA5-7CC46733D189}"/>
              </a:ext>
            </a:extLst>
          </p:cNvPr>
          <p:cNvSpPr txBox="1"/>
          <p:nvPr/>
        </p:nvSpPr>
        <p:spPr>
          <a:xfrm rot="20468182">
            <a:off x="702536" y="3816165"/>
            <a:ext cx="10623645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105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0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63008B-1706-324E-A463-6376F3C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Recommendations for DOE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1B7D78-31D2-CA4E-AD50-31A9FBEB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37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7CBF5-8B21-8C46-8D27-843773D0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Recommendations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74F600-2241-9847-9B8C-9F2E2C3E056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F6EEDC-4E31-274D-A75D-70856D43E729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Mirror study conditions and resources from leading boroughs</a:t>
            </a:r>
          </a:p>
          <a:p>
            <a:pPr lvl="1"/>
            <a:r>
              <a:rPr lang="en-US" sz="2000" dirty="0"/>
              <a:t>Reduce the teacher to student ratio in each classroom </a:t>
            </a:r>
          </a:p>
          <a:p>
            <a:pPr lvl="1"/>
            <a:r>
              <a:rPr lang="en-US" sz="2000" dirty="0"/>
              <a:t>Subsidize SAT test fee needed to take the exam </a:t>
            </a:r>
          </a:p>
          <a:p>
            <a:pPr lvl="2"/>
            <a:r>
              <a:rPr lang="en-US" sz="2000" dirty="0"/>
              <a:t>72.8% of students are economically disadvantaged</a:t>
            </a:r>
          </a:p>
          <a:p>
            <a:pPr lvl="1"/>
            <a:r>
              <a:rPr lang="en-US" sz="2000" dirty="0"/>
              <a:t>Offer SAT in different languages or just get rid of it </a:t>
            </a:r>
          </a:p>
        </p:txBody>
      </p:sp>
    </p:spTree>
    <p:extLst>
      <p:ext uri="{BB962C8B-B14F-4D97-AF65-F5344CB8AC3E}">
        <p14:creationId xmlns:p14="http://schemas.microsoft.com/office/powerpoint/2010/main" val="1211854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63008B-1706-324E-A463-6376F3C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Questions or comments?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62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7CBF5-8B21-8C46-8D27-843773D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New York City &amp; SAT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3E2A-8AE8-F441-877A-12227383BC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Population of 19.54 million people</a:t>
            </a:r>
          </a:p>
          <a:p>
            <a:pPr lvl="2"/>
            <a:r>
              <a:rPr lang="en-US" sz="2000" dirty="0"/>
              <a:t>Manhattan</a:t>
            </a:r>
          </a:p>
          <a:p>
            <a:pPr lvl="2"/>
            <a:r>
              <a:rPr lang="en-US" sz="2000" dirty="0"/>
              <a:t>Bronx</a:t>
            </a:r>
          </a:p>
          <a:p>
            <a:pPr lvl="2"/>
            <a:r>
              <a:rPr lang="en-US" sz="2000" dirty="0"/>
              <a:t>Queens</a:t>
            </a:r>
          </a:p>
          <a:p>
            <a:pPr lvl="2"/>
            <a:r>
              <a:rPr lang="en-US" sz="2000" dirty="0"/>
              <a:t>Brooklyn</a:t>
            </a:r>
          </a:p>
          <a:p>
            <a:pPr lvl="2"/>
            <a:r>
              <a:rPr lang="en-US" sz="2000" dirty="0"/>
              <a:t>Staten Island</a:t>
            </a:r>
          </a:p>
          <a:p>
            <a:pPr lvl="1"/>
            <a:r>
              <a:rPr lang="en-US" sz="2000" dirty="0"/>
              <a:t>1.1 million are students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984F-0CCF-974C-AF95-5B07B3E49A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SAT = </a:t>
            </a:r>
            <a:r>
              <a:rPr lang="en-US" sz="2000" u="sng" dirty="0"/>
              <a:t>S</a:t>
            </a:r>
            <a:r>
              <a:rPr lang="en-US" sz="2000" dirty="0"/>
              <a:t>cholastic </a:t>
            </a:r>
            <a:r>
              <a:rPr lang="en-US" sz="2000" u="sng" dirty="0"/>
              <a:t>A</a:t>
            </a:r>
            <a:r>
              <a:rPr lang="en-US" sz="2000" dirty="0"/>
              <a:t>ptitude </a:t>
            </a:r>
            <a:r>
              <a:rPr lang="en-US" sz="2000" u="sng" dirty="0"/>
              <a:t>T</a:t>
            </a:r>
            <a:r>
              <a:rPr lang="en-US" sz="2000" dirty="0"/>
              <a:t>est</a:t>
            </a:r>
          </a:p>
          <a:p>
            <a:pPr lvl="1"/>
            <a:r>
              <a:rPr lang="en-US" sz="2000" dirty="0"/>
              <a:t>Standardized college admissions exam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Before 2016, test structure: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Math – 800 points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Reading – 800 points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Writing – 800 points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Costs: $65 to take the test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 Prep Industry: $1.1 billion in revenue  </a:t>
            </a:r>
          </a:p>
        </p:txBody>
      </p:sp>
    </p:spTree>
    <p:extLst>
      <p:ext uri="{BB962C8B-B14F-4D97-AF65-F5344CB8AC3E}">
        <p14:creationId xmlns:p14="http://schemas.microsoft.com/office/powerpoint/2010/main" val="419603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CBAFCF6-6E1F-F04E-85B9-83816FE75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study location affect SAT outcomes?</a:t>
            </a:r>
          </a:p>
        </p:txBody>
      </p:sp>
    </p:spTree>
    <p:extLst>
      <p:ext uri="{BB962C8B-B14F-4D97-AF65-F5344CB8AC3E}">
        <p14:creationId xmlns:p14="http://schemas.microsoft.com/office/powerpoint/2010/main" val="107492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63008B-1706-324E-A463-6376F3C6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Hypothesis: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1B7D78-31D2-CA4E-AD50-31A9FBEBC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borough in which the student study’s AT does not affect sat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9089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663008B-1706-324E-A463-6376F3C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Alternate Hypothesis: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1B7D78-31D2-CA4E-AD50-31A9FBEB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372" y="4668014"/>
            <a:ext cx="10453255" cy="1240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The borough in which the student study’s AT does  have an affect on sat performance.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08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CBAFCF6-6E1F-F04E-85B9-83816FE7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Here are the findings: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43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7CBF5-8B21-8C46-8D27-843773D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Scores Ranked by Borough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C56224-D41F-6F47-BF07-BEA0F0BCB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90532"/>
              </p:ext>
            </p:extLst>
          </p:nvPr>
        </p:nvGraphicFramePr>
        <p:xfrm>
          <a:off x="1096963" y="2108200"/>
          <a:ext cx="100584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638191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74236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510078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479047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3144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20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3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Queens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0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Brooklyn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4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Bronx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2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842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74F600-2241-9847-9B8C-9F2E2C3E0566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C3835-8880-5941-912E-54FDA93D91AE}"/>
              </a:ext>
            </a:extLst>
          </p:cNvPr>
          <p:cNvSpPr/>
          <p:nvPr/>
        </p:nvSpPr>
        <p:spPr>
          <a:xfrm>
            <a:off x="9044247" y="2477193"/>
            <a:ext cx="2227811" cy="33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A9B5A-2379-5C4F-A894-A692D89D1722}"/>
              </a:ext>
            </a:extLst>
          </p:cNvPr>
          <p:cNvSpPr/>
          <p:nvPr/>
        </p:nvSpPr>
        <p:spPr>
          <a:xfrm>
            <a:off x="9044247" y="3974792"/>
            <a:ext cx="2227811" cy="33712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1AEA4-A45E-E643-8F2E-EB014E21A476}"/>
              </a:ext>
            </a:extLst>
          </p:cNvPr>
          <p:cNvSpPr/>
          <p:nvPr/>
        </p:nvSpPr>
        <p:spPr>
          <a:xfrm>
            <a:off x="9044247" y="2846185"/>
            <a:ext cx="2227811" cy="3371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951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4BFC-EC3C-1344-9B9A-D2111F84E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3" y="297180"/>
            <a:ext cx="10175814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table, small, sitting&#10;&#10;Description automatically generated">
            <a:extLst>
              <a:ext uri="{FF2B5EF4-FFF2-40B4-BE49-F238E27FC236}">
                <a16:creationId xmlns:a16="http://schemas.microsoft.com/office/drawing/2014/main" id="{EF55A9D8-A406-A64F-8D0E-B1A022D1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5A1AD-0026-2342-B774-8BCEB4420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669" y="251466"/>
            <a:ext cx="8948661" cy="61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244</Words>
  <Application>Microsoft Macintosh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Nova</vt:lpstr>
      <vt:lpstr>Arial Nova Light</vt:lpstr>
      <vt:lpstr>Calibri</vt:lpstr>
      <vt:lpstr>RetrospectVTI</vt:lpstr>
      <vt:lpstr>NYC 2010 SAT Results</vt:lpstr>
      <vt:lpstr>About New York City &amp; SAT Exam</vt:lpstr>
      <vt:lpstr>How does study location affect SAT outcomes?</vt:lpstr>
      <vt:lpstr>Null Hypothesis:</vt:lpstr>
      <vt:lpstr>Alternate Hypothesis:</vt:lpstr>
      <vt:lpstr>Here are the findings:</vt:lpstr>
      <vt:lpstr>Scores Ranked by Borough</vt:lpstr>
      <vt:lpstr>PowerPoint Presentation</vt:lpstr>
      <vt:lpstr>PowerPoint Presentation</vt:lpstr>
      <vt:lpstr>Null Hypothesis:</vt:lpstr>
      <vt:lpstr>Recommendations for DOE</vt:lpstr>
      <vt:lpstr>Recommendations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2010 SAT Results</dc:title>
  <dc:creator>Microsoft Office User</dc:creator>
  <cp:lastModifiedBy>Microsoft Office User</cp:lastModifiedBy>
  <cp:revision>9</cp:revision>
  <dcterms:created xsi:type="dcterms:W3CDTF">2020-03-16T20:41:07Z</dcterms:created>
  <dcterms:modified xsi:type="dcterms:W3CDTF">2020-03-20T01:46:18Z</dcterms:modified>
</cp:coreProperties>
</file>