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0" r:id="rId3"/>
    <p:sldId id="317" r:id="rId4"/>
    <p:sldId id="308" r:id="rId5"/>
    <p:sldId id="295" r:id="rId6"/>
    <p:sldId id="296" r:id="rId7"/>
    <p:sldId id="314" r:id="rId8"/>
    <p:sldId id="313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9" r:id="rId20"/>
    <p:sldId id="291" r:id="rId21"/>
    <p:sldId id="274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howGuides="1">
      <p:cViewPr varScale="1">
        <p:scale>
          <a:sx n="66" d="100"/>
          <a:sy n="66" d="100"/>
        </p:scale>
        <p:origin x="660" y="66"/>
      </p:cViewPr>
      <p:guideLst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09C6-26A0-458C-A52D-6A5FC4EE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F256-2C96-4BCE-8518-5E5363AD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D12-6CCF-4227-A4FE-3B565DD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B57B-7C75-4E1E-988A-26BB654E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4AC-76C1-4C58-AA99-9A5076F9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7AD-B3C5-4044-B059-E2BD4139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CE64-88D3-4D28-9EA9-D977A31C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4C4D-A212-4121-8E9A-9ACBC3E3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0939-0A3C-4B85-91C8-8B42B2B2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866D-AA5C-4171-B188-C34534B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ACECC-0564-489D-B77D-6541355BC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3CA6-0A9B-462D-BCB2-728D8162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0993-AB18-407C-86A9-0861AC0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5270-3E63-4A66-BC76-C1826757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EFB6-E6F6-4B29-AB93-A545C06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1839-203E-4AC2-8404-60917F4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5292-81BE-401F-879C-1EB687B3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E38C-CB7D-4AC7-8FFB-138E56E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18A7-639C-457F-BAB5-B94A0A6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BE63-6F34-4573-B1D8-F846A3D5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C04-A2D3-4914-98AD-B239768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5066-17A0-4B75-832C-7462FC17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4B4-9091-45A7-8FBD-7DA63B64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CA0B-1541-47B3-85E0-E4F25134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A0B-98F9-478B-87DD-56337F5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429-6DC0-42D7-AE3B-BBC7C932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450D-6BE5-4EEF-BBB7-7198E516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CECC-EC9D-4973-9BD8-19BB862D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3748-CCB6-4C9C-B69D-6C829E6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2C7A-CDFA-4FD4-B035-3DDCBB6F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364-041C-478C-9A88-B741D71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9464-BC51-4AA6-90D2-54135E1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7A54A-D04A-46A4-8EA5-8FB543C4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11B8E-EA02-4A65-A69E-F4F9EB91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782FA-1C7B-4C12-88CB-CF76F27F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57C40-7C19-43CA-B877-A227C392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4B726-4ADD-4674-9FCB-9655D3A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545EC-08E9-4065-B98C-17C0B5B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687D7-8D45-4D1E-B478-FAF9196D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C591-25D1-4A37-8BFE-5233B562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2531-2D84-47D9-A618-616A763E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EE7D-042A-484B-917E-8F5FAD7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B94D7-AC4C-4376-80FA-287B427E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7A4C-0D25-4056-81C3-C6E8823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08EE-A248-46D7-BFA1-9F16CF8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7973-8639-481C-965B-C669110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B4F-34A4-4853-906B-2645658F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C2AB-C824-46A9-A6C7-CD80C106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32B4-57E9-4E9F-9831-2F6A4681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5607-E42F-4135-B902-952B3C68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DD32-23A4-4874-81E1-35301E3B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E32D-0C37-4F0B-BE3A-D7B371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44D9-F6BD-4D03-A12D-858D207F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D0FA-0187-4D19-90BF-8319D22F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6B949-E6EF-42E4-B2D6-86174881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E67F-E53E-4E5C-AC9B-C3475E4A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EC50-5CEB-4CFD-AD8B-E47FE43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BD17-CD79-4D29-937E-4BF240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E6063-EBBA-46FD-872A-DE8D437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28A9-4D39-4C62-A9F5-F68E17E8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B451-A6CA-4F14-AFB3-FBE4B788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687F-236A-4936-BBD7-67D6A71CE7B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FFB4-8159-4036-B832-46FE3C982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66ED-C570-490D-AB83-7DDEB8A7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902835" y="2606049"/>
            <a:ext cx="4386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ROC and AUC example</a:t>
            </a:r>
          </a:p>
          <a:p>
            <a:pPr algn="ctr"/>
            <a:r>
              <a:rPr lang="en-US" sz="2400" dirty="0"/>
              <a:t>Emily Miller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39D02-981D-48CF-AFDB-557460A8F2F5}"/>
              </a:ext>
            </a:extLst>
          </p:cNvPr>
          <p:cNvSpPr/>
          <p:nvPr/>
        </p:nvSpPr>
        <p:spPr>
          <a:xfrm>
            <a:off x="426782" y="5800156"/>
            <a:ext cx="9692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</a:p>
          <a:p>
            <a:r>
              <a:rPr lang="en-US" dirty="0"/>
              <a:t>Fawcett, T. (2006). An introduction to ROC analysis. </a:t>
            </a:r>
            <a:r>
              <a:rPr lang="en-US" i="1" dirty="0"/>
              <a:t>Pattern recognition letters</a:t>
            </a:r>
            <a:r>
              <a:rPr lang="en-US" dirty="0"/>
              <a:t>, </a:t>
            </a:r>
            <a:r>
              <a:rPr lang="en-US" i="1" dirty="0"/>
              <a:t>27</a:t>
            </a:r>
            <a:r>
              <a:rPr lang="en-US" dirty="0"/>
              <a:t>(8), 861-874.</a:t>
            </a:r>
          </a:p>
        </p:txBody>
      </p:sp>
    </p:spTree>
    <p:extLst>
      <p:ext uri="{BB962C8B-B14F-4D97-AF65-F5344CB8AC3E}">
        <p14:creationId xmlns:p14="http://schemas.microsoft.com/office/powerpoint/2010/main" val="146065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07268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979117AD-716A-4123-AAD0-841E886F2F77}"/>
              </a:ext>
            </a:extLst>
          </p:cNvPr>
          <p:cNvSpPr>
            <a:spLocks/>
          </p:cNvSpPr>
          <p:nvPr/>
        </p:nvSpPr>
        <p:spPr>
          <a:xfrm>
            <a:off x="6553195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5D7C7A4-D33B-4BFD-BDD0-493D2E613AEC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9E5ABD3-51AB-46D5-9025-7525787DAF59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58475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09196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6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1B33789-7A35-4A7F-A2A9-A9282460ABE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2071D5F-8A39-4AF2-9A93-C0EC1DAC950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64C621AE-D2DF-4A16-954D-55C6392335BC}"/>
              </a:ext>
            </a:extLst>
          </p:cNvPr>
          <p:cNvSpPr>
            <a:spLocks/>
          </p:cNvSpPr>
          <p:nvPr/>
        </p:nvSpPr>
        <p:spPr>
          <a:xfrm>
            <a:off x="6495139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B0050E4-46CF-43DF-A33A-79C28A02B6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37D7535-07C3-46AA-8E8F-F65144D5DE5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7123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99184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6B7344-5BA3-4027-9198-32523AA1CC2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381D062-5D55-4068-BD98-18ADDB3588ED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324014F-75CB-4C82-988B-2EE3C254590A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485F879-1A0D-43E1-AF1B-E13ECFA56834}"/>
              </a:ext>
            </a:extLst>
          </p:cNvPr>
          <p:cNvSpPr>
            <a:spLocks/>
          </p:cNvSpPr>
          <p:nvPr/>
        </p:nvSpPr>
        <p:spPr>
          <a:xfrm>
            <a:off x="6918948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4F24589-F5D8-4065-A2E7-712DFAFBE4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019955D-EF97-4CE1-9E5D-3FEA996CB62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2045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499767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A42EA0E-DEE9-40A5-8E99-9E71023FB915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00C5B7-6240-4841-9CA6-5535B5B03375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8095672-E8BF-4CBC-AFFC-7374CC7FDB4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6FB499C-E473-4768-8CE9-59A7CECFDDF5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49741CFA-6527-4943-98D4-678035C01362}"/>
              </a:ext>
            </a:extLst>
          </p:cNvPr>
          <p:cNvSpPr>
            <a:spLocks/>
          </p:cNvSpPr>
          <p:nvPr/>
        </p:nvSpPr>
        <p:spPr>
          <a:xfrm>
            <a:off x="6918948" y="146088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0F6A576-D9F2-45A3-8FE2-8BF77841C44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66A5D9C-CA70-42C2-A91F-240028C98A6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5786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595560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987F755-697C-4A33-BEE4-654887BD5A44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2DF7B-8A4D-44B6-BEA4-5E4FD87E4963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2CCAE98-AAE3-464F-9532-6B61984B56E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938FC60-B899-45CD-902B-6FA5343AB645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9920E36-089E-45FB-BAC2-83E3C7FF7AC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46CF4974-637D-4FAA-973D-04C0097A2D6E}"/>
              </a:ext>
            </a:extLst>
          </p:cNvPr>
          <p:cNvSpPr>
            <a:spLocks/>
          </p:cNvSpPr>
          <p:nvPr/>
        </p:nvSpPr>
        <p:spPr>
          <a:xfrm>
            <a:off x="6918948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3BA0FD-7C67-4036-AFDC-BA90BBDD095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CA1A809-2C12-4877-B465-399E47F55CD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9232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FF824-2541-4BAE-B149-73E31BEDB20E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B58631A-3104-4135-9B80-869AC4B73A83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B05C412-48FA-404C-ACEA-6EAD5C412CC1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BA1F1D-2723-461A-9559-9010050947A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717A3C8-021D-4714-8F5A-7789F09DFA5F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C14FFFB-CDC4-403B-942B-ABB5DF0B309D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EF0DF420-7781-4264-89FD-D4D0C039C062}"/>
              </a:ext>
            </a:extLst>
          </p:cNvPr>
          <p:cNvSpPr>
            <a:spLocks/>
          </p:cNvSpPr>
          <p:nvPr/>
        </p:nvSpPr>
        <p:spPr>
          <a:xfrm>
            <a:off x="7299221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7CD5A8C-6FEF-41EB-81EA-AA9C731BDA6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EECB9BB-5A4D-40A6-929C-74A0F0A8FC2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0212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782792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B0B9076-A1F0-4C05-B9B1-ECD115B9132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F3C7ADF-2A7A-469F-A100-784F7811BB56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19A3CFD-85B3-4431-B9C9-B24BC5DB288D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A0FC54E-397A-4334-A15E-8AB44F879D37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13C36F4-A711-46D8-B627-1FE2E3A15F5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7D59FF8-71DC-4BD9-A393-4F4688B20D7C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893982E-6A00-43A0-9824-CBE3F81CD019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269A0D8C-4BBD-47DC-8558-2B3C41EB2878}"/>
              </a:ext>
            </a:extLst>
          </p:cNvPr>
          <p:cNvSpPr>
            <a:spLocks/>
          </p:cNvSpPr>
          <p:nvPr/>
        </p:nvSpPr>
        <p:spPr>
          <a:xfrm>
            <a:off x="7313735" y="5029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1A85CA5-FD47-4C97-BD37-D48FADCDDE3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DD9F2FB-E9F2-48EF-BCE4-C6829DA649A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20380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874231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:5/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7B30BAC7-9BCD-4A5D-87E0-5B728986E602}"/>
              </a:ext>
            </a:extLst>
          </p:cNvPr>
          <p:cNvSpPr>
            <a:spLocks/>
          </p:cNvSpPr>
          <p:nvPr/>
        </p:nvSpPr>
        <p:spPr>
          <a:xfrm>
            <a:off x="7741899" y="45940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DE0CB85-A632-4B14-A7D3-CA9C8466549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5FC387-3AD7-4592-83B8-402067FD20D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3332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1A6755-1EA4-4603-8F2B-275D6D1AB242}"/>
              </a:ext>
            </a:extLst>
          </p:cNvPr>
          <p:cNvSpPr/>
          <p:nvPr/>
        </p:nvSpPr>
        <p:spPr>
          <a:xfrm>
            <a:off x="6587099" y="596845"/>
            <a:ext cx="1355475" cy="2085023"/>
          </a:xfrm>
          <a:custGeom>
            <a:avLst/>
            <a:gdLst>
              <a:gd name="connsiteX0" fmla="*/ 0 w 1276350"/>
              <a:gd name="connsiteY0" fmla="*/ 2038350 h 2057400"/>
              <a:gd name="connsiteX1" fmla="*/ 0 w 1276350"/>
              <a:gd name="connsiteY1" fmla="*/ 1524000 h 2057400"/>
              <a:gd name="connsiteX2" fmla="*/ 457200 w 1276350"/>
              <a:gd name="connsiteY2" fmla="*/ 1524000 h 2057400"/>
              <a:gd name="connsiteX3" fmla="*/ 438150 w 1276350"/>
              <a:gd name="connsiteY3" fmla="*/ 495300 h 2057400"/>
              <a:gd name="connsiteX4" fmla="*/ 838200 w 1276350"/>
              <a:gd name="connsiteY4" fmla="*/ 514350 h 2057400"/>
              <a:gd name="connsiteX5" fmla="*/ 838200 w 1276350"/>
              <a:gd name="connsiteY5" fmla="*/ 0 h 2057400"/>
              <a:gd name="connsiteX6" fmla="*/ 1257300 w 1276350"/>
              <a:gd name="connsiteY6" fmla="*/ 0 h 2057400"/>
              <a:gd name="connsiteX7" fmla="*/ 1276350 w 1276350"/>
              <a:gd name="connsiteY7" fmla="*/ 2057400 h 2057400"/>
              <a:gd name="connsiteX8" fmla="*/ 0 w 1276350"/>
              <a:gd name="connsiteY8" fmla="*/ 203835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350" h="2057400">
                <a:moveTo>
                  <a:pt x="0" y="2038350"/>
                </a:moveTo>
                <a:lnTo>
                  <a:pt x="0" y="1524000"/>
                </a:lnTo>
                <a:lnTo>
                  <a:pt x="457200" y="1524000"/>
                </a:lnTo>
                <a:lnTo>
                  <a:pt x="438150" y="495300"/>
                </a:lnTo>
                <a:lnTo>
                  <a:pt x="838200" y="514350"/>
                </a:lnTo>
                <a:lnTo>
                  <a:pt x="838200" y="0"/>
                </a:lnTo>
                <a:lnTo>
                  <a:pt x="1257300" y="0"/>
                </a:lnTo>
                <a:lnTo>
                  <a:pt x="1276350" y="205740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/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>
            <a:extLst>
              <a:ext uri="{FF2B5EF4-FFF2-40B4-BE49-F238E27FC236}">
                <a16:creationId xmlns:a16="http://schemas.microsoft.com/office/drawing/2014/main" id="{12E0DFD4-4B73-41FE-81D7-18DF6B354FCA}"/>
              </a:ext>
            </a:extLst>
          </p:cNvPr>
          <p:cNvSpPr/>
          <p:nvPr/>
        </p:nvSpPr>
        <p:spPr>
          <a:xfrm rot="20777177" flipV="1">
            <a:off x="7720884" y="1255236"/>
            <a:ext cx="613230" cy="428632"/>
          </a:xfrm>
          <a:prstGeom prst="arc">
            <a:avLst>
              <a:gd name="adj1" fmla="val 2611462"/>
              <a:gd name="adj2" fmla="val 8300578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/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8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91F0F-C86A-46D2-903A-92A8FFB1B9B4}"/>
              </a:ext>
            </a:extLst>
          </p:cNvPr>
          <p:cNvSpPr txBox="1"/>
          <p:nvPr/>
        </p:nvSpPr>
        <p:spPr>
          <a:xfrm>
            <a:off x="3794636" y="2505680"/>
            <a:ext cx="4606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2</a:t>
            </a:r>
            <a:endParaRPr lang="en-US" dirty="0"/>
          </a:p>
          <a:p>
            <a:r>
              <a:rPr lang="en-US" dirty="0"/>
              <a:t>We suppose that the more a dog has drooled,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353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3734E7-D9B8-42F6-96D0-9249375638FE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386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246170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1DB6B0A3-A545-4CCD-B11F-B7A81C3238C7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3D72EA9-ED34-4FD2-AFA4-FBF39E1F9CD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27528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49828" y="19296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1249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8C21E7C6-824E-4ACB-9F62-6D6FDB0F7845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143792-147C-410E-9BE9-004F61519D0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57180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36415" y="147137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11516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6A286324-C2F7-4853-A489-7FF6576343E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929FCCF-1586-4F31-9BAE-221AA72E2DD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69229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98472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07851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46A7287-0FF0-41DB-B8F9-E057FE2C214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7D897AF-75DA-4F3C-8368-05596DF61F2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14524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58773" y="99908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99290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E0ACA6CD-77D5-4C5B-8B76-9428FF896141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BF9C462-F0EC-4CE9-B934-CA6DF268A49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1927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85717" y="46231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4998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C6925538-ED6B-4DE3-8F96-7CCEB91BFC60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8AA756F-F0A7-4940-97C4-1E387255290D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4116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528751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591312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C2E5F328-9CD4-43AD-9A32-ED4A8DB2D75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7B022AD-E679-4D29-828E-8E41C1BEA140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4127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89211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1296AAA6-673A-4714-A67D-9D45CAE5CF5E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89CF5DA-23CA-48C8-AB27-38639A8B040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64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DF9066-88BB-46B2-8432-D918F2235B9D}"/>
              </a:ext>
            </a:extLst>
          </p:cNvPr>
          <p:cNvSpPr txBox="1"/>
          <p:nvPr/>
        </p:nvSpPr>
        <p:spPr>
          <a:xfrm>
            <a:off x="2555413" y="3886195"/>
            <a:ext cx="82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two models that predict which dogs are holding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1C7869F-2132-48F2-BA06-080C5F24ABC3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1723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34999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787582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B41F6A2F-EFE8-44E9-B27A-64102F516D3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94B757E-F4FD-4157-8356-3646713FB02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89580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760949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879021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:5/5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CF1D603D-BD14-46EE-B629-B2F81B12831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0AF171-3E8B-4BD7-B881-4524983FD3DB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43166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DA4F52-359B-4F96-9B64-64DFD0814A96}"/>
              </a:ext>
            </a:extLst>
          </p:cNvPr>
          <p:cNvSpPr/>
          <p:nvPr/>
        </p:nvSpPr>
        <p:spPr>
          <a:xfrm>
            <a:off x="5791200" y="594360"/>
            <a:ext cx="2087880" cy="2072640"/>
          </a:xfrm>
          <a:custGeom>
            <a:avLst/>
            <a:gdLst>
              <a:gd name="connsiteX0" fmla="*/ 0 w 2087880"/>
              <a:gd name="connsiteY0" fmla="*/ 2072640 h 2072640"/>
              <a:gd name="connsiteX1" fmla="*/ 7620 w 2087880"/>
              <a:gd name="connsiteY1" fmla="*/ 525780 h 2072640"/>
              <a:gd name="connsiteX2" fmla="*/ 411480 w 2087880"/>
              <a:gd name="connsiteY2" fmla="*/ 525780 h 2072640"/>
              <a:gd name="connsiteX3" fmla="*/ 411480 w 2087880"/>
              <a:gd name="connsiteY3" fmla="*/ 0 h 2072640"/>
              <a:gd name="connsiteX4" fmla="*/ 2087880 w 2087880"/>
              <a:gd name="connsiteY4" fmla="*/ 0 h 2072640"/>
              <a:gd name="connsiteX5" fmla="*/ 2087880 w 2087880"/>
              <a:gd name="connsiteY5" fmla="*/ 2065020 h 2072640"/>
              <a:gd name="connsiteX6" fmla="*/ 0 w 2087880"/>
              <a:gd name="connsiteY6" fmla="*/ 207264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7880" h="2072640">
                <a:moveTo>
                  <a:pt x="0" y="2072640"/>
                </a:moveTo>
                <a:lnTo>
                  <a:pt x="7620" y="525780"/>
                </a:lnTo>
                <a:lnTo>
                  <a:pt x="411480" y="525780"/>
                </a:lnTo>
                <a:lnTo>
                  <a:pt x="411480" y="0"/>
                </a:lnTo>
                <a:lnTo>
                  <a:pt x="2087880" y="0"/>
                </a:lnTo>
                <a:lnTo>
                  <a:pt x="2087880" y="2065020"/>
                </a:lnTo>
                <a:lnTo>
                  <a:pt x="0" y="2072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/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377D0343-6B4F-45F0-A108-2E519D50A0AC}"/>
              </a:ext>
            </a:extLst>
          </p:cNvPr>
          <p:cNvSpPr/>
          <p:nvPr/>
        </p:nvSpPr>
        <p:spPr>
          <a:xfrm>
            <a:off x="7295604" y="1863219"/>
            <a:ext cx="1276893" cy="30612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2FE23CC-09D5-4210-B859-532CFD815330}"/>
              </a:ext>
            </a:extLst>
          </p:cNvPr>
          <p:cNvSpPr txBox="1"/>
          <p:nvPr/>
        </p:nvSpPr>
        <p:spPr>
          <a:xfrm>
            <a:off x="8760662" y="2253085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Drool pool size is a much better classifier here.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1C82752-C4E5-40C5-AF6D-B7BD8FB4591A}"/>
              </a:ext>
            </a:extLst>
          </p:cNvPr>
          <p:cNvSpPr txBox="1"/>
          <p:nvPr/>
        </p:nvSpPr>
        <p:spPr>
          <a:xfrm>
            <a:off x="8778935" y="1550271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1’s AUC: 0.40</a:t>
            </a:r>
          </a:p>
          <a:p>
            <a:r>
              <a:rPr lang="en-US" dirty="0"/>
              <a:t>Model 2’s AUC: 0.95</a:t>
            </a:r>
          </a:p>
        </p:txBody>
      </p:sp>
    </p:spTree>
    <p:extLst>
      <p:ext uri="{BB962C8B-B14F-4D97-AF65-F5344CB8AC3E}">
        <p14:creationId xmlns:p14="http://schemas.microsoft.com/office/powerpoint/2010/main" val="355104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375691" y="2505680"/>
            <a:ext cx="573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1</a:t>
            </a:r>
          </a:p>
          <a:p>
            <a:r>
              <a:rPr lang="en-US" dirty="0"/>
              <a:t>We suppose that the farther a dog is now sitting to the left,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401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783841C-6964-4BF4-AFCB-CDEB950F6C7E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1C22CCE-82B5-4FF5-B4DA-606E136BFAF8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AAB7C4-E6F4-4C44-ACD9-99D5A1364331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A086A7D2-0D8B-435B-90EB-837294A0890B}"/>
              </a:ext>
            </a:extLst>
          </p:cNvPr>
          <p:cNvSpPr>
            <a:spLocks/>
          </p:cNvSpPr>
          <p:nvPr/>
        </p:nvSpPr>
        <p:spPr>
          <a:xfrm>
            <a:off x="5654169" y="24816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7272C48-73E0-4269-A619-0F76A36A1F8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732C7B-17B9-46E1-ACB3-1669C3B4F91C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8277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110933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830DDBB1-7CFD-4BA0-AC44-DF9273D14866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F63DE7-5CEF-4D79-8623-B83405B4AA3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5A7950-CDB1-444E-8ECD-137CAD0CA19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E5A2571C-331B-4030-B625-ED7273B24A7C}"/>
              </a:ext>
            </a:extLst>
          </p:cNvPr>
          <p:cNvSpPr>
            <a:spLocks/>
          </p:cNvSpPr>
          <p:nvPr/>
        </p:nvSpPr>
        <p:spPr>
          <a:xfrm>
            <a:off x="6133010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1632</Words>
  <Application>Microsoft Office PowerPoint</Application>
  <PresentationFormat>Widescreen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Miller</dc:creator>
  <cp:lastModifiedBy>Emily Miller</cp:lastModifiedBy>
  <cp:revision>47</cp:revision>
  <dcterms:created xsi:type="dcterms:W3CDTF">2018-09-05T07:42:02Z</dcterms:created>
  <dcterms:modified xsi:type="dcterms:W3CDTF">2018-09-18T09:53:10Z</dcterms:modified>
</cp:coreProperties>
</file>