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0" r:id="rId3"/>
    <p:sldId id="317" r:id="rId4"/>
    <p:sldId id="308" r:id="rId5"/>
    <p:sldId id="295" r:id="rId6"/>
    <p:sldId id="296" r:id="rId7"/>
    <p:sldId id="314" r:id="rId8"/>
    <p:sldId id="313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7" r:id="rId19"/>
    <p:sldId id="309" r:id="rId20"/>
    <p:sldId id="291" r:id="rId21"/>
    <p:sldId id="274" r:id="rId22"/>
    <p:sldId id="277" r:id="rId23"/>
    <p:sldId id="278" r:id="rId24"/>
    <p:sldId id="279" r:id="rId25"/>
    <p:sldId id="280" r:id="rId26"/>
    <p:sldId id="281" r:id="rId27"/>
    <p:sldId id="285" r:id="rId28"/>
    <p:sldId id="286" r:id="rId29"/>
    <p:sldId id="287" r:id="rId30"/>
    <p:sldId id="288" r:id="rId31"/>
    <p:sldId id="289" r:id="rId32"/>
    <p:sldId id="3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 autoAdjust="0"/>
    <p:restoredTop sz="94660"/>
  </p:normalViewPr>
  <p:slideViewPr>
    <p:cSldViewPr showGuides="1">
      <p:cViewPr varScale="1">
        <p:scale>
          <a:sx n="66" d="100"/>
          <a:sy n="66" d="100"/>
        </p:scale>
        <p:origin x="660" y="66"/>
      </p:cViewPr>
      <p:guideLst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09C6-26A0-458C-A52D-6A5FC4EE3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F256-2C96-4BCE-8518-5E5363AD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1D12-6CCF-4227-A4FE-3B565DD9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B57B-7C75-4E1E-988A-26BB654E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B4AC-76C1-4C58-AA99-9A5076F9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B7AD-B3C5-4044-B059-E2BD4139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0CE64-88D3-4D28-9EA9-D977A31C7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74C4D-A212-4121-8E9A-9ACBC3E3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0939-0A3C-4B85-91C8-8B42B2B2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866D-AA5C-4171-B188-C34534B5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ACECC-0564-489D-B77D-6541355BC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E3CA6-0A9B-462D-BCB2-728D8162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0993-AB18-407C-86A9-0861AC04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5270-3E63-4A66-BC76-C1826757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EFB6-E6F6-4B29-AB93-A545C066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1839-203E-4AC2-8404-60917F4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5292-81BE-401F-879C-1EB687B3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E38C-CB7D-4AC7-8FFB-138E56E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18A7-639C-457F-BAB5-B94A0A65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BE63-6F34-4573-B1D8-F846A3D5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9C04-A2D3-4914-98AD-B2397681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5066-17A0-4B75-832C-7462FC17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E4B4-9091-45A7-8FBD-7DA63B64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CA0B-1541-47B3-85E0-E4F25134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FA0B-98F9-478B-87DD-56337F54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8429-6DC0-42D7-AE3B-BBC7C932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450D-6BE5-4EEF-BBB7-7198E516F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CECC-EC9D-4973-9BD8-19BB862D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63748-CCB6-4C9C-B69D-6C829E64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2C7A-CDFA-4FD4-B035-3DDCBB6F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B9364-041C-478C-9A88-B741D71E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9464-BC51-4AA6-90D2-54135E16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7A54A-D04A-46A4-8EA5-8FB543C4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11B8E-EA02-4A65-A69E-F4F9EB914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782FA-1C7B-4C12-88CB-CF76F27F1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57C40-7C19-43CA-B877-A227C392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4B726-4ADD-4674-9FCB-9655D3A6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545EC-08E9-4065-B98C-17C0B5BB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687D7-8D45-4D1E-B478-FAF9196D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C591-25D1-4A37-8BFE-5233B562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2531-2D84-47D9-A618-616A763E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EE7D-042A-484B-917E-8F5FAD75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B94D7-AC4C-4376-80FA-287B427E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E7A4C-0D25-4056-81C3-C6E88238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408EE-A248-46D7-BFA1-9F16CF85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7973-8639-481C-965B-C6691107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0B4F-34A4-4853-906B-2645658F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C2AB-C824-46A9-A6C7-CD80C1062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32B4-57E9-4E9F-9831-2F6A46814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45607-E42F-4135-B902-952B3C68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BDD32-23A4-4874-81E1-35301E3B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0E32D-0C37-4F0B-BE3A-D7B371A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44D9-F6BD-4D03-A12D-858D207F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5D0FA-0187-4D19-90BF-8319D22F7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6B949-E6EF-42E4-B2D6-86174881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3E67F-E53E-4E5C-AC9B-C3475E4A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1EC50-5CEB-4CFD-AD8B-E47FE43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BD17-CD79-4D29-937E-4BF240F9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E6063-EBBA-46FD-872A-DE8D4376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328A9-4D39-4C62-A9F5-F68E17E8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3B451-A6CA-4F14-AFB3-FBE4B788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687F-236A-4936-BBD7-67D6A71CE7B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FFB4-8159-4036-B832-46FE3C982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66ED-C570-490D-AB83-7DDEB8A75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D0EC2-FBAC-43EE-B553-6EE08B54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F2E99-4518-464A-BD73-999B4C0DB734}"/>
              </a:ext>
            </a:extLst>
          </p:cNvPr>
          <p:cNvSpPr txBox="1"/>
          <p:nvPr/>
        </p:nvSpPr>
        <p:spPr>
          <a:xfrm>
            <a:off x="3584581" y="2606049"/>
            <a:ext cx="502284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Dogs and tennis balls</a:t>
            </a:r>
          </a:p>
          <a:p>
            <a:pPr algn="ctr"/>
            <a:r>
              <a:rPr lang="en-US" sz="3200" dirty="0"/>
              <a:t>An ROC and AUC example</a:t>
            </a:r>
          </a:p>
          <a:p>
            <a:pPr algn="ctr"/>
            <a:r>
              <a:rPr lang="en-US" sz="2400" dirty="0"/>
              <a:t>Emily Miller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39D02-981D-48CF-AFDB-557460A8F2F5}"/>
              </a:ext>
            </a:extLst>
          </p:cNvPr>
          <p:cNvSpPr/>
          <p:nvPr/>
        </p:nvSpPr>
        <p:spPr>
          <a:xfrm>
            <a:off x="426782" y="5800156"/>
            <a:ext cx="9692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Reference</a:t>
            </a:r>
          </a:p>
          <a:p>
            <a:r>
              <a:rPr lang="en-US" dirty="0"/>
              <a:t>Fawcett, T. (2006). An introduction to ROC analysis. </a:t>
            </a:r>
            <a:r>
              <a:rPr lang="en-US" i="1" dirty="0"/>
              <a:t>Pattern recognition letters</a:t>
            </a:r>
            <a:r>
              <a:rPr lang="en-US" dirty="0"/>
              <a:t>, </a:t>
            </a:r>
            <a:r>
              <a:rPr lang="en-US" i="1" dirty="0"/>
              <a:t>27</a:t>
            </a:r>
            <a:r>
              <a:rPr lang="en-US" dirty="0"/>
              <a:t>(8), 861-874.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D23ED0-1C87-404B-97CE-A770AAAA815F}"/>
              </a:ext>
            </a:extLst>
          </p:cNvPr>
          <p:cNvGrpSpPr/>
          <p:nvPr/>
        </p:nvGrpSpPr>
        <p:grpSpPr>
          <a:xfrm>
            <a:off x="2560736" y="3776917"/>
            <a:ext cx="804058" cy="1452840"/>
            <a:chOff x="4028091" y="751969"/>
            <a:chExt cx="924921" cy="167122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31730D3-9BF3-4AFC-8387-3B1FA0B81541}"/>
                </a:ext>
              </a:extLst>
            </p:cNvPr>
            <p:cNvSpPr/>
            <p:nvPr/>
          </p:nvSpPr>
          <p:spPr>
            <a:xfrm>
              <a:off x="4175781" y="1234464"/>
              <a:ext cx="640073" cy="10972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5227E7-D5BB-40A4-AE23-8FB0DCA158CB}"/>
                </a:ext>
              </a:extLst>
            </p:cNvPr>
            <p:cNvSpPr/>
            <p:nvPr/>
          </p:nvSpPr>
          <p:spPr>
            <a:xfrm>
              <a:off x="4175781" y="751969"/>
              <a:ext cx="640073" cy="84825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52ABAD-82EF-4E42-BDC7-D276C54B2858}"/>
                </a:ext>
              </a:extLst>
            </p:cNvPr>
            <p:cNvSpPr/>
            <p:nvPr/>
          </p:nvSpPr>
          <p:spPr>
            <a:xfrm>
              <a:off x="4075643" y="185930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FAB9AA-A370-496C-842E-1639AC585F42}"/>
                </a:ext>
              </a:extLst>
            </p:cNvPr>
            <p:cNvSpPr/>
            <p:nvPr/>
          </p:nvSpPr>
          <p:spPr>
            <a:xfrm>
              <a:off x="4703400" y="187093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BA2D2D-06BE-4DE8-931B-B6B5CBC91370}"/>
                </a:ext>
              </a:extLst>
            </p:cNvPr>
            <p:cNvSpPr/>
            <p:nvPr/>
          </p:nvSpPr>
          <p:spPr>
            <a:xfrm>
              <a:off x="4678695" y="2232675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A39239-A53C-4539-B57F-2CA21D12001F}"/>
                </a:ext>
              </a:extLst>
            </p:cNvPr>
            <p:cNvSpPr/>
            <p:nvPr/>
          </p:nvSpPr>
          <p:spPr>
            <a:xfrm>
              <a:off x="4028091" y="2215633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33EE1E-EF83-436F-9D36-3C176DEC7B37}"/>
                </a:ext>
              </a:extLst>
            </p:cNvPr>
            <p:cNvSpPr/>
            <p:nvPr/>
          </p:nvSpPr>
          <p:spPr>
            <a:xfrm>
              <a:off x="4612865" y="1584978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D4057D-4450-4D2D-99B9-3FACF7295332}"/>
                </a:ext>
              </a:extLst>
            </p:cNvPr>
            <p:cNvSpPr/>
            <p:nvPr/>
          </p:nvSpPr>
          <p:spPr>
            <a:xfrm>
              <a:off x="4246181" y="1577382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418CA-EF9D-48E5-BD1B-9C5F3B158CFC}"/>
                </a:ext>
              </a:extLst>
            </p:cNvPr>
            <p:cNvSpPr/>
            <p:nvPr/>
          </p:nvSpPr>
          <p:spPr>
            <a:xfrm>
              <a:off x="4265255" y="2254807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36C3A96-22A9-42A9-BD5B-620B8069D713}"/>
                </a:ext>
              </a:extLst>
            </p:cNvPr>
            <p:cNvSpPr/>
            <p:nvPr/>
          </p:nvSpPr>
          <p:spPr>
            <a:xfrm>
              <a:off x="4572955" y="2259162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7EFD58-8F4A-45ED-AB8B-F075979432BF}"/>
                </a:ext>
              </a:extLst>
            </p:cNvPr>
            <p:cNvSpPr/>
            <p:nvPr/>
          </p:nvSpPr>
          <p:spPr>
            <a:xfrm>
              <a:off x="4275705" y="980543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CACFC43-AEC8-47B4-B596-50BC91D90169}"/>
                </a:ext>
              </a:extLst>
            </p:cNvPr>
            <p:cNvSpPr/>
            <p:nvPr/>
          </p:nvSpPr>
          <p:spPr>
            <a:xfrm>
              <a:off x="4583402" y="973285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B95F30E-0164-47FE-B89E-CEE79B12D387}"/>
                </a:ext>
              </a:extLst>
            </p:cNvPr>
            <p:cNvSpPr/>
            <p:nvPr/>
          </p:nvSpPr>
          <p:spPr>
            <a:xfrm rot="10800000">
              <a:off x="4361903" y="1128511"/>
              <a:ext cx="242045" cy="1711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Moon 22">
              <a:extLst>
                <a:ext uri="{FF2B5EF4-FFF2-40B4-BE49-F238E27FC236}">
                  <a16:creationId xmlns:a16="http://schemas.microsoft.com/office/drawing/2014/main" id="{68DDD333-ADC1-43DD-B6E0-E61B343BC7C9}"/>
                </a:ext>
              </a:extLst>
            </p:cNvPr>
            <p:cNvSpPr/>
            <p:nvPr/>
          </p:nvSpPr>
          <p:spPr>
            <a:xfrm rot="16200000">
              <a:off x="4364159" y="1193094"/>
              <a:ext cx="242252" cy="419599"/>
            </a:xfrm>
            <a:prstGeom prst="moon">
              <a:avLst>
                <a:gd name="adj" fmla="val 875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0FEE1D9-A609-41FB-B587-EEE821C29922}"/>
                </a:ext>
              </a:extLst>
            </p:cNvPr>
            <p:cNvSpPr/>
            <p:nvPr/>
          </p:nvSpPr>
          <p:spPr>
            <a:xfrm>
              <a:off x="4350350" y="1287019"/>
              <a:ext cx="255461" cy="2355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ord 24">
              <a:extLst>
                <a:ext uri="{FF2B5EF4-FFF2-40B4-BE49-F238E27FC236}">
                  <a16:creationId xmlns:a16="http://schemas.microsoft.com/office/drawing/2014/main" id="{5E417D8B-8885-4410-B308-BB7B392C5A5F}"/>
                </a:ext>
              </a:extLst>
            </p:cNvPr>
            <p:cNvSpPr/>
            <p:nvPr/>
          </p:nvSpPr>
          <p:spPr>
            <a:xfrm rot="633658">
              <a:off x="4068503" y="888206"/>
              <a:ext cx="195261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ord 25">
              <a:extLst>
                <a:ext uri="{FF2B5EF4-FFF2-40B4-BE49-F238E27FC236}">
                  <a16:creationId xmlns:a16="http://schemas.microsoft.com/office/drawing/2014/main" id="{1AEE6C41-05DC-4BF7-8F9A-7F95E72FEAB9}"/>
                </a:ext>
              </a:extLst>
            </p:cNvPr>
            <p:cNvSpPr/>
            <p:nvPr/>
          </p:nvSpPr>
          <p:spPr>
            <a:xfrm rot="20991263" flipH="1">
              <a:off x="4693605" y="890977"/>
              <a:ext cx="225885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7159C9-87CF-496A-8D4D-665D47596DA7}"/>
              </a:ext>
            </a:extLst>
          </p:cNvPr>
          <p:cNvGrpSpPr/>
          <p:nvPr/>
        </p:nvGrpSpPr>
        <p:grpSpPr>
          <a:xfrm>
            <a:off x="8698815" y="3757136"/>
            <a:ext cx="804058" cy="1442992"/>
            <a:chOff x="5181610" y="788597"/>
            <a:chExt cx="924921" cy="165989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F9B237-54DA-4996-80EA-796BF0F2C238}"/>
                </a:ext>
              </a:extLst>
            </p:cNvPr>
            <p:cNvSpPr/>
            <p:nvPr/>
          </p:nvSpPr>
          <p:spPr>
            <a:xfrm>
              <a:off x="5329300" y="1259764"/>
              <a:ext cx="640073" cy="10972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F8923C5-F7EC-43A3-B8FE-03F881BE5D64}"/>
                </a:ext>
              </a:extLst>
            </p:cNvPr>
            <p:cNvSpPr/>
            <p:nvPr/>
          </p:nvSpPr>
          <p:spPr>
            <a:xfrm>
              <a:off x="5329300" y="788597"/>
              <a:ext cx="640073" cy="64367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B597EBF-608E-4E8B-AE65-5ECBB7DA17FA}"/>
                </a:ext>
              </a:extLst>
            </p:cNvPr>
            <p:cNvSpPr/>
            <p:nvPr/>
          </p:nvSpPr>
          <p:spPr>
            <a:xfrm>
              <a:off x="5229162" y="188460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BF009E9-F487-45E8-B19B-9E54AA33AC2A}"/>
                </a:ext>
              </a:extLst>
            </p:cNvPr>
            <p:cNvSpPr/>
            <p:nvPr/>
          </p:nvSpPr>
          <p:spPr>
            <a:xfrm>
              <a:off x="5856919" y="189623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AC6CE75-EF71-4D80-BC84-C973A82CC375}"/>
                </a:ext>
              </a:extLst>
            </p:cNvPr>
            <p:cNvSpPr/>
            <p:nvPr/>
          </p:nvSpPr>
          <p:spPr>
            <a:xfrm>
              <a:off x="5832214" y="2257975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E8A600A-A42C-4BDC-BCCE-A7E2B1EA5690}"/>
                </a:ext>
              </a:extLst>
            </p:cNvPr>
            <p:cNvSpPr/>
            <p:nvPr/>
          </p:nvSpPr>
          <p:spPr>
            <a:xfrm>
              <a:off x="5181610" y="2240933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403C94A-A2D1-4C55-83B2-BE90688788C9}"/>
                </a:ext>
              </a:extLst>
            </p:cNvPr>
            <p:cNvSpPr/>
            <p:nvPr/>
          </p:nvSpPr>
          <p:spPr>
            <a:xfrm>
              <a:off x="5766384" y="1610278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165AEA6-E773-4830-8B59-4EFEC009E937}"/>
                </a:ext>
              </a:extLst>
            </p:cNvPr>
            <p:cNvSpPr/>
            <p:nvPr/>
          </p:nvSpPr>
          <p:spPr>
            <a:xfrm>
              <a:off x="5399700" y="1602682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ED0BFA9-7650-4A90-B747-AD5029C1229D}"/>
                </a:ext>
              </a:extLst>
            </p:cNvPr>
            <p:cNvSpPr/>
            <p:nvPr/>
          </p:nvSpPr>
          <p:spPr>
            <a:xfrm>
              <a:off x="5418774" y="2280107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D996501-B73F-40A1-8A1D-05CF3BE96090}"/>
                </a:ext>
              </a:extLst>
            </p:cNvPr>
            <p:cNvSpPr/>
            <p:nvPr/>
          </p:nvSpPr>
          <p:spPr>
            <a:xfrm>
              <a:off x="5726474" y="2284462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79DFF28-FDE3-4F82-BB87-B73EC4A20F1E}"/>
                </a:ext>
              </a:extLst>
            </p:cNvPr>
            <p:cNvSpPr/>
            <p:nvPr/>
          </p:nvSpPr>
          <p:spPr>
            <a:xfrm>
              <a:off x="5429224" y="1005843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0C813F2-8211-4253-99E8-95B0C4C37452}"/>
                </a:ext>
              </a:extLst>
            </p:cNvPr>
            <p:cNvSpPr/>
            <p:nvPr/>
          </p:nvSpPr>
          <p:spPr>
            <a:xfrm>
              <a:off x="5736921" y="998585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0F9FA862-ACD3-461A-A90B-A4B1A8DDF17E}"/>
                </a:ext>
              </a:extLst>
            </p:cNvPr>
            <p:cNvSpPr/>
            <p:nvPr/>
          </p:nvSpPr>
          <p:spPr>
            <a:xfrm rot="10800000">
              <a:off x="5534887" y="1166932"/>
              <a:ext cx="242045" cy="1711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hord 72">
              <a:extLst>
                <a:ext uri="{FF2B5EF4-FFF2-40B4-BE49-F238E27FC236}">
                  <a16:creationId xmlns:a16="http://schemas.microsoft.com/office/drawing/2014/main" id="{1363EE9A-5B3F-45C8-BCB6-DD395DA31DE7}"/>
                </a:ext>
              </a:extLst>
            </p:cNvPr>
            <p:cNvSpPr/>
            <p:nvPr/>
          </p:nvSpPr>
          <p:spPr>
            <a:xfrm rot="633658">
              <a:off x="5242216" y="882984"/>
              <a:ext cx="195261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hord 73">
              <a:extLst>
                <a:ext uri="{FF2B5EF4-FFF2-40B4-BE49-F238E27FC236}">
                  <a16:creationId xmlns:a16="http://schemas.microsoft.com/office/drawing/2014/main" id="{4F0D911E-9DD1-4398-9361-9328256B814B}"/>
                </a:ext>
              </a:extLst>
            </p:cNvPr>
            <p:cNvSpPr/>
            <p:nvPr/>
          </p:nvSpPr>
          <p:spPr>
            <a:xfrm rot="20991263" flipH="1">
              <a:off x="5834250" y="885263"/>
              <a:ext cx="225885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65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2072684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76" name="Oval 275">
            <a:extLst>
              <a:ext uri="{FF2B5EF4-FFF2-40B4-BE49-F238E27FC236}">
                <a16:creationId xmlns:a16="http://schemas.microsoft.com/office/drawing/2014/main" id="{979117AD-716A-4123-AAD0-841E886F2F77}"/>
              </a:ext>
            </a:extLst>
          </p:cNvPr>
          <p:cNvSpPr>
            <a:spLocks/>
          </p:cNvSpPr>
          <p:nvPr/>
        </p:nvSpPr>
        <p:spPr>
          <a:xfrm>
            <a:off x="6553195" y="2512244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5D7C7A4-D33B-4BFD-BDD0-493D2E613AEC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9E5ABD3-51AB-46D5-9025-7525787DAF59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58475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3091969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65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81B33789-7A35-4A7F-A2A9-A9282460ABEA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2071D5F-8A39-4AF2-9A93-C0EC1DAC9501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64C621AE-D2DF-4A16-954D-55C6392335BC}"/>
              </a:ext>
            </a:extLst>
          </p:cNvPr>
          <p:cNvSpPr>
            <a:spLocks/>
          </p:cNvSpPr>
          <p:nvPr/>
        </p:nvSpPr>
        <p:spPr>
          <a:xfrm>
            <a:off x="6495139" y="196597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B0050E4-46CF-43DF-A33A-79C28A02B602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37D7535-07C3-46AA-8E8F-F65144D5DE56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271237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3991845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E6B7344-5BA3-4027-9198-32523AA1CC2B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381D062-5D55-4068-BD98-18ADDB3588ED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324014F-75CB-4C82-988B-2EE3C254590A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B485F879-1A0D-43E1-AF1B-E13ECFA56834}"/>
              </a:ext>
            </a:extLst>
          </p:cNvPr>
          <p:cNvSpPr>
            <a:spLocks/>
          </p:cNvSpPr>
          <p:nvPr/>
        </p:nvSpPr>
        <p:spPr>
          <a:xfrm>
            <a:off x="6918948" y="196597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4F24589-F5D8-4065-A2E7-712DFAFBE402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019955D-EF97-4CE1-9E5D-3FEA996CB627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2045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4997674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A42EA0E-DEE9-40A5-8E99-9E71023FB915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E00C5B7-6240-4841-9CA6-5535B5B03375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8095672-E8BF-4CBC-AFFC-7374CC7FDB44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6FB499C-E473-4768-8CE9-59A7CECFDDF5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72">
            <a:extLst>
              <a:ext uri="{FF2B5EF4-FFF2-40B4-BE49-F238E27FC236}">
                <a16:creationId xmlns:a16="http://schemas.microsoft.com/office/drawing/2014/main" id="{49741CFA-6527-4943-98D4-678035C01362}"/>
              </a:ext>
            </a:extLst>
          </p:cNvPr>
          <p:cNvSpPr>
            <a:spLocks/>
          </p:cNvSpPr>
          <p:nvPr/>
        </p:nvSpPr>
        <p:spPr>
          <a:xfrm>
            <a:off x="6918948" y="1460884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0F6A576-D9F2-45A3-8FE2-8BF77841C442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66A5D9C-CA70-42C2-A91F-240028C98A65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157864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5955606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987F755-697C-4A33-BEE4-654887BD5A44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B52DF7B-8A4D-44B6-BEA4-5E4FD87E4963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2CCAE98-AAE3-464F-9532-6B61984B56E1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938FC60-B899-45CD-902B-6FA5343AB645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9920E36-089E-45FB-BAC2-83E3C7FF7AC1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46CF4974-637D-4FAA-973D-04C0097A2D6E}"/>
              </a:ext>
            </a:extLst>
          </p:cNvPr>
          <p:cNvSpPr>
            <a:spLocks/>
          </p:cNvSpPr>
          <p:nvPr/>
        </p:nvSpPr>
        <p:spPr>
          <a:xfrm>
            <a:off x="6918948" y="960147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E3BA0FD-7C67-4036-AFDC-BA90BBDD0953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CA1A809-2C12-4877-B465-399E47F55CD8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39232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129994-5336-4C94-AA87-3B15460EFC69}"/>
              </a:ext>
            </a:extLst>
          </p:cNvPr>
          <p:cNvCxnSpPr>
            <a:cxnSpLocks/>
          </p:cNvCxnSpPr>
          <p:nvPr/>
        </p:nvCxnSpPr>
        <p:spPr>
          <a:xfrm>
            <a:off x="7048574" y="1099483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6869996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15FF824-2541-4BAE-B149-73E31BEDB20E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B58631A-3104-4135-9B80-869AC4B73A83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B05C412-48FA-404C-ACEA-6EAD5C412CC1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08BA1F1D-2723-461A-9559-9010050947AB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717A3C8-021D-4714-8F5A-7789F09DFA5F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C14FFFB-CDC4-403B-942B-ABB5DF0B309D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EF0DF420-7781-4264-89FD-D4D0C039C062}"/>
              </a:ext>
            </a:extLst>
          </p:cNvPr>
          <p:cNvSpPr>
            <a:spLocks/>
          </p:cNvSpPr>
          <p:nvPr/>
        </p:nvSpPr>
        <p:spPr>
          <a:xfrm>
            <a:off x="7299221" y="960147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7CD5A8C-6FEF-41EB-81EA-AA9C731BDA64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EECB9BB-5A4D-40A6-929C-74A0F0A8FC28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02125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7467585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7827928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B0B9076-A1F0-4C05-B9B1-ECD115B91326}"/>
              </a:ext>
            </a:extLst>
          </p:cNvPr>
          <p:cNvCxnSpPr>
            <a:cxnSpLocks/>
          </p:cNvCxnSpPr>
          <p:nvPr/>
        </p:nvCxnSpPr>
        <p:spPr>
          <a:xfrm>
            <a:off x="7048574" y="1099483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F3C7ADF-2A7A-469F-A100-784F7811BB56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19A3CFD-85B3-4431-B9C9-B24BC5DB288D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A0FC54E-397A-4334-A15E-8AB44F879D37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13C36F4-A711-46D8-B627-1FE2E3A15F51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7D59FF8-71DC-4BD9-A393-4F4688B20D7C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893982E-6A00-43A0-9824-CBE3F81CD019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269A0D8C-4BBD-47DC-8558-2B3C41EB2878}"/>
              </a:ext>
            </a:extLst>
          </p:cNvPr>
          <p:cNvSpPr>
            <a:spLocks/>
          </p:cNvSpPr>
          <p:nvPr/>
        </p:nvSpPr>
        <p:spPr>
          <a:xfrm>
            <a:off x="7313735" y="50294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1A85CA5-FD47-4C97-BD37-D48FADCDDE34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DD9F2FB-E9F2-48EF-BCE4-C6829DA649AE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420380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3C73764-F176-4C89-8AEA-8F9C807CAD89}"/>
              </a:ext>
            </a:extLst>
          </p:cNvPr>
          <p:cNvCxnSpPr>
            <a:cxnSpLocks/>
          </p:cNvCxnSpPr>
          <p:nvPr/>
        </p:nvCxnSpPr>
        <p:spPr>
          <a:xfrm>
            <a:off x="7465517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8742318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:5/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9CA345C-E847-440A-9F11-3715459AEC1A}"/>
              </a:ext>
            </a:extLst>
          </p:cNvPr>
          <p:cNvCxnSpPr/>
          <p:nvPr/>
        </p:nvCxnSpPr>
        <p:spPr>
          <a:xfrm flipV="1">
            <a:off x="7467585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CB2F124-524B-4CF4-9F3D-87F6014AA946}"/>
              </a:ext>
            </a:extLst>
          </p:cNvPr>
          <p:cNvCxnSpPr>
            <a:cxnSpLocks/>
          </p:cNvCxnSpPr>
          <p:nvPr/>
        </p:nvCxnSpPr>
        <p:spPr>
          <a:xfrm>
            <a:off x="7048574" y="1099483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D068053-D2D5-49E8-89B9-8E88D49DB2E4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005BE54-E71A-41E3-B89C-B4FD59F6B01C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0DA64BB-3194-4DCE-8965-B900F5ED466D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5097AEE-C5CE-4605-95C6-ECDC202E7826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E6F12D8C-F92C-46B0-83F4-EE991D253D74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CA3D316-2366-4199-BCE1-14770A31D93B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7B30BAC7-9BCD-4A5D-87E0-5B728986E602}"/>
              </a:ext>
            </a:extLst>
          </p:cNvPr>
          <p:cNvSpPr>
            <a:spLocks/>
          </p:cNvSpPr>
          <p:nvPr/>
        </p:nvSpPr>
        <p:spPr>
          <a:xfrm>
            <a:off x="7741899" y="459407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DE0CB85-A632-4B14-A7D3-CA9C8466549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35FC387-3AD7-4592-83B8-402067FD20D6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13332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3C73764-F176-4C89-8AEA-8F9C807CAD89}"/>
              </a:ext>
            </a:extLst>
          </p:cNvPr>
          <p:cNvCxnSpPr>
            <a:cxnSpLocks/>
          </p:cNvCxnSpPr>
          <p:nvPr/>
        </p:nvCxnSpPr>
        <p:spPr>
          <a:xfrm>
            <a:off x="7465517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9CA345C-E847-440A-9F11-3715459AEC1A}"/>
              </a:ext>
            </a:extLst>
          </p:cNvPr>
          <p:cNvCxnSpPr/>
          <p:nvPr/>
        </p:nvCxnSpPr>
        <p:spPr>
          <a:xfrm flipV="1">
            <a:off x="7467585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CB2F124-524B-4CF4-9F3D-87F6014AA946}"/>
              </a:ext>
            </a:extLst>
          </p:cNvPr>
          <p:cNvCxnSpPr>
            <a:cxnSpLocks/>
          </p:cNvCxnSpPr>
          <p:nvPr/>
        </p:nvCxnSpPr>
        <p:spPr>
          <a:xfrm>
            <a:off x="7048574" y="1099483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D068053-D2D5-49E8-89B9-8E88D49DB2E4}"/>
              </a:ext>
            </a:extLst>
          </p:cNvPr>
          <p:cNvCxnSpPr/>
          <p:nvPr/>
        </p:nvCxnSpPr>
        <p:spPr>
          <a:xfrm flipV="1">
            <a:off x="7072801" y="1112517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005BE54-E71A-41E3-B89C-B4FD59F6B01C}"/>
              </a:ext>
            </a:extLst>
          </p:cNvPr>
          <p:cNvCxnSpPr/>
          <p:nvPr/>
        </p:nvCxnSpPr>
        <p:spPr>
          <a:xfrm flipV="1">
            <a:off x="7072801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0DA64BB-3194-4DCE-8965-B900F5ED466D}"/>
              </a:ext>
            </a:extLst>
          </p:cNvPr>
          <p:cNvCxnSpPr>
            <a:cxnSpLocks/>
          </p:cNvCxnSpPr>
          <p:nvPr/>
        </p:nvCxnSpPr>
        <p:spPr>
          <a:xfrm>
            <a:off x="6631632" y="211982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5097AEE-C5CE-4605-95C6-ECDC202E7826}"/>
              </a:ext>
            </a:extLst>
          </p:cNvPr>
          <p:cNvCxnSpPr/>
          <p:nvPr/>
        </p:nvCxnSpPr>
        <p:spPr>
          <a:xfrm flipV="1">
            <a:off x="6634475" y="2147176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E6F12D8C-F92C-46B0-83F4-EE991D253D74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CA3D316-2366-4199-BCE1-14770A31D93B}"/>
              </a:ext>
            </a:extLst>
          </p:cNvPr>
          <p:cNvCxnSpPr>
            <a:cxnSpLocks/>
          </p:cNvCxnSpPr>
          <p:nvPr/>
        </p:nvCxnSpPr>
        <p:spPr>
          <a:xfrm>
            <a:off x="6214689" y="26539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1A6755-1EA4-4603-8F2B-275D6D1AB242}"/>
              </a:ext>
            </a:extLst>
          </p:cNvPr>
          <p:cNvSpPr/>
          <p:nvPr/>
        </p:nvSpPr>
        <p:spPr>
          <a:xfrm>
            <a:off x="6587099" y="596845"/>
            <a:ext cx="1355475" cy="2085023"/>
          </a:xfrm>
          <a:custGeom>
            <a:avLst/>
            <a:gdLst>
              <a:gd name="connsiteX0" fmla="*/ 0 w 1276350"/>
              <a:gd name="connsiteY0" fmla="*/ 2038350 h 2057400"/>
              <a:gd name="connsiteX1" fmla="*/ 0 w 1276350"/>
              <a:gd name="connsiteY1" fmla="*/ 1524000 h 2057400"/>
              <a:gd name="connsiteX2" fmla="*/ 457200 w 1276350"/>
              <a:gd name="connsiteY2" fmla="*/ 1524000 h 2057400"/>
              <a:gd name="connsiteX3" fmla="*/ 438150 w 1276350"/>
              <a:gd name="connsiteY3" fmla="*/ 495300 h 2057400"/>
              <a:gd name="connsiteX4" fmla="*/ 838200 w 1276350"/>
              <a:gd name="connsiteY4" fmla="*/ 514350 h 2057400"/>
              <a:gd name="connsiteX5" fmla="*/ 838200 w 1276350"/>
              <a:gd name="connsiteY5" fmla="*/ 0 h 2057400"/>
              <a:gd name="connsiteX6" fmla="*/ 1257300 w 1276350"/>
              <a:gd name="connsiteY6" fmla="*/ 0 h 2057400"/>
              <a:gd name="connsiteX7" fmla="*/ 1276350 w 1276350"/>
              <a:gd name="connsiteY7" fmla="*/ 2057400 h 2057400"/>
              <a:gd name="connsiteX8" fmla="*/ 0 w 1276350"/>
              <a:gd name="connsiteY8" fmla="*/ 203835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350" h="2057400">
                <a:moveTo>
                  <a:pt x="0" y="2038350"/>
                </a:moveTo>
                <a:lnTo>
                  <a:pt x="0" y="1524000"/>
                </a:lnTo>
                <a:lnTo>
                  <a:pt x="457200" y="1524000"/>
                </a:lnTo>
                <a:lnTo>
                  <a:pt x="438150" y="495300"/>
                </a:lnTo>
                <a:lnTo>
                  <a:pt x="838200" y="514350"/>
                </a:lnTo>
                <a:lnTo>
                  <a:pt x="838200" y="0"/>
                </a:lnTo>
                <a:lnTo>
                  <a:pt x="1257300" y="0"/>
                </a:lnTo>
                <a:lnTo>
                  <a:pt x="1276350" y="2057400"/>
                </a:lnTo>
                <a:lnTo>
                  <a:pt x="0" y="203835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3A1B114-4024-47BD-80EE-028406BF15D7}"/>
                  </a:ext>
                </a:extLst>
              </p:cNvPr>
              <p:cNvSpPr txBox="1"/>
              <p:nvPr/>
            </p:nvSpPr>
            <p:spPr>
              <a:xfrm>
                <a:off x="7833341" y="989034"/>
                <a:ext cx="2878435" cy="891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𝑨𝑼𝑪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3A1B114-4024-47BD-80EE-028406BF1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41" y="989034"/>
                <a:ext cx="2878435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Arc 278">
            <a:extLst>
              <a:ext uri="{FF2B5EF4-FFF2-40B4-BE49-F238E27FC236}">
                <a16:creationId xmlns:a16="http://schemas.microsoft.com/office/drawing/2014/main" id="{12E0DFD4-4B73-41FE-81D7-18DF6B354FCA}"/>
              </a:ext>
            </a:extLst>
          </p:cNvPr>
          <p:cNvSpPr/>
          <p:nvPr/>
        </p:nvSpPr>
        <p:spPr>
          <a:xfrm rot="20777177" flipV="1">
            <a:off x="7720884" y="1255236"/>
            <a:ext cx="613230" cy="428632"/>
          </a:xfrm>
          <a:prstGeom prst="arc">
            <a:avLst>
              <a:gd name="adj1" fmla="val 2611462"/>
              <a:gd name="adj2" fmla="val 8300578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3AA3D3E3-7297-47EB-979C-6254955AA074}"/>
                  </a:ext>
                </a:extLst>
              </p:cNvPr>
              <p:cNvSpPr txBox="1"/>
              <p:nvPr/>
            </p:nvSpPr>
            <p:spPr>
              <a:xfrm>
                <a:off x="7789515" y="1329998"/>
                <a:ext cx="28784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3AA3D3E3-7297-47EB-979C-6254955A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515" y="1329998"/>
                <a:ext cx="287843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8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591F0F-C86A-46D2-903A-92A8FFB1B9B4}"/>
              </a:ext>
            </a:extLst>
          </p:cNvPr>
          <p:cNvSpPr txBox="1"/>
          <p:nvPr/>
        </p:nvSpPr>
        <p:spPr>
          <a:xfrm>
            <a:off x="3794636" y="2505680"/>
            <a:ext cx="4606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2</a:t>
            </a:r>
            <a:endParaRPr lang="en-US" dirty="0"/>
          </a:p>
          <a:p>
            <a:r>
              <a:rPr lang="en-US" dirty="0"/>
              <a:t>We suppose that the more a dog has drooled,</a:t>
            </a:r>
          </a:p>
          <a:p>
            <a:r>
              <a:rPr lang="en-US" dirty="0"/>
              <a:t>the more likely that dog is to have a tennis ball.</a:t>
            </a:r>
          </a:p>
        </p:txBody>
      </p:sp>
    </p:spTree>
    <p:extLst>
      <p:ext uri="{BB962C8B-B14F-4D97-AF65-F5344CB8AC3E}">
        <p14:creationId xmlns:p14="http://schemas.microsoft.com/office/powerpoint/2010/main" val="263539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C6CB32C-2471-4217-BC4C-15F18498C357}"/>
              </a:ext>
            </a:extLst>
          </p:cNvPr>
          <p:cNvGrpSpPr/>
          <p:nvPr/>
        </p:nvGrpSpPr>
        <p:grpSpPr>
          <a:xfrm>
            <a:off x="3431152" y="1986008"/>
            <a:ext cx="804058" cy="1442992"/>
            <a:chOff x="5181610" y="788597"/>
            <a:chExt cx="924921" cy="1659895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56FAC1E5-ED32-446B-8908-F7CEB126D534}"/>
                </a:ext>
              </a:extLst>
            </p:cNvPr>
            <p:cNvSpPr/>
            <p:nvPr/>
          </p:nvSpPr>
          <p:spPr>
            <a:xfrm>
              <a:off x="5329300" y="1259764"/>
              <a:ext cx="640073" cy="10972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B81EE7E-499B-41C7-9B6D-071715529585}"/>
                </a:ext>
              </a:extLst>
            </p:cNvPr>
            <p:cNvSpPr/>
            <p:nvPr/>
          </p:nvSpPr>
          <p:spPr>
            <a:xfrm>
              <a:off x="5329300" y="788597"/>
              <a:ext cx="640073" cy="64367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67ED5EE-D0F5-4885-9E10-D984A5521F72}"/>
                </a:ext>
              </a:extLst>
            </p:cNvPr>
            <p:cNvSpPr/>
            <p:nvPr/>
          </p:nvSpPr>
          <p:spPr>
            <a:xfrm>
              <a:off x="5229162" y="188460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36EDED3-D6FB-4B06-8B5C-8B7E59CA7EC0}"/>
                </a:ext>
              </a:extLst>
            </p:cNvPr>
            <p:cNvSpPr/>
            <p:nvPr/>
          </p:nvSpPr>
          <p:spPr>
            <a:xfrm>
              <a:off x="5856919" y="189623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1223F34F-D2CC-4F1C-91F2-87F1B3A1A595}"/>
                </a:ext>
              </a:extLst>
            </p:cNvPr>
            <p:cNvSpPr/>
            <p:nvPr/>
          </p:nvSpPr>
          <p:spPr>
            <a:xfrm>
              <a:off x="5832214" y="2257975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54B6506-5166-4BF4-9301-D0CFA84F3BD9}"/>
                </a:ext>
              </a:extLst>
            </p:cNvPr>
            <p:cNvSpPr/>
            <p:nvPr/>
          </p:nvSpPr>
          <p:spPr>
            <a:xfrm>
              <a:off x="5181610" y="2240933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8734B05F-197D-4CE1-8428-EE19ED34D5D7}"/>
                </a:ext>
              </a:extLst>
            </p:cNvPr>
            <p:cNvSpPr/>
            <p:nvPr/>
          </p:nvSpPr>
          <p:spPr>
            <a:xfrm>
              <a:off x="5766384" y="1610278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3CB59676-2883-4838-9304-7483480D67C3}"/>
                </a:ext>
              </a:extLst>
            </p:cNvPr>
            <p:cNvSpPr/>
            <p:nvPr/>
          </p:nvSpPr>
          <p:spPr>
            <a:xfrm>
              <a:off x="5399700" y="1602682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A8D672F4-748E-4237-ADAF-46E93F9353CA}"/>
                </a:ext>
              </a:extLst>
            </p:cNvPr>
            <p:cNvSpPr/>
            <p:nvPr/>
          </p:nvSpPr>
          <p:spPr>
            <a:xfrm>
              <a:off x="5418774" y="2280107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D43F7CEC-BACB-4F8F-AB04-634115DDA9EB}"/>
                </a:ext>
              </a:extLst>
            </p:cNvPr>
            <p:cNvSpPr/>
            <p:nvPr/>
          </p:nvSpPr>
          <p:spPr>
            <a:xfrm>
              <a:off x="5726474" y="2284462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EDD5A5E2-C6ED-4A56-A968-398E55ECFEEA}"/>
                </a:ext>
              </a:extLst>
            </p:cNvPr>
            <p:cNvSpPr/>
            <p:nvPr/>
          </p:nvSpPr>
          <p:spPr>
            <a:xfrm>
              <a:off x="5429224" y="1005843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955F77CA-3234-4904-95BA-65FCE0B7A172}"/>
                </a:ext>
              </a:extLst>
            </p:cNvPr>
            <p:cNvSpPr/>
            <p:nvPr/>
          </p:nvSpPr>
          <p:spPr>
            <a:xfrm>
              <a:off x="5736921" y="998585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Isosceles Triangle 318">
              <a:extLst>
                <a:ext uri="{FF2B5EF4-FFF2-40B4-BE49-F238E27FC236}">
                  <a16:creationId xmlns:a16="http://schemas.microsoft.com/office/drawing/2014/main" id="{B7B0B290-FE8A-4081-9BC3-EB07A7D4A990}"/>
                </a:ext>
              </a:extLst>
            </p:cNvPr>
            <p:cNvSpPr/>
            <p:nvPr/>
          </p:nvSpPr>
          <p:spPr>
            <a:xfrm rot="10800000">
              <a:off x="5534887" y="1166932"/>
              <a:ext cx="242045" cy="1711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Chord 319">
              <a:extLst>
                <a:ext uri="{FF2B5EF4-FFF2-40B4-BE49-F238E27FC236}">
                  <a16:creationId xmlns:a16="http://schemas.microsoft.com/office/drawing/2014/main" id="{9C3EB39B-3871-48A1-B3F1-62124A8D1910}"/>
                </a:ext>
              </a:extLst>
            </p:cNvPr>
            <p:cNvSpPr/>
            <p:nvPr/>
          </p:nvSpPr>
          <p:spPr>
            <a:xfrm rot="633658">
              <a:off x="5242216" y="882984"/>
              <a:ext cx="195261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Chord 320">
              <a:extLst>
                <a:ext uri="{FF2B5EF4-FFF2-40B4-BE49-F238E27FC236}">
                  <a16:creationId xmlns:a16="http://schemas.microsoft.com/office/drawing/2014/main" id="{C7DABB0B-BF81-4709-8F89-5BFA1D59BC43}"/>
                </a:ext>
              </a:extLst>
            </p:cNvPr>
            <p:cNvSpPr/>
            <p:nvPr/>
          </p:nvSpPr>
          <p:spPr>
            <a:xfrm rot="20991263" flipH="1">
              <a:off x="5834250" y="885263"/>
              <a:ext cx="225885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0F49E46-23A9-474A-931E-D188E123F3DA}"/>
              </a:ext>
            </a:extLst>
          </p:cNvPr>
          <p:cNvSpPr txBox="1"/>
          <p:nvPr/>
        </p:nvSpPr>
        <p:spPr>
          <a:xfrm>
            <a:off x="4774829" y="2245609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tennis balls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D0B3B55-BC91-48E9-903B-21D9A8268DAC}"/>
              </a:ext>
            </a:extLst>
          </p:cNvPr>
          <p:cNvSpPr/>
          <p:nvPr/>
        </p:nvSpPr>
        <p:spPr>
          <a:xfrm>
            <a:off x="243904" y="4508343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2BB0DA24-9EBE-4786-BEC1-D8C5AE09F7D2}"/>
              </a:ext>
            </a:extLst>
          </p:cNvPr>
          <p:cNvSpPr/>
          <p:nvPr/>
        </p:nvSpPr>
        <p:spPr>
          <a:xfrm>
            <a:off x="5259504" y="2767048"/>
            <a:ext cx="222079" cy="2047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7D5B1EA-5BA8-4E95-919D-8586239824DE}"/>
              </a:ext>
            </a:extLst>
          </p:cNvPr>
          <p:cNvSpPr txBox="1"/>
          <p:nvPr/>
        </p:nvSpPr>
        <p:spPr>
          <a:xfrm>
            <a:off x="3046379" y="960147"/>
            <a:ext cx="18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dogs, each on</a:t>
            </a:r>
          </a:p>
          <a:p>
            <a:r>
              <a:rPr lang="en-US" dirty="0"/>
              <a:t>a rolling platform</a:t>
            </a:r>
          </a:p>
          <a:p>
            <a:r>
              <a:rPr lang="en-US" dirty="0"/>
              <a:t>behind a screen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93734E7-D9B8-42F6-96D0-9249375638FE}"/>
              </a:ext>
            </a:extLst>
          </p:cNvPr>
          <p:cNvSpPr txBox="1"/>
          <p:nvPr/>
        </p:nvSpPr>
        <p:spPr>
          <a:xfrm>
            <a:off x="6644635" y="1680037"/>
            <a:ext cx="223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tennis ball </a:t>
            </a:r>
            <a:r>
              <a:rPr lang="en-US"/>
              <a:t>is held </a:t>
            </a:r>
            <a:r>
              <a:rPr lang="en-US" dirty="0"/>
              <a:t>by a dog; each dog can hold at most one tennis ball.</a:t>
            </a:r>
          </a:p>
        </p:txBody>
      </p:sp>
    </p:spTree>
    <p:extLst>
      <p:ext uri="{BB962C8B-B14F-4D97-AF65-F5344CB8AC3E}">
        <p14:creationId xmlns:p14="http://schemas.microsoft.com/office/powerpoint/2010/main" val="393864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4508343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5664483" y="2461708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243904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1DB6B0A3-A545-4CCD-B11F-B7A81C3238C7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3D72EA9-ED34-4FD2-AFA4-FBF39E1F9CD7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227528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5649828" y="192960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1249732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8C21E7C6-824E-4ACB-9F62-6D6FDB0F7845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F143792-147C-410E-9BE9-004F61519D08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57180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5636415" y="147137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2115168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6A286324-C2F7-4853-A489-7FF6576343E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929FCCF-1586-4F31-9BAE-221AA72E2DDA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269229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5664483" y="984722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3078513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:3/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46A7287-0FF0-41DB-B8F9-E057FE2C2143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7D897AF-75DA-4F3C-8368-05596DF61F2E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414524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6058773" y="99908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3992903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:3/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E0ACA6CD-77D5-4C5B-8B76-9428FF896141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BF9C462-F0EC-4CE9-B934-CA6DF268A49E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819273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6085717" y="462312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4998732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C6925538-ED6B-4DE3-8F96-7CCEB91BFC60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8AA756F-F0A7-4940-97C4-1E387255290D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84116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6528751" y="46341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5913122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C2E5F328-9CD4-43AD-9A32-ED4A8DB2D75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7B022AD-E679-4D29-828E-8E41C1BEA140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341275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6892110" y="46341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6869996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:3/5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1296AAA6-673A-4714-A67D-9D45CAE5CF5E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89CF5DA-23CA-48C8-AB27-38639A8B040A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1640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C6CB32C-2471-4217-BC4C-15F18498C357}"/>
              </a:ext>
            </a:extLst>
          </p:cNvPr>
          <p:cNvGrpSpPr/>
          <p:nvPr/>
        </p:nvGrpSpPr>
        <p:grpSpPr>
          <a:xfrm>
            <a:off x="3431152" y="1986008"/>
            <a:ext cx="804058" cy="1442992"/>
            <a:chOff x="5181610" y="788597"/>
            <a:chExt cx="924921" cy="1659895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56FAC1E5-ED32-446B-8908-F7CEB126D534}"/>
                </a:ext>
              </a:extLst>
            </p:cNvPr>
            <p:cNvSpPr/>
            <p:nvPr/>
          </p:nvSpPr>
          <p:spPr>
            <a:xfrm>
              <a:off x="5329300" y="1259764"/>
              <a:ext cx="640073" cy="10972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B81EE7E-499B-41C7-9B6D-071715529585}"/>
                </a:ext>
              </a:extLst>
            </p:cNvPr>
            <p:cNvSpPr/>
            <p:nvPr/>
          </p:nvSpPr>
          <p:spPr>
            <a:xfrm>
              <a:off x="5329300" y="788597"/>
              <a:ext cx="640073" cy="64367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67ED5EE-D0F5-4885-9E10-D984A5521F72}"/>
                </a:ext>
              </a:extLst>
            </p:cNvPr>
            <p:cNvSpPr/>
            <p:nvPr/>
          </p:nvSpPr>
          <p:spPr>
            <a:xfrm>
              <a:off x="5229162" y="188460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36EDED3-D6FB-4B06-8B5C-8B7E59CA7EC0}"/>
                </a:ext>
              </a:extLst>
            </p:cNvPr>
            <p:cNvSpPr/>
            <p:nvPr/>
          </p:nvSpPr>
          <p:spPr>
            <a:xfrm>
              <a:off x="5856919" y="1896231"/>
              <a:ext cx="200275" cy="42671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1223F34F-D2CC-4F1C-91F2-87F1B3A1A595}"/>
                </a:ext>
              </a:extLst>
            </p:cNvPr>
            <p:cNvSpPr/>
            <p:nvPr/>
          </p:nvSpPr>
          <p:spPr>
            <a:xfrm>
              <a:off x="5832214" y="2257975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54B6506-5166-4BF4-9301-D0CFA84F3BD9}"/>
                </a:ext>
              </a:extLst>
            </p:cNvPr>
            <p:cNvSpPr/>
            <p:nvPr/>
          </p:nvSpPr>
          <p:spPr>
            <a:xfrm>
              <a:off x="5181610" y="2240933"/>
              <a:ext cx="274317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8734B05F-197D-4CE1-8428-EE19ED34D5D7}"/>
                </a:ext>
              </a:extLst>
            </p:cNvPr>
            <p:cNvSpPr/>
            <p:nvPr/>
          </p:nvSpPr>
          <p:spPr>
            <a:xfrm>
              <a:off x="5766384" y="1610278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3CB59676-2883-4838-9304-7483480D67C3}"/>
                </a:ext>
              </a:extLst>
            </p:cNvPr>
            <p:cNvSpPr/>
            <p:nvPr/>
          </p:nvSpPr>
          <p:spPr>
            <a:xfrm>
              <a:off x="5399700" y="1602682"/>
              <a:ext cx="156365" cy="8117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A8D672F4-748E-4237-ADAF-46E93F9353CA}"/>
                </a:ext>
              </a:extLst>
            </p:cNvPr>
            <p:cNvSpPr/>
            <p:nvPr/>
          </p:nvSpPr>
          <p:spPr>
            <a:xfrm>
              <a:off x="5418774" y="2280107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D43F7CEC-BACB-4F8F-AB04-634115DDA9EB}"/>
                </a:ext>
              </a:extLst>
            </p:cNvPr>
            <p:cNvSpPr/>
            <p:nvPr/>
          </p:nvSpPr>
          <p:spPr>
            <a:xfrm>
              <a:off x="5726474" y="2284462"/>
              <a:ext cx="170329" cy="1640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EDD5A5E2-C6ED-4A56-A968-398E55ECFEEA}"/>
                </a:ext>
              </a:extLst>
            </p:cNvPr>
            <p:cNvSpPr/>
            <p:nvPr/>
          </p:nvSpPr>
          <p:spPr>
            <a:xfrm>
              <a:off x="5429224" y="1005843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955F77CA-3234-4904-95BA-65FCE0B7A172}"/>
                </a:ext>
              </a:extLst>
            </p:cNvPr>
            <p:cNvSpPr/>
            <p:nvPr/>
          </p:nvSpPr>
          <p:spPr>
            <a:xfrm>
              <a:off x="5736921" y="998585"/>
              <a:ext cx="116337" cy="1232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Isosceles Triangle 318">
              <a:extLst>
                <a:ext uri="{FF2B5EF4-FFF2-40B4-BE49-F238E27FC236}">
                  <a16:creationId xmlns:a16="http://schemas.microsoft.com/office/drawing/2014/main" id="{B7B0B290-FE8A-4081-9BC3-EB07A7D4A990}"/>
                </a:ext>
              </a:extLst>
            </p:cNvPr>
            <p:cNvSpPr/>
            <p:nvPr/>
          </p:nvSpPr>
          <p:spPr>
            <a:xfrm rot="10800000">
              <a:off x="5534887" y="1166932"/>
              <a:ext cx="242045" cy="1711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Chord 319">
              <a:extLst>
                <a:ext uri="{FF2B5EF4-FFF2-40B4-BE49-F238E27FC236}">
                  <a16:creationId xmlns:a16="http://schemas.microsoft.com/office/drawing/2014/main" id="{9C3EB39B-3871-48A1-B3F1-62124A8D1910}"/>
                </a:ext>
              </a:extLst>
            </p:cNvPr>
            <p:cNvSpPr/>
            <p:nvPr/>
          </p:nvSpPr>
          <p:spPr>
            <a:xfrm rot="633658">
              <a:off x="5242216" y="882984"/>
              <a:ext cx="195261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Chord 320">
              <a:extLst>
                <a:ext uri="{FF2B5EF4-FFF2-40B4-BE49-F238E27FC236}">
                  <a16:creationId xmlns:a16="http://schemas.microsoft.com/office/drawing/2014/main" id="{C7DABB0B-BF81-4709-8F89-5BFA1D59BC43}"/>
                </a:ext>
              </a:extLst>
            </p:cNvPr>
            <p:cNvSpPr/>
            <p:nvPr/>
          </p:nvSpPr>
          <p:spPr>
            <a:xfrm rot="20991263" flipH="1">
              <a:off x="5834250" y="885263"/>
              <a:ext cx="225885" cy="427250"/>
            </a:xfrm>
            <a:prstGeom prst="chor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0F49E46-23A9-474A-931E-D188E123F3DA}"/>
              </a:ext>
            </a:extLst>
          </p:cNvPr>
          <p:cNvSpPr txBox="1"/>
          <p:nvPr/>
        </p:nvSpPr>
        <p:spPr>
          <a:xfrm>
            <a:off x="4774829" y="2245609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tennis balls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D0B3B55-BC91-48E9-903B-21D9A8268DAC}"/>
              </a:ext>
            </a:extLst>
          </p:cNvPr>
          <p:cNvSpPr/>
          <p:nvPr/>
        </p:nvSpPr>
        <p:spPr>
          <a:xfrm>
            <a:off x="243904" y="4508343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2BB0DA24-9EBE-4786-BEC1-D8C5AE09F7D2}"/>
              </a:ext>
            </a:extLst>
          </p:cNvPr>
          <p:cNvSpPr/>
          <p:nvPr/>
        </p:nvSpPr>
        <p:spPr>
          <a:xfrm>
            <a:off x="5259504" y="2767048"/>
            <a:ext cx="222079" cy="2047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7D5B1EA-5BA8-4E95-919D-8586239824DE}"/>
              </a:ext>
            </a:extLst>
          </p:cNvPr>
          <p:cNvSpPr txBox="1"/>
          <p:nvPr/>
        </p:nvSpPr>
        <p:spPr>
          <a:xfrm>
            <a:off x="3046379" y="960147"/>
            <a:ext cx="18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dogs, each on</a:t>
            </a:r>
          </a:p>
          <a:p>
            <a:r>
              <a:rPr lang="en-US" dirty="0"/>
              <a:t>a rolling platform</a:t>
            </a:r>
          </a:p>
          <a:p>
            <a:r>
              <a:rPr lang="en-US" dirty="0"/>
              <a:t>behind a screen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1DF9066-88BB-46B2-8432-D918F2235B9D}"/>
              </a:ext>
            </a:extLst>
          </p:cNvPr>
          <p:cNvSpPr txBox="1"/>
          <p:nvPr/>
        </p:nvSpPr>
        <p:spPr>
          <a:xfrm>
            <a:off x="2555413" y="3886195"/>
            <a:ext cx="820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consider two models that predict which dogs are holding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1C7869F-2132-48F2-BA06-080C5F24ABC3}"/>
              </a:ext>
            </a:extLst>
          </p:cNvPr>
          <p:cNvSpPr txBox="1"/>
          <p:nvPr/>
        </p:nvSpPr>
        <p:spPr>
          <a:xfrm>
            <a:off x="6644635" y="1680037"/>
            <a:ext cx="223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tennis ball </a:t>
            </a:r>
            <a:r>
              <a:rPr lang="en-US"/>
              <a:t>is held </a:t>
            </a:r>
            <a:r>
              <a:rPr lang="en-US" dirty="0"/>
              <a:t>by a dog; each dog can hold at most one tennis ball.</a:t>
            </a:r>
          </a:p>
        </p:txBody>
      </p:sp>
    </p:spTree>
    <p:extLst>
      <p:ext uri="{BB962C8B-B14F-4D97-AF65-F5344CB8AC3E}">
        <p14:creationId xmlns:p14="http://schemas.microsoft.com/office/powerpoint/2010/main" val="3917239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129994-5336-4C94-AA87-3B15460EFC69}"/>
              </a:ext>
            </a:extLst>
          </p:cNvPr>
          <p:cNvCxnSpPr>
            <a:cxnSpLocks/>
          </p:cNvCxnSpPr>
          <p:nvPr/>
        </p:nvCxnSpPr>
        <p:spPr>
          <a:xfrm>
            <a:off x="7048574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7349990" y="46341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7875825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:4/5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B41F6A2F-EFE8-44E9-B27A-64102F516D3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94B757E-F4FD-4157-8356-3646713FB025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3895804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129994-5336-4C94-AA87-3B15460EFC69}"/>
              </a:ext>
            </a:extLst>
          </p:cNvPr>
          <p:cNvCxnSpPr>
            <a:cxnSpLocks/>
          </p:cNvCxnSpPr>
          <p:nvPr/>
        </p:nvCxnSpPr>
        <p:spPr>
          <a:xfrm>
            <a:off x="7048574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3C73764-F176-4C89-8AEA-8F9C807CAD89}"/>
              </a:ext>
            </a:extLst>
          </p:cNvPr>
          <p:cNvCxnSpPr>
            <a:cxnSpLocks/>
          </p:cNvCxnSpPr>
          <p:nvPr/>
        </p:nvCxnSpPr>
        <p:spPr>
          <a:xfrm>
            <a:off x="7465517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97701C-7897-4062-BB6D-DCD49CB0C7B0}"/>
              </a:ext>
            </a:extLst>
          </p:cNvPr>
          <p:cNvSpPr>
            <a:spLocks/>
          </p:cNvSpPr>
          <p:nvPr/>
        </p:nvSpPr>
        <p:spPr>
          <a:xfrm>
            <a:off x="7760949" y="463416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77DF5-0064-44D3-A35C-8B533ACCD528}"/>
              </a:ext>
            </a:extLst>
          </p:cNvPr>
          <p:cNvGrpSpPr/>
          <p:nvPr/>
        </p:nvGrpSpPr>
        <p:grpSpPr>
          <a:xfrm>
            <a:off x="8790215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:4/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AE98080-A2CC-4947-BE44-86834F2A0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:5/5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73E1DD-2F6B-41B8-B49E-A514964B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A9766A8-7EF0-411B-B289-90BA061A9852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5ED84B83-65AE-4DFE-8250-CCF20F5B8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BD7D7951-454D-43BB-BD3E-F4E04ADC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6A85FA5-DC89-494B-A371-A35A354CA6EC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CF1D603D-BD14-46EE-B629-B2F81B128314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0AF171-3E8B-4BD7-B881-4524983FD3DB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3431663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A1636-911C-470D-945F-7C9D63A5CDCF}"/>
              </a:ext>
            </a:extLst>
          </p:cNvPr>
          <p:cNvCxnSpPr/>
          <p:nvPr/>
        </p:nvCxnSpPr>
        <p:spPr>
          <a:xfrm flipV="1">
            <a:off x="5811020" y="211814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0BAEEA-249D-43D0-8C37-0A0D1C9FB4AD}"/>
              </a:ext>
            </a:extLst>
          </p:cNvPr>
          <p:cNvGrpSpPr>
            <a:grpSpLocks noChangeAspect="1"/>
          </p:cNvGrpSpPr>
          <p:nvPr/>
        </p:nvGrpSpPr>
        <p:grpSpPr>
          <a:xfrm>
            <a:off x="1866519" y="4570839"/>
            <a:ext cx="8595360" cy="2005694"/>
            <a:chOff x="1784137" y="4325667"/>
            <a:chExt cx="9887380" cy="2307179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4115642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796354" y="647522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81379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662091" y="6475821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32703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613415" y="647463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854548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9226194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7411219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8091931" y="647496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6362543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7043255" y="6473779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5228280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908992" y="647437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9615163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10295875" y="6471307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981615" y="5663102"/>
              <a:ext cx="1101210" cy="848250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88197" y="5663203"/>
              <a:ext cx="1101210" cy="848250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6178647" y="5663102"/>
              <a:ext cx="1101210" cy="848250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5085229" y="5663203"/>
              <a:ext cx="1101210" cy="848250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8373275" y="5663102"/>
              <a:ext cx="1101210" cy="848250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7279857" y="5663203"/>
              <a:ext cx="1101210" cy="848250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9476889" y="5663203"/>
              <a:ext cx="1101210" cy="848250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784137" y="5663102"/>
              <a:ext cx="1101210" cy="848250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1958763" y="6048656"/>
              <a:ext cx="897081" cy="22710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6250461" y="4384164"/>
              <a:ext cx="924921" cy="1671223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3048014" y="4325667"/>
              <a:ext cx="924921" cy="1671223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1939578" y="4349712"/>
              <a:ext cx="924921" cy="1671223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4093821" y="4349712"/>
              <a:ext cx="924921" cy="1671223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9577422" y="4349712"/>
              <a:ext cx="924921" cy="1659895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5171079" y="4387755"/>
              <a:ext cx="924921" cy="1659895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7362309" y="4377081"/>
              <a:ext cx="924921" cy="1659895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8480154" y="4355615"/>
              <a:ext cx="924921" cy="1659895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100568" y="6054281"/>
              <a:ext cx="794870" cy="20645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4186495" y="6046699"/>
              <a:ext cx="722609" cy="18769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5301924" y="6100187"/>
              <a:ext cx="656917" cy="17062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6436263" y="6121408"/>
              <a:ext cx="597197" cy="1551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7565155" y="6101069"/>
              <a:ext cx="542906" cy="14101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8737733" y="6079501"/>
              <a:ext cx="407894" cy="1165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9905078" y="6074201"/>
              <a:ext cx="337103" cy="1059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10711326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1392038" y="6470713"/>
              <a:ext cx="180786" cy="133264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10570307" y="5663102"/>
              <a:ext cx="1101210" cy="848250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10664159" y="4349712"/>
              <a:ext cx="924921" cy="1659895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10987107" y="6049923"/>
              <a:ext cx="278597" cy="9631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DEC2F70-E51D-4644-A800-D2030F68896F}"/>
              </a:ext>
            </a:extLst>
          </p:cNvPr>
          <p:cNvCxnSpPr/>
          <p:nvPr/>
        </p:nvCxnSpPr>
        <p:spPr>
          <a:xfrm flipV="1">
            <a:off x="5799896" y="1615718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2419472-79AF-4C83-A9A0-85A7F5A9CC60}"/>
              </a:ext>
            </a:extLst>
          </p:cNvPr>
          <p:cNvCxnSpPr/>
          <p:nvPr/>
        </p:nvCxnSpPr>
        <p:spPr>
          <a:xfrm flipV="1">
            <a:off x="5799957" y="1127031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7F68FAC-65AB-4E82-8CF5-D31E7A3256A6}"/>
              </a:ext>
            </a:extLst>
          </p:cNvPr>
          <p:cNvCxnSpPr/>
          <p:nvPr/>
        </p:nvCxnSpPr>
        <p:spPr>
          <a:xfrm flipV="1">
            <a:off x="6205754" y="614204"/>
            <a:ext cx="0" cy="493776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6E56AA-ACB0-4439-A797-1871483164CE}"/>
              </a:ext>
            </a:extLst>
          </p:cNvPr>
          <p:cNvCxnSpPr>
            <a:cxnSpLocks/>
          </p:cNvCxnSpPr>
          <p:nvPr/>
        </p:nvCxnSpPr>
        <p:spPr>
          <a:xfrm>
            <a:off x="5790513" y="1120145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3485662-8A21-4F06-9F33-93606D480C99}"/>
              </a:ext>
            </a:extLst>
          </p:cNvPr>
          <p:cNvCxnSpPr>
            <a:cxnSpLocks/>
          </p:cNvCxnSpPr>
          <p:nvPr/>
        </p:nvCxnSpPr>
        <p:spPr>
          <a:xfrm>
            <a:off x="6631632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99AD049-255A-4613-8390-C307B2D235D6}"/>
              </a:ext>
            </a:extLst>
          </p:cNvPr>
          <p:cNvCxnSpPr>
            <a:cxnSpLocks/>
          </p:cNvCxnSpPr>
          <p:nvPr/>
        </p:nvCxnSpPr>
        <p:spPr>
          <a:xfrm>
            <a:off x="6214689" y="597312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129994-5336-4C94-AA87-3B15460EFC69}"/>
              </a:ext>
            </a:extLst>
          </p:cNvPr>
          <p:cNvCxnSpPr>
            <a:cxnSpLocks/>
          </p:cNvCxnSpPr>
          <p:nvPr/>
        </p:nvCxnSpPr>
        <p:spPr>
          <a:xfrm>
            <a:off x="7048574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3C73764-F176-4C89-8AEA-8F9C807CAD89}"/>
              </a:ext>
            </a:extLst>
          </p:cNvPr>
          <p:cNvCxnSpPr>
            <a:cxnSpLocks/>
          </p:cNvCxnSpPr>
          <p:nvPr/>
        </p:nvCxnSpPr>
        <p:spPr>
          <a:xfrm>
            <a:off x="7465517" y="596846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F10C3FBA-9D18-433D-8180-AF2FFD1DC62F}"/>
              </a:ext>
            </a:extLst>
          </p:cNvPr>
          <p:cNvSpPr/>
          <p:nvPr/>
        </p:nvSpPr>
        <p:spPr>
          <a:xfrm>
            <a:off x="262237" y="6041233"/>
            <a:ext cx="1448822" cy="40070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835F1-F669-4AD6-A56A-6EE27D45F72D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DA4F52-359B-4F96-9B64-64DFD0814A96}"/>
              </a:ext>
            </a:extLst>
          </p:cNvPr>
          <p:cNvSpPr/>
          <p:nvPr/>
        </p:nvSpPr>
        <p:spPr>
          <a:xfrm>
            <a:off x="5791200" y="594360"/>
            <a:ext cx="2087880" cy="2072640"/>
          </a:xfrm>
          <a:custGeom>
            <a:avLst/>
            <a:gdLst>
              <a:gd name="connsiteX0" fmla="*/ 0 w 2087880"/>
              <a:gd name="connsiteY0" fmla="*/ 2072640 h 2072640"/>
              <a:gd name="connsiteX1" fmla="*/ 7620 w 2087880"/>
              <a:gd name="connsiteY1" fmla="*/ 525780 h 2072640"/>
              <a:gd name="connsiteX2" fmla="*/ 411480 w 2087880"/>
              <a:gd name="connsiteY2" fmla="*/ 525780 h 2072640"/>
              <a:gd name="connsiteX3" fmla="*/ 411480 w 2087880"/>
              <a:gd name="connsiteY3" fmla="*/ 0 h 2072640"/>
              <a:gd name="connsiteX4" fmla="*/ 2087880 w 2087880"/>
              <a:gd name="connsiteY4" fmla="*/ 0 h 2072640"/>
              <a:gd name="connsiteX5" fmla="*/ 2087880 w 2087880"/>
              <a:gd name="connsiteY5" fmla="*/ 2065020 h 2072640"/>
              <a:gd name="connsiteX6" fmla="*/ 0 w 2087880"/>
              <a:gd name="connsiteY6" fmla="*/ 2072640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7880" h="2072640">
                <a:moveTo>
                  <a:pt x="0" y="2072640"/>
                </a:moveTo>
                <a:lnTo>
                  <a:pt x="7620" y="525780"/>
                </a:lnTo>
                <a:lnTo>
                  <a:pt x="411480" y="525780"/>
                </a:lnTo>
                <a:lnTo>
                  <a:pt x="411480" y="0"/>
                </a:lnTo>
                <a:lnTo>
                  <a:pt x="2087880" y="0"/>
                </a:lnTo>
                <a:lnTo>
                  <a:pt x="2087880" y="2065020"/>
                </a:lnTo>
                <a:lnTo>
                  <a:pt x="0" y="207264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D8B80D7-9943-40FE-B182-D8EB92DC541A}"/>
                  </a:ext>
                </a:extLst>
              </p:cNvPr>
              <p:cNvSpPr txBox="1"/>
              <p:nvPr/>
            </p:nvSpPr>
            <p:spPr>
              <a:xfrm>
                <a:off x="5807021" y="1181776"/>
                <a:ext cx="2037485" cy="1047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𝑨𝑼𝑪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D8B80D7-9943-40FE-B182-D8EB92DC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21" y="1181776"/>
                <a:ext cx="2037485" cy="10474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377D0343-6B4F-45F0-A108-2E519D50A0AC}"/>
              </a:ext>
            </a:extLst>
          </p:cNvPr>
          <p:cNvSpPr/>
          <p:nvPr/>
        </p:nvSpPr>
        <p:spPr>
          <a:xfrm>
            <a:off x="7295604" y="1863219"/>
            <a:ext cx="1276893" cy="30612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2FE23CC-09D5-4210-B859-532CFD815330}"/>
              </a:ext>
            </a:extLst>
          </p:cNvPr>
          <p:cNvSpPr txBox="1"/>
          <p:nvPr/>
        </p:nvSpPr>
        <p:spPr>
          <a:xfrm>
            <a:off x="8760662" y="2253085"/>
            <a:ext cx="282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Drool pool size is a much better classifier here.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1C82752-C4E5-40C5-AF6D-B7BD8FB4591A}"/>
              </a:ext>
            </a:extLst>
          </p:cNvPr>
          <p:cNvSpPr txBox="1"/>
          <p:nvPr/>
        </p:nvSpPr>
        <p:spPr>
          <a:xfrm>
            <a:off x="8778935" y="1550271"/>
            <a:ext cx="282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1’s AUC: 0.40</a:t>
            </a:r>
          </a:p>
          <a:p>
            <a:r>
              <a:rPr lang="en-US" dirty="0"/>
              <a:t>Model 2’s AUC: 0.95</a:t>
            </a:r>
          </a:p>
        </p:txBody>
      </p:sp>
    </p:spTree>
    <p:extLst>
      <p:ext uri="{BB962C8B-B14F-4D97-AF65-F5344CB8AC3E}">
        <p14:creationId xmlns:p14="http://schemas.microsoft.com/office/powerpoint/2010/main" val="355104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F2E99-4518-464A-BD73-999B4C0DB734}"/>
              </a:ext>
            </a:extLst>
          </p:cNvPr>
          <p:cNvSpPr txBox="1"/>
          <p:nvPr/>
        </p:nvSpPr>
        <p:spPr>
          <a:xfrm>
            <a:off x="3375691" y="2505680"/>
            <a:ext cx="5736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1</a:t>
            </a:r>
          </a:p>
          <a:p>
            <a:r>
              <a:rPr lang="en-US" dirty="0"/>
              <a:t>We suppose that the farther a dog is now sitting to the left,</a:t>
            </a:r>
          </a:p>
          <a:p>
            <a:r>
              <a:rPr lang="en-US" dirty="0"/>
              <a:t>the more likely that dog is to have a tennis ball.</a:t>
            </a:r>
          </a:p>
        </p:txBody>
      </p:sp>
    </p:spTree>
    <p:extLst>
      <p:ext uri="{BB962C8B-B14F-4D97-AF65-F5344CB8AC3E}">
        <p14:creationId xmlns:p14="http://schemas.microsoft.com/office/powerpoint/2010/main" val="264015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783841C-6964-4BF4-AFCB-CDEB950F6C7E}"/>
              </a:ext>
            </a:extLst>
          </p:cNvPr>
          <p:cNvSpPr/>
          <p:nvPr/>
        </p:nvSpPr>
        <p:spPr>
          <a:xfrm>
            <a:off x="243904" y="4508343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31C22CCE-82B5-4FF5-B4DA-606E136BFAF8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AAAB7C4-E6F4-4C44-ACD9-99D5A1364331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243904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69" name="Oval 268">
            <a:extLst>
              <a:ext uri="{FF2B5EF4-FFF2-40B4-BE49-F238E27FC236}">
                <a16:creationId xmlns:a16="http://schemas.microsoft.com/office/drawing/2014/main" id="{A086A7D2-0D8B-435B-90EB-837294A0890B}"/>
              </a:ext>
            </a:extLst>
          </p:cNvPr>
          <p:cNvSpPr>
            <a:spLocks/>
          </p:cNvSpPr>
          <p:nvPr/>
        </p:nvSpPr>
        <p:spPr>
          <a:xfrm>
            <a:off x="5654169" y="248164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7272C48-73E0-4269-A619-0F76A36A1F8D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0732C7B-17B9-46E1-ACB3-1669C3B4F91C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</p:spTree>
    <p:extLst>
      <p:ext uri="{BB962C8B-B14F-4D97-AF65-F5344CB8AC3E}">
        <p14:creationId xmlns:p14="http://schemas.microsoft.com/office/powerpoint/2010/main" val="182777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C11DE-62A9-4382-B958-01AABE6276BF}"/>
              </a:ext>
            </a:extLst>
          </p:cNvPr>
          <p:cNvSpPr/>
          <p:nvPr/>
        </p:nvSpPr>
        <p:spPr>
          <a:xfrm>
            <a:off x="5809820" y="589135"/>
            <a:ext cx="2075688" cy="2075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AD63B26-8559-474C-95E4-7AF0FA7BB6C2}"/>
              </a:ext>
            </a:extLst>
          </p:cNvPr>
          <p:cNvSpPr txBox="1"/>
          <p:nvPr/>
        </p:nvSpPr>
        <p:spPr>
          <a:xfrm>
            <a:off x="5489982" y="401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E37FCDF-D8FB-4E8E-B2EA-FC505738040B}"/>
              </a:ext>
            </a:extLst>
          </p:cNvPr>
          <p:cNvSpPr txBox="1"/>
          <p:nvPr/>
        </p:nvSpPr>
        <p:spPr>
          <a:xfrm>
            <a:off x="7775957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18403E9-4C35-43BD-AB40-B092FADD1F6B}"/>
              </a:ext>
            </a:extLst>
          </p:cNvPr>
          <p:cNvSpPr txBox="1"/>
          <p:nvPr/>
        </p:nvSpPr>
        <p:spPr>
          <a:xfrm>
            <a:off x="5581421" y="274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F8FCD3E-6674-4FEE-BCFC-92C4C98BD272}"/>
              </a:ext>
            </a:extLst>
          </p:cNvPr>
          <p:cNvSpPr txBox="1"/>
          <p:nvPr/>
        </p:nvSpPr>
        <p:spPr>
          <a:xfrm>
            <a:off x="5425912" y="256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/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E273539-7594-4ABD-BB2F-58885E98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29" y="2788927"/>
                <a:ext cx="2070770" cy="557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/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210928C-ACFD-4F91-9376-ED584BF2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0" y="1286544"/>
                <a:ext cx="2070770" cy="557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Oval 226">
            <a:extLst>
              <a:ext uri="{FF2B5EF4-FFF2-40B4-BE49-F238E27FC236}">
                <a16:creationId xmlns:a16="http://schemas.microsoft.com/office/drawing/2014/main" id="{93470D43-7C89-4EC0-9C72-DFA63A889468}"/>
              </a:ext>
            </a:extLst>
          </p:cNvPr>
          <p:cNvSpPr/>
          <p:nvPr/>
        </p:nvSpPr>
        <p:spPr>
          <a:xfrm>
            <a:off x="4231722" y="1571632"/>
            <a:ext cx="1167624" cy="30887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E72691-1BB1-4625-8FCC-3012A963C5DB}"/>
              </a:ext>
            </a:extLst>
          </p:cNvPr>
          <p:cNvSpPr txBox="1"/>
          <p:nvPr/>
        </p:nvSpPr>
        <p:spPr>
          <a:xfrm>
            <a:off x="3775311" y="1940483"/>
            <a:ext cx="19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positives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F26A6E-0B7D-461F-A34B-AF1E90B09CB2}"/>
              </a:ext>
            </a:extLst>
          </p:cNvPr>
          <p:cNvSpPr/>
          <p:nvPr/>
        </p:nvSpPr>
        <p:spPr>
          <a:xfrm>
            <a:off x="6522036" y="3063244"/>
            <a:ext cx="1094138" cy="30072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84DD1C4-DEF8-4EF6-B120-975AC3B3C930}"/>
              </a:ext>
            </a:extLst>
          </p:cNvPr>
          <p:cNvSpPr txBox="1"/>
          <p:nvPr/>
        </p:nvSpPr>
        <p:spPr>
          <a:xfrm>
            <a:off x="6343292" y="3334555"/>
            <a:ext cx="1861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actual negatives</a:t>
            </a:r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CD6006D1-A942-4381-B5FA-885D77525DC1}"/>
              </a:ext>
            </a:extLst>
          </p:cNvPr>
          <p:cNvSpPr/>
          <p:nvPr/>
        </p:nvSpPr>
        <p:spPr>
          <a:xfrm flipH="1">
            <a:off x="4253251" y="1706844"/>
            <a:ext cx="562603" cy="352851"/>
          </a:xfrm>
          <a:prstGeom prst="arc">
            <a:avLst>
              <a:gd name="adj1" fmla="val 20320663"/>
              <a:gd name="adj2" fmla="val 831052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c 301">
            <a:extLst>
              <a:ext uri="{FF2B5EF4-FFF2-40B4-BE49-F238E27FC236}">
                <a16:creationId xmlns:a16="http://schemas.microsoft.com/office/drawing/2014/main" id="{FDD05890-B139-4A8B-A05A-0FCDDD5331D5}"/>
              </a:ext>
            </a:extLst>
          </p:cNvPr>
          <p:cNvSpPr/>
          <p:nvPr/>
        </p:nvSpPr>
        <p:spPr>
          <a:xfrm rot="20197097">
            <a:off x="7216560" y="3185568"/>
            <a:ext cx="290941" cy="325500"/>
          </a:xfrm>
          <a:prstGeom prst="arc">
            <a:avLst>
              <a:gd name="adj1" fmla="val 113357"/>
              <a:gd name="adj2" fmla="val 37047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1285E-4ED3-48CE-8486-AEF74636ADD4}"/>
              </a:ext>
            </a:extLst>
          </p:cNvPr>
          <p:cNvGrpSpPr/>
          <p:nvPr/>
        </p:nvGrpSpPr>
        <p:grpSpPr>
          <a:xfrm>
            <a:off x="3772425" y="4591742"/>
            <a:ext cx="957311" cy="1983758"/>
            <a:chOff x="1866519" y="4591742"/>
            <a:chExt cx="957311" cy="1983758"/>
          </a:xfrm>
        </p:grpSpPr>
        <p:sp>
          <p:nvSpPr>
            <p:cNvPr id="247" name="Cylinder 246">
              <a:extLst>
                <a:ext uri="{FF2B5EF4-FFF2-40B4-BE49-F238E27FC236}">
                  <a16:creationId xmlns:a16="http://schemas.microsoft.com/office/drawing/2014/main" id="{495D5F29-E925-4025-98F1-76A7535EEBC1}"/>
                </a:ext>
              </a:extLst>
            </p:cNvPr>
            <p:cNvSpPr/>
            <p:nvPr/>
          </p:nvSpPr>
          <p:spPr>
            <a:xfrm rot="5400000">
              <a:off x="1995671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Cylinder 247">
              <a:extLst>
                <a:ext uri="{FF2B5EF4-FFF2-40B4-BE49-F238E27FC236}">
                  <a16:creationId xmlns:a16="http://schemas.microsoft.com/office/drawing/2014/main" id="{F007BB89-7E5F-4553-8105-1DFA1B936852}"/>
                </a:ext>
              </a:extLst>
            </p:cNvPr>
            <p:cNvSpPr/>
            <p:nvPr/>
          </p:nvSpPr>
          <p:spPr>
            <a:xfrm rot="16200000">
              <a:off x="2587432" y="6438994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B61B1DA-01B7-4E17-A0A7-68F3936CA071}"/>
                </a:ext>
              </a:extLst>
            </p:cNvPr>
            <p:cNvGrpSpPr/>
            <p:nvPr/>
          </p:nvGrpSpPr>
          <p:grpSpPr>
            <a:xfrm>
              <a:off x="1866519" y="5733508"/>
              <a:ext cx="957311" cy="737407"/>
              <a:chOff x="3475942" y="929247"/>
              <a:chExt cx="1101210" cy="55541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6BDE55-B09D-4E8A-BF54-98934B38BA14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A8CF7E4E-A9A8-4EC7-B211-EFFBE004FDC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F27521-CEC7-4F1F-AC54-D3902A7BC6AA}"/>
                </a:ext>
              </a:extLst>
            </p:cNvPr>
            <p:cNvSpPr/>
            <p:nvPr/>
          </p:nvSpPr>
          <p:spPr>
            <a:xfrm>
              <a:off x="2018326" y="6068681"/>
              <a:ext cx="779856" cy="1974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BF47C9-442A-4B99-A3C8-1ADB1AD440AC}"/>
                </a:ext>
              </a:extLst>
            </p:cNvPr>
            <p:cNvGrpSpPr/>
            <p:nvPr/>
          </p:nvGrpSpPr>
          <p:grpSpPr>
            <a:xfrm>
              <a:off x="2001648" y="4591742"/>
              <a:ext cx="804058" cy="1452840"/>
              <a:chOff x="4028091" y="751969"/>
              <a:chExt cx="924921" cy="167122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D409BDB-DD6A-4BBA-9B82-EE3ABCE95FF7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C33778-CFF0-49FF-AD0B-E7E79D0252CE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E21B9F-F0CC-4549-AD33-55A4508411DC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ABB039-DC0C-45C7-B702-9C03049E8EDC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7B8757-BE8C-4D9C-9FD0-FBB5BCFCF1C3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DA1F69-46A5-441C-AADA-D098FC7F2876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A6AE34-CCE8-4D08-9FE3-6008FD41E14E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EBF06F-EAA6-4772-A9F9-87C65BF18098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164267E-F588-40F6-BCC0-6F81833E486A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263A89E-DBB5-4112-9061-BD7FF8DC70CA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F7B620-7B18-40AD-B68E-7C39DB451BD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367F03-35FE-4C18-B03B-A65ACE92901B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C7A6DEF-33E2-4109-9DAA-EA3FF13DACE2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DA28F8F4-B195-4A60-827D-511ED7444D28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FE98D1A-9899-4EEB-933F-ECC2BFAA210B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>
                <a:extLst>
                  <a:ext uri="{FF2B5EF4-FFF2-40B4-BE49-F238E27FC236}">
                    <a16:creationId xmlns:a16="http://schemas.microsoft.com/office/drawing/2014/main" id="{EC936744-D85B-4AF9-BCB2-0BCCBC6E2063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hord 79">
                <a:extLst>
                  <a:ext uri="{FF2B5EF4-FFF2-40B4-BE49-F238E27FC236}">
                    <a16:creationId xmlns:a16="http://schemas.microsoft.com/office/drawing/2014/main" id="{5498E74B-63BE-45A0-8792-F5C8AC14D667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4137F-D46F-4A34-BA16-3DF1731BF17D}"/>
              </a:ext>
            </a:extLst>
          </p:cNvPr>
          <p:cNvGrpSpPr/>
          <p:nvPr/>
        </p:nvGrpSpPr>
        <p:grpSpPr>
          <a:xfrm>
            <a:off x="6643492" y="4569719"/>
            <a:ext cx="957311" cy="2005694"/>
            <a:chOff x="2826307" y="4570839"/>
            <a:chExt cx="957311" cy="2005694"/>
          </a:xfrm>
        </p:grpSpPr>
        <p:sp>
          <p:nvSpPr>
            <p:cNvPr id="245" name="Cylinder 244">
              <a:extLst>
                <a:ext uri="{FF2B5EF4-FFF2-40B4-BE49-F238E27FC236}">
                  <a16:creationId xmlns:a16="http://schemas.microsoft.com/office/drawing/2014/main" id="{7CC24B71-C894-4422-A1EB-3954D4E8C902}"/>
                </a:ext>
              </a:extLst>
            </p:cNvPr>
            <p:cNvSpPr/>
            <p:nvPr/>
          </p:nvSpPr>
          <p:spPr>
            <a:xfrm rot="5400000">
              <a:off x="2907313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Cylinder 245">
              <a:extLst>
                <a:ext uri="{FF2B5EF4-FFF2-40B4-BE49-F238E27FC236}">
                  <a16:creationId xmlns:a16="http://schemas.microsoft.com/office/drawing/2014/main" id="{D646B656-11CD-4190-A642-CE426351D382}"/>
                </a:ext>
              </a:extLst>
            </p:cNvPr>
            <p:cNvSpPr/>
            <p:nvPr/>
          </p:nvSpPr>
          <p:spPr>
            <a:xfrm rot="16200000">
              <a:off x="3499074" y="6440027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FC1D5F5-071D-4D4D-9326-E185B70B0132}"/>
                </a:ext>
              </a:extLst>
            </p:cNvPr>
            <p:cNvGrpSpPr/>
            <p:nvPr/>
          </p:nvGrpSpPr>
          <p:grpSpPr>
            <a:xfrm>
              <a:off x="2826307" y="5733596"/>
              <a:ext cx="957311" cy="737407"/>
              <a:chOff x="3475942" y="929247"/>
              <a:chExt cx="1101210" cy="55541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54626BF-0878-475A-8882-8A269F25FC9A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EE8F70-B555-42DD-A069-FCE870776356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59C0A0-1495-4A04-9FB5-6084C11A1018}"/>
                </a:ext>
              </a:extLst>
            </p:cNvPr>
            <p:cNvGrpSpPr/>
            <p:nvPr/>
          </p:nvGrpSpPr>
          <p:grpSpPr>
            <a:xfrm>
              <a:off x="2965241" y="4570839"/>
              <a:ext cx="804058" cy="1452840"/>
              <a:chOff x="4028091" y="751969"/>
              <a:chExt cx="924921" cy="167122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4D9482-9245-4F59-8E9E-04A230924B7D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372A72-9C27-4380-9B28-76BA934D1C76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4EE710-E4D6-4B51-9D43-A3FB5707665F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AA525C8-FF65-4CD4-A206-AD477F8BDEA8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DA738F-48C6-4456-A144-87DA73693E8D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EB03287-15A2-46DE-A2FB-F4B14E3C09F0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C152A23-CA3C-4754-A5E8-578E12C03FB2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326BF2-D17D-4081-B883-93F66B4278CA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54B609-9596-4A6C-A777-6788390B2529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92E35-FD38-4EAC-9844-08FDC8786E83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1C376B-1AFF-45B8-9199-4CE3B92ABD55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7FCB73-C550-44D1-B6E2-31881B1C7CAE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1ACDDBC-96F4-44AB-B8EF-D8C62742AC1B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oon 58">
                <a:extLst>
                  <a:ext uri="{FF2B5EF4-FFF2-40B4-BE49-F238E27FC236}">
                    <a16:creationId xmlns:a16="http://schemas.microsoft.com/office/drawing/2014/main" id="{A1D4065E-374F-4695-B586-C6EC8B96BFA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A237F-FB6A-45B5-AB5E-BB3DC2EA954E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6E00BBF9-15F3-4AF6-95D3-70BB1FAE5267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:a16="http://schemas.microsoft.com/office/drawing/2014/main" id="{11240431-2132-4F23-91F0-30555215A57E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AF988CB-4E68-46B1-B2E8-471CC1582AD6}"/>
                </a:ext>
              </a:extLst>
            </p:cNvPr>
            <p:cNvSpPr/>
            <p:nvPr/>
          </p:nvSpPr>
          <p:spPr>
            <a:xfrm>
              <a:off x="3010927" y="6073571"/>
              <a:ext cx="691001" cy="1794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033E02-4AB5-4261-923C-A4C4BB6D88F2}"/>
              </a:ext>
            </a:extLst>
          </p:cNvPr>
          <p:cNvGrpSpPr/>
          <p:nvPr/>
        </p:nvGrpSpPr>
        <p:grpSpPr>
          <a:xfrm>
            <a:off x="8549377" y="4592188"/>
            <a:ext cx="957311" cy="1984275"/>
            <a:chOff x="3776845" y="4591742"/>
            <a:chExt cx="957311" cy="1984275"/>
          </a:xfrm>
        </p:grpSpPr>
        <p:sp>
          <p:nvSpPr>
            <p:cNvPr id="243" name="Cylinder 242">
              <a:extLst>
                <a:ext uri="{FF2B5EF4-FFF2-40B4-BE49-F238E27FC236}">
                  <a16:creationId xmlns:a16="http://schemas.microsoft.com/office/drawing/2014/main" id="{2BCF8E24-E981-4A54-B58F-E7364B375EED}"/>
                </a:ext>
              </a:extLst>
            </p:cNvPr>
            <p:cNvSpPr/>
            <p:nvPr/>
          </p:nvSpPr>
          <p:spPr>
            <a:xfrm rot="5400000">
              <a:off x="3893358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Cylinder 243">
              <a:extLst>
                <a:ext uri="{FF2B5EF4-FFF2-40B4-BE49-F238E27FC236}">
                  <a16:creationId xmlns:a16="http://schemas.microsoft.com/office/drawing/2014/main" id="{F616864B-C0B0-4E3B-9318-FA0805D5920C}"/>
                </a:ext>
              </a:extLst>
            </p:cNvPr>
            <p:cNvSpPr/>
            <p:nvPr/>
          </p:nvSpPr>
          <p:spPr>
            <a:xfrm rot="16200000">
              <a:off x="4485119" y="6439511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B71035D-71EA-4C01-9893-D97F295526F9}"/>
                </a:ext>
              </a:extLst>
            </p:cNvPr>
            <p:cNvGrpSpPr/>
            <p:nvPr/>
          </p:nvGrpSpPr>
          <p:grpSpPr>
            <a:xfrm>
              <a:off x="3776845" y="5733508"/>
              <a:ext cx="957311" cy="737407"/>
              <a:chOff x="3475942" y="929247"/>
              <a:chExt cx="1101210" cy="55541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83DEC09-00E7-4519-820A-87DF82C9A74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0EEC0F1-A105-4836-87F2-80FBE33FF0B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57C83-082C-486A-917E-93F1AD2B5C58}"/>
                </a:ext>
              </a:extLst>
            </p:cNvPr>
            <p:cNvGrpSpPr/>
            <p:nvPr/>
          </p:nvGrpSpPr>
          <p:grpSpPr>
            <a:xfrm>
              <a:off x="3874388" y="4591742"/>
              <a:ext cx="804058" cy="1452840"/>
              <a:chOff x="4028091" y="751969"/>
              <a:chExt cx="924921" cy="167122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0ECCC2-F0E9-4E1C-B922-64DCC1E85D4C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5EDC3D-AA2A-4E00-B1EC-28173BDF1DBD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70A18C3-0A4C-4238-8822-594F3B8DAFA6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6D8ECE-FE39-4458-8C6E-74F24D68A675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576397-9699-4D1C-935F-1500A264AF62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E66A82-C81E-42EC-8CAA-480679DE25A1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7D8F64-3F6E-40F2-B4BD-4CBDDAAB4134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601303-E950-4309-B059-1F7CADB084E2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B6BA77-9DC9-4B3B-B68A-64F5C6627AF8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27B1B6E-9DA1-4DD7-9A16-652866A11E7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8CE53D1-63DF-4327-8827-450BACED85D7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DF7CCE9-CAF6-458C-8A6C-8570EAFB5601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01D755B-21EC-476A-A412-8468E41607D0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oon 112">
                <a:extLst>
                  <a:ext uri="{FF2B5EF4-FFF2-40B4-BE49-F238E27FC236}">
                    <a16:creationId xmlns:a16="http://schemas.microsoft.com/office/drawing/2014/main" id="{89542137-0C0A-49CA-8196-67F206B03EBE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EFE864-6DBC-43C2-BFEE-69D75CE4E924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EF3B0983-69BB-4679-A446-7D7AA69E1A99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>
                <a:extLst>
                  <a:ext uri="{FF2B5EF4-FFF2-40B4-BE49-F238E27FC236}">
                    <a16:creationId xmlns:a16="http://schemas.microsoft.com/office/drawing/2014/main" id="{E8A350D6-CCBF-491B-915E-3C4F75692084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2F66C5C-8796-48A6-86A6-D0EBEE062EBA}"/>
                </a:ext>
              </a:extLst>
            </p:cNvPr>
            <p:cNvSpPr/>
            <p:nvPr/>
          </p:nvSpPr>
          <p:spPr>
            <a:xfrm>
              <a:off x="3954952" y="6066979"/>
              <a:ext cx="628183" cy="1631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9CB11-074E-41F8-843B-575B795F22BC}"/>
              </a:ext>
            </a:extLst>
          </p:cNvPr>
          <p:cNvGrpSpPr/>
          <p:nvPr/>
        </p:nvGrpSpPr>
        <p:grpSpPr>
          <a:xfrm>
            <a:off x="4736245" y="4624814"/>
            <a:ext cx="957311" cy="1950460"/>
            <a:chOff x="4736245" y="4624814"/>
            <a:chExt cx="957311" cy="1950460"/>
          </a:xfrm>
        </p:grpSpPr>
        <p:sp>
          <p:nvSpPr>
            <p:cNvPr id="257" name="Cylinder 256">
              <a:extLst>
                <a:ext uri="{FF2B5EF4-FFF2-40B4-BE49-F238E27FC236}">
                  <a16:creationId xmlns:a16="http://schemas.microsoft.com/office/drawing/2014/main" id="{18093276-02AC-42B2-BCD8-08E8FD6A7210}"/>
                </a:ext>
              </a:extLst>
            </p:cNvPr>
            <p:cNvSpPr/>
            <p:nvPr/>
          </p:nvSpPr>
          <p:spPr>
            <a:xfrm rot="5400000">
              <a:off x="4860603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ylinder 257">
              <a:extLst>
                <a:ext uri="{FF2B5EF4-FFF2-40B4-BE49-F238E27FC236}">
                  <a16:creationId xmlns:a16="http://schemas.microsoft.com/office/drawing/2014/main" id="{F0846139-51A7-49E6-9377-53D485322F7A}"/>
                </a:ext>
              </a:extLst>
            </p:cNvPr>
            <p:cNvSpPr/>
            <p:nvPr/>
          </p:nvSpPr>
          <p:spPr>
            <a:xfrm rot="16200000">
              <a:off x="545236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E7737B8-2C9E-4EEC-B764-B7ADE22DF4F2}"/>
                </a:ext>
              </a:extLst>
            </p:cNvPr>
            <p:cNvGrpSpPr/>
            <p:nvPr/>
          </p:nvGrpSpPr>
          <p:grpSpPr>
            <a:xfrm>
              <a:off x="4736245" y="5733596"/>
              <a:ext cx="957311" cy="737407"/>
              <a:chOff x="3475942" y="929247"/>
              <a:chExt cx="1101210" cy="55541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189E0A1-7EAD-41DD-9BFF-972134334836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9EED376-7C56-4569-BF90-ECDFDD293C6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6BDAAEF-C649-4892-A3A8-89EB29DE9E72}"/>
                </a:ext>
              </a:extLst>
            </p:cNvPr>
            <p:cNvGrpSpPr/>
            <p:nvPr/>
          </p:nvGrpSpPr>
          <p:grpSpPr>
            <a:xfrm>
              <a:off x="4810877" y="4624814"/>
              <a:ext cx="804058" cy="1442992"/>
              <a:chOff x="5181610" y="788597"/>
              <a:chExt cx="924921" cy="165989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0148455-21BC-4FBE-9019-1F7CF9B3B5C6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A3E53BF-C55D-4A65-BFCB-00E8121B6B25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ABA786-BF6C-4152-ABED-B3EE06DC41A3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3AE14A-3FFE-4BB7-BB3D-E7FD550725EF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55375FF-2803-49FC-8DC0-48A3D7718990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586744-6757-4E79-86A9-FC8528FB1A70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377D3C3-125C-4A9A-BA61-DCF7C0340674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5A84DBA-33BC-4886-8547-5B55C9BB2520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3CD5F47-6FAC-41B7-9230-C0C2DD6B61EC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62538FB-A148-4932-B290-D003EC6D9DB4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44BEEA9-8BE8-4F27-9F7C-90C3E5AA7649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38EF9EA-A1B6-40FB-9D31-063FD87B080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CDE4838A-CCC5-43F3-9F92-2AA9738786BA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hord 146">
                <a:extLst>
                  <a:ext uri="{FF2B5EF4-FFF2-40B4-BE49-F238E27FC236}">
                    <a16:creationId xmlns:a16="http://schemas.microsoft.com/office/drawing/2014/main" id="{A6AC542D-1D31-4B3C-B5D1-CF8A8A6B5361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>
                <a:extLst>
                  <a:ext uri="{FF2B5EF4-FFF2-40B4-BE49-F238E27FC236}">
                    <a16:creationId xmlns:a16="http://schemas.microsoft.com/office/drawing/2014/main" id="{5C793BFB-95D6-4944-8702-814C334DE6D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D9A25F-62B3-41B9-AABF-5D4D83BA45F4}"/>
                </a:ext>
              </a:extLst>
            </p:cNvPr>
            <p:cNvSpPr/>
            <p:nvPr/>
          </p:nvSpPr>
          <p:spPr>
            <a:xfrm>
              <a:off x="4924624" y="6113478"/>
              <a:ext cx="571075" cy="14833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462357-0A3C-42C7-B416-972F22FF383E}"/>
              </a:ext>
            </a:extLst>
          </p:cNvPr>
          <p:cNvGrpSpPr/>
          <p:nvPr/>
        </p:nvGrpSpPr>
        <p:grpSpPr>
          <a:xfrm>
            <a:off x="5686782" y="4621692"/>
            <a:ext cx="957311" cy="1953066"/>
            <a:chOff x="5686782" y="4621692"/>
            <a:chExt cx="957311" cy="1953066"/>
          </a:xfrm>
        </p:grpSpPr>
        <p:sp>
          <p:nvSpPr>
            <p:cNvPr id="255" name="Cylinder 254">
              <a:extLst>
                <a:ext uri="{FF2B5EF4-FFF2-40B4-BE49-F238E27FC236}">
                  <a16:creationId xmlns:a16="http://schemas.microsoft.com/office/drawing/2014/main" id="{B0052D28-2F10-475E-BC89-38817F605C25}"/>
                </a:ext>
              </a:extLst>
            </p:cNvPr>
            <p:cNvSpPr/>
            <p:nvPr/>
          </p:nvSpPr>
          <p:spPr>
            <a:xfrm rot="5400000">
              <a:off x="5846648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ylinder 255">
              <a:extLst>
                <a:ext uri="{FF2B5EF4-FFF2-40B4-BE49-F238E27FC236}">
                  <a16:creationId xmlns:a16="http://schemas.microsoft.com/office/drawing/2014/main" id="{B994F292-64C7-4D83-8E6F-E815B0D6457F}"/>
                </a:ext>
              </a:extLst>
            </p:cNvPr>
            <p:cNvSpPr/>
            <p:nvPr/>
          </p:nvSpPr>
          <p:spPr>
            <a:xfrm rot="16200000">
              <a:off x="6438409" y="6438252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A78B835-6A91-4EDB-A490-3A936D286AE1}"/>
                </a:ext>
              </a:extLst>
            </p:cNvPr>
            <p:cNvGrpSpPr/>
            <p:nvPr/>
          </p:nvGrpSpPr>
          <p:grpSpPr>
            <a:xfrm>
              <a:off x="5686782" y="5733508"/>
              <a:ext cx="957311" cy="737407"/>
              <a:chOff x="3475942" y="929247"/>
              <a:chExt cx="1101210" cy="555410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A4BEF58-7500-4B8E-B662-8FC25CB188D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1521C9-65EB-4575-AEAA-1FDC282F3278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68DEE4-2385-4C66-B44E-199A04BDE24E}"/>
                </a:ext>
              </a:extLst>
            </p:cNvPr>
            <p:cNvGrpSpPr/>
            <p:nvPr/>
          </p:nvGrpSpPr>
          <p:grpSpPr>
            <a:xfrm>
              <a:off x="5749212" y="4621692"/>
              <a:ext cx="804058" cy="1452840"/>
              <a:chOff x="4028091" y="751969"/>
              <a:chExt cx="924921" cy="167122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5D166A-2938-4456-AF36-4F84214242F1}"/>
                  </a:ext>
                </a:extLst>
              </p:cNvPr>
              <p:cNvSpPr/>
              <p:nvPr/>
            </p:nvSpPr>
            <p:spPr>
              <a:xfrm>
                <a:off x="4175781" y="12344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2D05EF-23F4-4CA6-BA53-BFCFD67EE34B}"/>
                  </a:ext>
                </a:extLst>
              </p:cNvPr>
              <p:cNvSpPr/>
              <p:nvPr/>
            </p:nvSpPr>
            <p:spPr>
              <a:xfrm>
                <a:off x="4175781" y="751969"/>
                <a:ext cx="640073" cy="84825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28FBC9-1AE8-43C2-825A-922AC7A1373B}"/>
                  </a:ext>
                </a:extLst>
              </p:cNvPr>
              <p:cNvSpPr/>
              <p:nvPr/>
            </p:nvSpPr>
            <p:spPr>
              <a:xfrm>
                <a:off x="4075643" y="18593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AFE3F4-4FCB-4372-952E-93FC3947D879}"/>
                  </a:ext>
                </a:extLst>
              </p:cNvPr>
              <p:cNvSpPr/>
              <p:nvPr/>
            </p:nvSpPr>
            <p:spPr>
              <a:xfrm>
                <a:off x="4703400" y="18709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BDC3FF-5F51-4AE0-BE3D-620D217F087F}"/>
                  </a:ext>
                </a:extLst>
              </p:cNvPr>
              <p:cNvSpPr/>
              <p:nvPr/>
            </p:nvSpPr>
            <p:spPr>
              <a:xfrm>
                <a:off x="4678695" y="22326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6AF94D-FED8-410C-9CD8-5736FC54157D}"/>
                  </a:ext>
                </a:extLst>
              </p:cNvPr>
              <p:cNvSpPr/>
              <p:nvPr/>
            </p:nvSpPr>
            <p:spPr>
              <a:xfrm>
                <a:off x="4028091" y="22156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F98702-7E5D-403D-A4C5-CC2BDAFA5D57}"/>
                  </a:ext>
                </a:extLst>
              </p:cNvPr>
              <p:cNvSpPr/>
              <p:nvPr/>
            </p:nvSpPr>
            <p:spPr>
              <a:xfrm>
                <a:off x="4612865" y="15849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23E4A-9429-4920-99F7-0E3E5DE76C7F}"/>
                  </a:ext>
                </a:extLst>
              </p:cNvPr>
              <p:cNvSpPr/>
              <p:nvPr/>
            </p:nvSpPr>
            <p:spPr>
              <a:xfrm>
                <a:off x="4246181" y="15773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4AE286-4C44-46DC-9AC4-7397B26A7B3C}"/>
                  </a:ext>
                </a:extLst>
              </p:cNvPr>
              <p:cNvSpPr/>
              <p:nvPr/>
            </p:nvSpPr>
            <p:spPr>
              <a:xfrm>
                <a:off x="4265255" y="22548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1D8272-699E-4548-B436-AFA7DA7ED43E}"/>
                  </a:ext>
                </a:extLst>
              </p:cNvPr>
              <p:cNvSpPr/>
              <p:nvPr/>
            </p:nvSpPr>
            <p:spPr>
              <a:xfrm>
                <a:off x="4572955" y="22591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35082D9-594A-4E51-9415-47867C49D86A}"/>
                  </a:ext>
                </a:extLst>
              </p:cNvPr>
              <p:cNvSpPr/>
              <p:nvPr/>
            </p:nvSpPr>
            <p:spPr>
              <a:xfrm>
                <a:off x="4275705" y="9805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1B44-E5C1-4F42-A4A3-254F6BBF8B63}"/>
                  </a:ext>
                </a:extLst>
              </p:cNvPr>
              <p:cNvSpPr/>
              <p:nvPr/>
            </p:nvSpPr>
            <p:spPr>
              <a:xfrm>
                <a:off x="4583402" y="9732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5E135F8-0620-42EE-93EF-7D192943BDFC}"/>
                  </a:ext>
                </a:extLst>
              </p:cNvPr>
              <p:cNvSpPr/>
              <p:nvPr/>
            </p:nvSpPr>
            <p:spPr>
              <a:xfrm rot="10800000">
                <a:off x="4361903" y="1128511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CDCD4FB5-9F24-4C1D-86CF-04515777968A}"/>
                  </a:ext>
                </a:extLst>
              </p:cNvPr>
              <p:cNvSpPr/>
              <p:nvPr/>
            </p:nvSpPr>
            <p:spPr>
              <a:xfrm rot="16200000">
                <a:off x="4364159" y="1193094"/>
                <a:ext cx="242252" cy="41959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CE204F9-33C7-4B08-9CC8-BDBDB10BD299}"/>
                  </a:ext>
                </a:extLst>
              </p:cNvPr>
              <p:cNvSpPr/>
              <p:nvPr/>
            </p:nvSpPr>
            <p:spPr>
              <a:xfrm>
                <a:off x="4350350" y="1287019"/>
                <a:ext cx="255461" cy="2355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2F89CBD-E60B-45A1-9C37-AB9004159DD5}"/>
                  </a:ext>
                </a:extLst>
              </p:cNvPr>
              <p:cNvSpPr/>
              <p:nvPr/>
            </p:nvSpPr>
            <p:spPr>
              <a:xfrm rot="633658">
                <a:off x="4068503" y="888206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hord 45">
                <a:extLst>
                  <a:ext uri="{FF2B5EF4-FFF2-40B4-BE49-F238E27FC236}">
                    <a16:creationId xmlns:a16="http://schemas.microsoft.com/office/drawing/2014/main" id="{CFC6D87C-4D03-422D-BDFC-1F8466C80B5A}"/>
                  </a:ext>
                </a:extLst>
              </p:cNvPr>
              <p:cNvSpPr/>
              <p:nvPr/>
            </p:nvSpPr>
            <p:spPr>
              <a:xfrm rot="20991263" flipH="1">
                <a:off x="4693605" y="890977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F422E5D-6FF2-4193-B45F-0B0F3D039C81}"/>
                </a:ext>
              </a:extLst>
            </p:cNvPr>
            <p:cNvSpPr/>
            <p:nvPr/>
          </p:nvSpPr>
          <p:spPr>
            <a:xfrm>
              <a:off x="5910735" y="6131926"/>
              <a:ext cx="519159" cy="1348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718B6-EFE9-43F8-8856-9E87EE9D1286}"/>
              </a:ext>
            </a:extLst>
          </p:cNvPr>
          <p:cNvGrpSpPr/>
          <p:nvPr/>
        </p:nvGrpSpPr>
        <p:grpSpPr>
          <a:xfrm>
            <a:off x="2833989" y="4614308"/>
            <a:ext cx="957311" cy="1960256"/>
            <a:chOff x="6644093" y="4615535"/>
            <a:chExt cx="957311" cy="1960256"/>
          </a:xfrm>
        </p:grpSpPr>
        <p:sp>
          <p:nvSpPr>
            <p:cNvPr id="253" name="Cylinder 252">
              <a:extLst>
                <a:ext uri="{FF2B5EF4-FFF2-40B4-BE49-F238E27FC236}">
                  <a16:creationId xmlns:a16="http://schemas.microsoft.com/office/drawing/2014/main" id="{123F529B-D75A-4153-AD2D-44316676F829}"/>
                </a:ext>
              </a:extLst>
            </p:cNvPr>
            <p:cNvSpPr/>
            <p:nvPr/>
          </p:nvSpPr>
          <p:spPr>
            <a:xfrm rot="5400000">
              <a:off x="675829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ylinder 253">
              <a:extLst>
                <a:ext uri="{FF2B5EF4-FFF2-40B4-BE49-F238E27FC236}">
                  <a16:creationId xmlns:a16="http://schemas.microsoft.com/office/drawing/2014/main" id="{0CE0669C-85BE-42AF-8474-22D41A9697EE}"/>
                </a:ext>
              </a:extLst>
            </p:cNvPr>
            <p:cNvSpPr/>
            <p:nvPr/>
          </p:nvSpPr>
          <p:spPr>
            <a:xfrm rot="16200000">
              <a:off x="7350050" y="6439285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04C8B71-93CA-43C2-98F9-AD5A04DB0C86}"/>
                </a:ext>
              </a:extLst>
            </p:cNvPr>
            <p:cNvGrpSpPr/>
            <p:nvPr/>
          </p:nvGrpSpPr>
          <p:grpSpPr>
            <a:xfrm>
              <a:off x="6644093" y="5733596"/>
              <a:ext cx="957311" cy="737407"/>
              <a:chOff x="3475942" y="929247"/>
              <a:chExt cx="1101210" cy="55541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8BB93CC-7898-4F77-8C6B-93AAD33F6A93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1FAB0DC-65A0-4879-96DF-CB8EEFEBAB59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B789463-6C32-4F07-9BBD-7368834667E7}"/>
                </a:ext>
              </a:extLst>
            </p:cNvPr>
            <p:cNvGrpSpPr/>
            <p:nvPr/>
          </p:nvGrpSpPr>
          <p:grpSpPr>
            <a:xfrm>
              <a:off x="6715771" y="4615535"/>
              <a:ext cx="804058" cy="1442992"/>
              <a:chOff x="5181610" y="788597"/>
              <a:chExt cx="924921" cy="165989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459D6A-CFA1-467B-BC94-4CEE4B0ADA0F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44F56FA-6D62-4398-9267-1CB9DD97ECFB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17A58E-760E-44EB-8973-3F91E2BD8ECF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B89DF3A-98D6-4CF7-A20A-6D55B8E3A8BD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D00ABA5-91EF-4137-92D3-FE987F05CAA4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5BB470-2543-4DA8-B92E-8936AAC20047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DBCFE5-ED95-49F0-82C8-B3D7297A2E85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7F828A-61B2-470D-A60D-5D2BB3C1E36F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55AFC54-6679-4FBD-93D7-A04C85A31CBD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1BE98A-A199-4F2A-A230-4961605E45BA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1CC028E-8D86-4743-A588-184F4413490D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CDC116-4343-46A4-BD53-0F2A3E14CD8C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8A86412E-1F21-414E-A26C-035DEBA6E256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AD890993-8FD3-42F3-ABE5-2CB06C06C74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836954C-36B7-413B-B926-94822EBA12A0}"/>
                </a:ext>
              </a:extLst>
            </p:cNvPr>
            <p:cNvSpPr/>
            <p:nvPr/>
          </p:nvSpPr>
          <p:spPr>
            <a:xfrm>
              <a:off x="6892110" y="6114245"/>
              <a:ext cx="471962" cy="1225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9F64FA-6D4A-4E7F-9C5B-7F167B6FF239}"/>
              </a:ext>
            </a:extLst>
          </p:cNvPr>
          <p:cNvGrpSpPr/>
          <p:nvPr/>
        </p:nvGrpSpPr>
        <p:grpSpPr>
          <a:xfrm>
            <a:off x="7594630" y="4596874"/>
            <a:ext cx="957311" cy="1978400"/>
            <a:chOff x="7594630" y="4596874"/>
            <a:chExt cx="957311" cy="1978400"/>
          </a:xfrm>
        </p:grpSpPr>
        <p:sp>
          <p:nvSpPr>
            <p:cNvPr id="251" name="Cylinder 250">
              <a:extLst>
                <a:ext uri="{FF2B5EF4-FFF2-40B4-BE49-F238E27FC236}">
                  <a16:creationId xmlns:a16="http://schemas.microsoft.com/office/drawing/2014/main" id="{D64C1B73-0AEF-4BE9-8947-5551163781C8}"/>
                </a:ext>
              </a:extLst>
            </p:cNvPr>
            <p:cNvSpPr/>
            <p:nvPr/>
          </p:nvSpPr>
          <p:spPr>
            <a:xfrm rot="5400000">
              <a:off x="7744334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ylinder 251">
              <a:extLst>
                <a:ext uri="{FF2B5EF4-FFF2-40B4-BE49-F238E27FC236}">
                  <a16:creationId xmlns:a16="http://schemas.microsoft.com/office/drawing/2014/main" id="{E3347249-8F96-46B2-BF88-1B318CA98991}"/>
                </a:ext>
              </a:extLst>
            </p:cNvPr>
            <p:cNvSpPr/>
            <p:nvPr/>
          </p:nvSpPr>
          <p:spPr>
            <a:xfrm rot="16200000">
              <a:off x="8336095" y="6438768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3AA1141-F6D1-4B05-98BA-131C1393D130}"/>
                </a:ext>
              </a:extLst>
            </p:cNvPr>
            <p:cNvGrpSpPr/>
            <p:nvPr/>
          </p:nvGrpSpPr>
          <p:grpSpPr>
            <a:xfrm>
              <a:off x="7594630" y="5733508"/>
              <a:ext cx="957311" cy="737407"/>
              <a:chOff x="3475942" y="929247"/>
              <a:chExt cx="1101210" cy="555410"/>
            </a:xfrm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29E867-4D6D-4499-8D15-7023F6828631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70B152E-2322-417D-8577-BA584F58F89D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636DA7B-2B1E-44B2-A06A-07858CC874E3}"/>
                </a:ext>
              </a:extLst>
            </p:cNvPr>
            <p:cNvGrpSpPr/>
            <p:nvPr/>
          </p:nvGrpSpPr>
          <p:grpSpPr>
            <a:xfrm>
              <a:off x="7687543" y="4596874"/>
              <a:ext cx="804058" cy="1442992"/>
              <a:chOff x="5181610" y="788597"/>
              <a:chExt cx="924921" cy="165989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DCC267D-5687-4050-B83F-E8F8EBF545D2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A21FB7F-2D61-48A8-9D49-98A36AD148DA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F5B7242-6049-4C3A-A688-B3045D242C1D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14B76E1-184D-4685-8EC7-DA7F696C509E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B3ADC1-0D08-4BA7-A970-6369B2F10169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4E0908D-B30A-4A08-A1E3-948A498C016C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F557A41-3004-442F-9EE5-1A53161AE187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738A673-FBB9-44D7-BDED-0BC434557CC6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ABB038-2D3B-4A08-8EDD-51B2C1EDEF15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C4CC969-1506-425B-96BF-BCD06471918E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8E15593-8C9A-4E6C-9AC1-0F8E6FBE3566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A101E51-E279-4401-9EBE-0058D90FC6FF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F16E9178-00A2-4B3F-86A2-6BCA5B2929C1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hord 178">
                <a:extLst>
                  <a:ext uri="{FF2B5EF4-FFF2-40B4-BE49-F238E27FC236}">
                    <a16:creationId xmlns:a16="http://schemas.microsoft.com/office/drawing/2014/main" id="{1761307F-9F6D-4E01-81AB-D01E8C2E1882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hord 179">
                <a:extLst>
                  <a:ext uri="{FF2B5EF4-FFF2-40B4-BE49-F238E27FC236}">
                    <a16:creationId xmlns:a16="http://schemas.microsoft.com/office/drawing/2014/main" id="{41C99D64-86CE-4DB0-B8D7-3AAE5D9EEBD5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BA51ADE-347F-48C7-A60B-226510256E4B}"/>
                </a:ext>
              </a:extLst>
            </p:cNvPr>
            <p:cNvSpPr/>
            <p:nvPr/>
          </p:nvSpPr>
          <p:spPr>
            <a:xfrm>
              <a:off x="7911463" y="6095495"/>
              <a:ext cx="354593" cy="1013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E3B0D-5EF9-41A7-BDA9-43F935148EE9}"/>
              </a:ext>
            </a:extLst>
          </p:cNvPr>
          <p:cNvGrpSpPr/>
          <p:nvPr/>
        </p:nvGrpSpPr>
        <p:grpSpPr>
          <a:xfrm>
            <a:off x="1857881" y="4585218"/>
            <a:ext cx="957311" cy="1980867"/>
            <a:chOff x="8554031" y="4591742"/>
            <a:chExt cx="957311" cy="1980867"/>
          </a:xfrm>
        </p:grpSpPr>
        <p:sp>
          <p:nvSpPr>
            <p:cNvPr id="265" name="Cylinder 264">
              <a:extLst>
                <a:ext uri="{FF2B5EF4-FFF2-40B4-BE49-F238E27FC236}">
                  <a16:creationId xmlns:a16="http://schemas.microsoft.com/office/drawing/2014/main" id="{CD25375C-4ED7-47C4-A671-11EAF15EE5FF}"/>
                </a:ext>
              </a:extLst>
            </p:cNvPr>
            <p:cNvSpPr/>
            <p:nvPr/>
          </p:nvSpPr>
          <p:spPr>
            <a:xfrm rot="5400000">
              <a:off x="8674236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Cylinder 265">
              <a:extLst>
                <a:ext uri="{FF2B5EF4-FFF2-40B4-BE49-F238E27FC236}">
                  <a16:creationId xmlns:a16="http://schemas.microsoft.com/office/drawing/2014/main" id="{32D4D0D7-BC17-47FE-8604-790A06613365}"/>
                </a:ext>
              </a:extLst>
            </p:cNvPr>
            <p:cNvSpPr/>
            <p:nvPr/>
          </p:nvSpPr>
          <p:spPr>
            <a:xfrm rot="16200000">
              <a:off x="9265997" y="6436103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352A41-638D-42B3-AF8A-C5051D61A6F4}"/>
                </a:ext>
              </a:extLst>
            </p:cNvPr>
            <p:cNvGrpSpPr/>
            <p:nvPr/>
          </p:nvGrpSpPr>
          <p:grpSpPr>
            <a:xfrm>
              <a:off x="8554031" y="5733596"/>
              <a:ext cx="957311" cy="737407"/>
              <a:chOff x="3475942" y="929247"/>
              <a:chExt cx="1101210" cy="55541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BA02EF-FF20-4E1B-8479-5E7853C97B3C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51F0F52-187C-4E20-AF08-DE2F019D7A5B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B65434-A2F2-4586-B45E-08D29D979DC3}"/>
                </a:ext>
              </a:extLst>
            </p:cNvPr>
            <p:cNvGrpSpPr/>
            <p:nvPr/>
          </p:nvGrpSpPr>
          <p:grpSpPr>
            <a:xfrm>
              <a:off x="8641427" y="4591742"/>
              <a:ext cx="804058" cy="1442992"/>
              <a:chOff x="5181610" y="788597"/>
              <a:chExt cx="924921" cy="1659895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100B38-134A-4626-9805-01ACFE6EE1B8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0AF57C-4E4C-4235-9A80-9C3F3530F9D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EB9700-F575-41BC-B87C-834CBD8A9068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600FE15-3DCA-48BE-96ED-263F7359B083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98796D14-B47B-4D76-A018-5C7CF061EC57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3F382A2-D460-4397-B0FF-AE5470A96D6D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5DEE235-998A-4ED0-BF5C-17528E45A169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19AA5C8-C5A2-4AB4-BF89-ABA19BC1F1F1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53F653-871B-4F57-A0D2-77E41E901570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B38B93-E1D7-4901-836E-5308BB617C15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1919C11-72D2-40CB-9D77-C3748C0E290A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1604DC-83D7-4A77-852D-5353FF8512C9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6208460B-2E84-46A2-8AEF-5C1AC270FDB0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hord 130">
                <a:extLst>
                  <a:ext uri="{FF2B5EF4-FFF2-40B4-BE49-F238E27FC236}">
                    <a16:creationId xmlns:a16="http://schemas.microsoft.com/office/drawing/2014/main" id="{50DBAFA0-C604-48DF-A8B5-0E0891A71345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>
                <a:extLst>
                  <a:ext uri="{FF2B5EF4-FFF2-40B4-BE49-F238E27FC236}">
                    <a16:creationId xmlns:a16="http://schemas.microsoft.com/office/drawing/2014/main" id="{1B3C9CB5-2385-4B4D-AA15-672C5965301B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9E3242D-01C5-4096-8C23-F7F652433AE9}"/>
                </a:ext>
              </a:extLst>
            </p:cNvPr>
            <p:cNvSpPr/>
            <p:nvPr/>
          </p:nvSpPr>
          <p:spPr>
            <a:xfrm>
              <a:off x="8926267" y="6090888"/>
              <a:ext cx="293053" cy="9210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F2301-D1BE-44E7-BB33-3FC2E2F68F97}"/>
              </a:ext>
            </a:extLst>
          </p:cNvPr>
          <p:cNvGrpSpPr/>
          <p:nvPr/>
        </p:nvGrpSpPr>
        <p:grpSpPr>
          <a:xfrm>
            <a:off x="9504568" y="4591742"/>
            <a:ext cx="957311" cy="1980350"/>
            <a:chOff x="9504568" y="4591742"/>
            <a:chExt cx="957311" cy="1980350"/>
          </a:xfrm>
        </p:grpSpPr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8EE2EEBD-02BD-47E3-996C-53A422F169AD}"/>
                </a:ext>
              </a:extLst>
            </p:cNvPr>
            <p:cNvSpPr/>
            <p:nvPr/>
          </p:nvSpPr>
          <p:spPr>
            <a:xfrm rot="5400000">
              <a:off x="962716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20400D28-1C5A-4497-8141-6B7B6AFFCD79}"/>
                </a:ext>
              </a:extLst>
            </p:cNvPr>
            <p:cNvSpPr/>
            <p:nvPr/>
          </p:nvSpPr>
          <p:spPr>
            <a:xfrm rot="16200000">
              <a:off x="10218920" y="6435586"/>
              <a:ext cx="157162" cy="115850"/>
            </a:xfrm>
            <a:prstGeom prst="ca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65EA601-5CDE-435E-A679-4711C3A9931E}"/>
                </a:ext>
              </a:extLst>
            </p:cNvPr>
            <p:cNvGrpSpPr/>
            <p:nvPr/>
          </p:nvGrpSpPr>
          <p:grpSpPr>
            <a:xfrm>
              <a:off x="9504568" y="5733508"/>
              <a:ext cx="957311" cy="737407"/>
              <a:chOff x="3475942" y="929247"/>
              <a:chExt cx="1101210" cy="55541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44552F-383C-4DE3-8B5A-101C1922110F}"/>
                  </a:ext>
                </a:extLst>
              </p:cNvPr>
              <p:cNvSpPr/>
              <p:nvPr/>
            </p:nvSpPr>
            <p:spPr>
              <a:xfrm>
                <a:off x="3475942" y="1353801"/>
                <a:ext cx="1101210" cy="1308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A20E310-847D-4CD9-BDDD-476BA672EADC}"/>
                  </a:ext>
                </a:extLst>
              </p:cNvPr>
              <p:cNvSpPr/>
              <p:nvPr/>
            </p:nvSpPr>
            <p:spPr>
              <a:xfrm>
                <a:off x="3475942" y="929247"/>
                <a:ext cx="1101210" cy="42455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4E33665-FC21-44F2-8891-5DC9F4C7A1AD}"/>
                </a:ext>
              </a:extLst>
            </p:cNvPr>
            <p:cNvGrpSpPr/>
            <p:nvPr/>
          </p:nvGrpSpPr>
          <p:grpSpPr>
            <a:xfrm>
              <a:off x="9586156" y="4591742"/>
              <a:ext cx="804058" cy="1442992"/>
              <a:chOff x="5181610" y="788597"/>
              <a:chExt cx="924921" cy="1659895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2A2A91EA-9876-4E76-B5D5-8DC4F5CDCDCB}"/>
                  </a:ext>
                </a:extLst>
              </p:cNvPr>
              <p:cNvSpPr/>
              <p:nvPr/>
            </p:nvSpPr>
            <p:spPr>
              <a:xfrm>
                <a:off x="5329300" y="1259764"/>
                <a:ext cx="640073" cy="109726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67A9DBC-AFC1-4EEF-BAD9-FDD4B6250039}"/>
                  </a:ext>
                </a:extLst>
              </p:cNvPr>
              <p:cNvSpPr/>
              <p:nvPr/>
            </p:nvSpPr>
            <p:spPr>
              <a:xfrm>
                <a:off x="5329300" y="788597"/>
                <a:ext cx="640073" cy="64367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1A13C08C-AB8E-4DA7-897A-5C24973DD6E9}"/>
                  </a:ext>
                </a:extLst>
              </p:cNvPr>
              <p:cNvSpPr/>
              <p:nvPr/>
            </p:nvSpPr>
            <p:spPr>
              <a:xfrm>
                <a:off x="5229162" y="188460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ADD739A4-2B42-4D58-A8FA-13C616995E92}"/>
                  </a:ext>
                </a:extLst>
              </p:cNvPr>
              <p:cNvSpPr/>
              <p:nvPr/>
            </p:nvSpPr>
            <p:spPr>
              <a:xfrm>
                <a:off x="5856919" y="1896231"/>
                <a:ext cx="200275" cy="4267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7DE78AE-036B-425B-9AE5-BB8E9E5AC646}"/>
                  </a:ext>
                </a:extLst>
              </p:cNvPr>
              <p:cNvSpPr/>
              <p:nvPr/>
            </p:nvSpPr>
            <p:spPr>
              <a:xfrm>
                <a:off x="5832214" y="2257975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019FED-FFDE-4BA2-87AB-B9C73477204E}"/>
                  </a:ext>
                </a:extLst>
              </p:cNvPr>
              <p:cNvSpPr/>
              <p:nvPr/>
            </p:nvSpPr>
            <p:spPr>
              <a:xfrm>
                <a:off x="5181610" y="2240933"/>
                <a:ext cx="274317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70F9B3BF-7B26-4AD0-A508-DEE083BA7366}"/>
                  </a:ext>
                </a:extLst>
              </p:cNvPr>
              <p:cNvSpPr/>
              <p:nvPr/>
            </p:nvSpPr>
            <p:spPr>
              <a:xfrm>
                <a:off x="5766384" y="1610278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C364CC5-4111-4D41-AB64-EEB28364AFD8}"/>
                  </a:ext>
                </a:extLst>
              </p:cNvPr>
              <p:cNvSpPr/>
              <p:nvPr/>
            </p:nvSpPr>
            <p:spPr>
              <a:xfrm>
                <a:off x="5399700" y="1602682"/>
                <a:ext cx="156365" cy="81172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D008F07-C830-487E-9DAC-1683E04082CE}"/>
                  </a:ext>
                </a:extLst>
              </p:cNvPr>
              <p:cNvSpPr/>
              <p:nvPr/>
            </p:nvSpPr>
            <p:spPr>
              <a:xfrm>
                <a:off x="5418774" y="2280107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07C69C8-D2E7-4A23-8EE2-F80C7025BA3C}"/>
                  </a:ext>
                </a:extLst>
              </p:cNvPr>
              <p:cNvSpPr/>
              <p:nvPr/>
            </p:nvSpPr>
            <p:spPr>
              <a:xfrm>
                <a:off x="5726474" y="2284462"/>
                <a:ext cx="170329" cy="16403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92E07778-ACE9-4DF5-A3C4-65E4A2764175}"/>
                  </a:ext>
                </a:extLst>
              </p:cNvPr>
              <p:cNvSpPr/>
              <p:nvPr/>
            </p:nvSpPr>
            <p:spPr>
              <a:xfrm>
                <a:off x="5429224" y="1005843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F375AA9-49BF-4906-A75D-A02D78FC7450}"/>
                  </a:ext>
                </a:extLst>
              </p:cNvPr>
              <p:cNvSpPr/>
              <p:nvPr/>
            </p:nvSpPr>
            <p:spPr>
              <a:xfrm>
                <a:off x="5736921" y="998585"/>
                <a:ext cx="116337" cy="1232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DC713988-270A-4A90-A1BF-E878334A4C43}"/>
                  </a:ext>
                </a:extLst>
              </p:cNvPr>
              <p:cNvSpPr/>
              <p:nvPr/>
            </p:nvSpPr>
            <p:spPr>
              <a:xfrm rot="10800000">
                <a:off x="5534887" y="1166932"/>
                <a:ext cx="242045" cy="17114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Chord 339">
                <a:extLst>
                  <a:ext uri="{FF2B5EF4-FFF2-40B4-BE49-F238E27FC236}">
                    <a16:creationId xmlns:a16="http://schemas.microsoft.com/office/drawing/2014/main" id="{DD09CC71-BAAC-4076-A12C-2124C66CE39C}"/>
                  </a:ext>
                </a:extLst>
              </p:cNvPr>
              <p:cNvSpPr/>
              <p:nvPr/>
            </p:nvSpPr>
            <p:spPr>
              <a:xfrm rot="633658">
                <a:off x="5242216" y="882984"/>
                <a:ext cx="195261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Chord 340">
                <a:extLst>
                  <a:ext uri="{FF2B5EF4-FFF2-40B4-BE49-F238E27FC236}">
                    <a16:creationId xmlns:a16="http://schemas.microsoft.com/office/drawing/2014/main" id="{4A872B0C-041F-44D9-BD62-71207321ECB2}"/>
                  </a:ext>
                </a:extLst>
              </p:cNvPr>
              <p:cNvSpPr/>
              <p:nvPr/>
            </p:nvSpPr>
            <p:spPr>
              <a:xfrm rot="20991263" flipH="1">
                <a:off x="5834250" y="885263"/>
                <a:ext cx="225885" cy="427250"/>
              </a:xfrm>
              <a:prstGeom prst="chor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C7BC200-45F8-4ED3-9D42-0622B54FD2A7}"/>
                </a:ext>
              </a:extLst>
            </p:cNvPr>
            <p:cNvSpPr/>
            <p:nvPr/>
          </p:nvSpPr>
          <p:spPr>
            <a:xfrm>
              <a:off x="9866903" y="6069782"/>
              <a:ext cx="242192" cy="8372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3A5B193-51EF-42E6-B63C-9592931E23C0}"/>
              </a:ext>
            </a:extLst>
          </p:cNvPr>
          <p:cNvSpPr/>
          <p:nvPr/>
        </p:nvSpPr>
        <p:spPr>
          <a:xfrm>
            <a:off x="243904" y="3627144"/>
            <a:ext cx="11231772" cy="932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D42CDDE-04E3-4949-BA26-B132002EA442}"/>
              </a:ext>
            </a:extLst>
          </p:cNvPr>
          <p:cNvGrpSpPr/>
          <p:nvPr/>
        </p:nvGrpSpPr>
        <p:grpSpPr>
          <a:xfrm>
            <a:off x="1109339" y="3619645"/>
            <a:ext cx="1694857" cy="3137833"/>
            <a:chOff x="1249732" y="3619645"/>
            <a:chExt cx="1694857" cy="313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/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:0/</m:t>
                      </m:r>
                    </m:oMath>
                  </a14:m>
                  <a:r>
                    <a:rPr lang="en-US" dirty="0"/>
                    <a:t>4</a:t>
                  </a: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10C3654-C692-43B3-95AB-33195EB82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0" y="3619645"/>
                  <a:ext cx="11046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10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/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:1/</m:t>
                      </m:r>
                    </m:oMath>
                  </a14:m>
                  <a:r>
                    <a:rPr lang="en-US" dirty="0"/>
                    <a:t>5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F9F1E4BC-E84B-4712-820C-1F795DE3B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00" y="3869812"/>
                  <a:ext cx="116889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58E6B5-F165-4224-AA50-DF7596F8C42E}"/>
                </a:ext>
              </a:extLst>
            </p:cNvPr>
            <p:cNvGrpSpPr/>
            <p:nvPr/>
          </p:nvGrpSpPr>
          <p:grpSpPr>
            <a:xfrm>
              <a:off x="1249732" y="3796267"/>
              <a:ext cx="1694857" cy="2961211"/>
              <a:chOff x="1121952" y="3611878"/>
              <a:chExt cx="1787821" cy="3524013"/>
            </a:xfrm>
          </p:grpSpPr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B5B7A270-D1FB-482B-846A-F53E6C64D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773" y="3611878"/>
                <a:ext cx="0" cy="352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5B38FE4-E71B-47B2-BA31-F7E10B1BF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952" y="4104032"/>
                <a:ext cx="1780031" cy="253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67DFD4E-A704-407A-9C6B-EE65FB918CEF}"/>
                  </a:ext>
                </a:extLst>
              </p:cNvPr>
              <p:cNvSpPr txBox="1"/>
              <p:nvPr/>
            </p:nvSpPr>
            <p:spPr>
              <a:xfrm>
                <a:off x="1730434" y="4039311"/>
                <a:ext cx="1163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Included </a:t>
                </a:r>
              </a:p>
            </p:txBody>
          </p:sp>
        </p:grp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830DDBB1-7CFD-4BA0-AC44-DF9273D14866}"/>
              </a:ext>
            </a:extLst>
          </p:cNvPr>
          <p:cNvSpPr txBox="1"/>
          <p:nvPr/>
        </p:nvSpPr>
        <p:spPr>
          <a:xfrm>
            <a:off x="8190739" y="2421199"/>
            <a:ext cx="330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without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6F63DE7-5CEF-4D79-8623-B83405B4AA36}"/>
              </a:ext>
            </a:extLst>
          </p:cNvPr>
          <p:cNvSpPr txBox="1"/>
          <p:nvPr/>
        </p:nvSpPr>
        <p:spPr>
          <a:xfrm>
            <a:off x="2191239" y="291915"/>
            <a:ext cx="340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fraction of the dogs </a:t>
            </a:r>
            <a:r>
              <a:rPr lang="en-US" u="sng" dirty="0"/>
              <a:t>with</a:t>
            </a:r>
            <a:r>
              <a:rPr lang="en-US" dirty="0"/>
              <a:t> tennis balls we’ve included in the set of dogs we’ve predicted to have tennis balls.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B5A7950-CDB1-444E-8ECD-137CAD0CA19A}"/>
              </a:ext>
            </a:extLst>
          </p:cNvPr>
          <p:cNvCxnSpPr>
            <a:cxnSpLocks/>
          </p:cNvCxnSpPr>
          <p:nvPr/>
        </p:nvCxnSpPr>
        <p:spPr>
          <a:xfrm>
            <a:off x="5790513" y="2649591"/>
            <a:ext cx="416943" cy="0"/>
          </a:xfrm>
          <a:prstGeom prst="line">
            <a:avLst/>
          </a:prstGeom>
          <a:ln w="57150"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E5A2571C-331B-4030-B625-ED7273B24A7C}"/>
              </a:ext>
            </a:extLst>
          </p:cNvPr>
          <p:cNvSpPr>
            <a:spLocks/>
          </p:cNvSpPr>
          <p:nvPr/>
        </p:nvSpPr>
        <p:spPr>
          <a:xfrm>
            <a:off x="6133010" y="2512244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5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1637</Words>
  <Application>Microsoft Office PowerPoint</Application>
  <PresentationFormat>Widescreen</PresentationFormat>
  <Paragraphs>317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Miller</dc:creator>
  <cp:lastModifiedBy>Emily Miller</cp:lastModifiedBy>
  <cp:revision>50</cp:revision>
  <dcterms:created xsi:type="dcterms:W3CDTF">2018-09-05T07:42:02Z</dcterms:created>
  <dcterms:modified xsi:type="dcterms:W3CDTF">2018-10-10T22:36:09Z</dcterms:modified>
</cp:coreProperties>
</file>