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0A40-376C-944E-97FF-C00AA846DAB2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17F4-0F03-194E-9016-2F9034A7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694" y="2129395"/>
            <a:ext cx="4567190" cy="2283328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&gt;&lt;((((°&gt;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6909" y="3578916"/>
            <a:ext cx="2180961" cy="615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pp-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nea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2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</dc:creator>
  <cp:lastModifiedBy>gianluca</cp:lastModifiedBy>
  <cp:revision>3</cp:revision>
  <dcterms:created xsi:type="dcterms:W3CDTF">2015-10-25T08:03:27Z</dcterms:created>
  <dcterms:modified xsi:type="dcterms:W3CDTF">2015-10-25T08:58:07Z</dcterms:modified>
</cp:coreProperties>
</file>